
<file path=[Content_Types].xml><?xml version="1.0" encoding="utf-8"?>
<Types xmlns="http://schemas.openxmlformats.org/package/2006/content-types">
  <Default Extension="xlsx" ContentType="application/vnd.openxmlformats-officedocument.spreadsheetml.sheet"/>
  <Default Extension="wdp" ContentType="image/vnd.ms-photo"/>
  <Default Extension="png" ContentType="image/png"/>
  <Default Extension="jpeg" ContentType="image/jpe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32"/>
  </p:handoutMasterIdLst>
  <p:sldIdLst>
    <p:sldId id="6003" r:id="rId3"/>
    <p:sldId id="5926" r:id="rId4"/>
    <p:sldId id="6006" r:id="rId6"/>
    <p:sldId id="5937" r:id="rId7"/>
    <p:sldId id="5971" r:id="rId8"/>
    <p:sldId id="5972" r:id="rId9"/>
    <p:sldId id="5974" r:id="rId10"/>
    <p:sldId id="5975" r:id="rId11"/>
    <p:sldId id="5976" r:id="rId12"/>
    <p:sldId id="6007" r:id="rId13"/>
    <p:sldId id="5978" r:id="rId14"/>
    <p:sldId id="5979" r:id="rId15"/>
    <p:sldId id="5980" r:id="rId16"/>
    <p:sldId id="5981" r:id="rId17"/>
    <p:sldId id="5982" r:id="rId18"/>
    <p:sldId id="5983" r:id="rId19"/>
    <p:sldId id="6008" r:id="rId20"/>
    <p:sldId id="5985" r:id="rId21"/>
    <p:sldId id="5986" r:id="rId22"/>
    <p:sldId id="5987" r:id="rId23"/>
    <p:sldId id="5988" r:id="rId24"/>
    <p:sldId id="5989" r:id="rId25"/>
    <p:sldId id="6009" r:id="rId26"/>
    <p:sldId id="5991" r:id="rId27"/>
    <p:sldId id="5992" r:id="rId28"/>
    <p:sldId id="5993" r:id="rId29"/>
    <p:sldId id="5994" r:id="rId30"/>
    <p:sldId id="6010" r:id="rId31"/>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B2342"/>
    <a:srgbClr val="EF825B"/>
    <a:srgbClr val="F19272"/>
    <a:srgbClr val="73AE8A"/>
    <a:srgbClr val="8D9E4D"/>
    <a:srgbClr val="B9545D"/>
    <a:srgbClr val="478D57"/>
    <a:srgbClr val="1C2C50"/>
    <a:srgbClr val="F9FAF5"/>
    <a:srgbClr val="FC2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53" autoAdjust="0"/>
    <p:restoredTop sz="95311" autoAdjust="0"/>
  </p:normalViewPr>
  <p:slideViewPr>
    <p:cSldViewPr>
      <p:cViewPr varScale="1">
        <p:scale>
          <a:sx n="132" d="100"/>
          <a:sy n="132" d="100"/>
        </p:scale>
        <p:origin x="108" y="306"/>
      </p:cViewPr>
      <p:guideLst>
        <p:guide pos="2880"/>
        <p:guide orient="horz" pos="259"/>
        <p:guide pos="5193"/>
        <p:guide orient="horz" pos="1620"/>
        <p:guide pos="61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3" d="100"/>
          <a:sy n="83" d="100"/>
        </p:scale>
        <p:origin x="3828" y="6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6" Type="http://schemas.openxmlformats.org/officeDocument/2006/relationships/commentAuthors" Target="commentAuthors.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handoutMaster" Target="handoutMasters/handoutMaster1.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c:spPr>
          <c:explosion val="0"/>
          <c:dPt>
            <c:idx val="0"/>
            <c:bubble3D val="0"/>
            <c:spPr>
              <a:solidFill>
                <a:schemeClr val="accent2"/>
              </a:solidFill>
              <a:ln w="19050">
                <a:noFill/>
              </a:ln>
              <a:effectLst/>
            </c:spPr>
          </c:dPt>
          <c:dPt>
            <c:idx val="1"/>
            <c:bubble3D val="0"/>
            <c:spPr>
              <a:noFill/>
              <a:ln w="19050">
                <a:noFill/>
              </a:ln>
              <a:effectLst/>
            </c:spPr>
          </c:dPt>
          <c:dLbls>
            <c:delete val="1"/>
          </c:dLbls>
          <c:cat>
            <c:strRef>
              <c:f>Sheet1!$A$2:$A$5</c:f>
              <c:strCache>
                <c:ptCount val="2"/>
                <c:pt idx="0">
                  <c:v>第一季度</c:v>
                </c:pt>
                <c:pt idx="1">
                  <c:v>第二季度</c:v>
                </c:pt>
              </c:strCache>
            </c:strRef>
          </c:cat>
          <c:val>
            <c:numRef>
              <c:f>Sheet1!$B$2:$B$5</c:f>
              <c:numCache>
                <c:formatCode>General</c:formatCode>
                <c:ptCount val="2"/>
                <c:pt idx="0">
                  <c:v>4.6</c:v>
                </c:pt>
                <c:pt idx="1">
                  <c:v>3.2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c:spPr>
          <c:explosion val="0"/>
          <c:dPt>
            <c:idx val="0"/>
            <c:bubble3D val="0"/>
            <c:spPr>
              <a:solidFill>
                <a:schemeClr val="accent2"/>
              </a:solidFill>
              <a:ln w="19050">
                <a:noFill/>
              </a:ln>
              <a:effectLst/>
            </c:spPr>
          </c:dPt>
          <c:dPt>
            <c:idx val="1"/>
            <c:bubble3D val="0"/>
            <c:spPr>
              <a:noFill/>
              <a:ln w="19050">
                <a:noFill/>
              </a:ln>
              <a:effectLst/>
            </c:spPr>
          </c:dPt>
          <c:dLbls>
            <c:delete val="1"/>
          </c:dLbls>
          <c:cat>
            <c:strRef>
              <c:f>Sheet1!$A$2:$A$5</c:f>
              <c:strCache>
                <c:ptCount val="2"/>
                <c:pt idx="0">
                  <c:v>第一季度</c:v>
                </c:pt>
                <c:pt idx="1">
                  <c:v>第二季度</c:v>
                </c:pt>
              </c:strCache>
            </c:strRef>
          </c:cat>
          <c:val>
            <c:numRef>
              <c:f>Sheet1!$B$2:$B$5</c:f>
              <c:numCache>
                <c:formatCode>General</c:formatCode>
                <c:ptCount val="2"/>
                <c:pt idx="0">
                  <c:v>8.2</c:v>
                </c:pt>
                <c:pt idx="1">
                  <c:v>3.2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c:spPr>
          <c:explosion val="0"/>
          <c:dPt>
            <c:idx val="0"/>
            <c:bubble3D val="0"/>
            <c:spPr>
              <a:solidFill>
                <a:schemeClr val="accent3"/>
              </a:solidFill>
              <a:ln w="19050">
                <a:noFill/>
              </a:ln>
              <a:effectLst/>
            </c:spPr>
          </c:dPt>
          <c:dPt>
            <c:idx val="1"/>
            <c:bubble3D val="0"/>
            <c:spPr>
              <a:noFill/>
              <a:ln w="19050">
                <a:noFill/>
              </a:ln>
              <a:effectLst/>
            </c:spPr>
          </c:dPt>
          <c:dLbls>
            <c:delete val="1"/>
          </c:dLbls>
          <c:cat>
            <c:strRef>
              <c:f>Sheet1!$A$2:$A$5</c:f>
              <c:strCache>
                <c:ptCount val="2"/>
                <c:pt idx="0">
                  <c:v>第一季度</c:v>
                </c:pt>
                <c:pt idx="1">
                  <c:v>第二季度</c:v>
                </c:pt>
              </c:strCache>
            </c:strRef>
          </c:cat>
          <c:val>
            <c:numRef>
              <c:f>Sheet1!$B$2:$B$5</c:f>
              <c:numCache>
                <c:formatCode>General</c:formatCode>
                <c:ptCount val="2"/>
                <c:pt idx="0">
                  <c:v>4</c:v>
                </c:pt>
                <c:pt idx="1">
                  <c:v>12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c:spPr>
          <c:explosion val="0"/>
          <c:dPt>
            <c:idx val="0"/>
            <c:bubble3D val="0"/>
            <c:spPr>
              <a:solidFill>
                <a:schemeClr val="accent5"/>
              </a:solidFill>
              <a:ln w="19050">
                <a:noFill/>
              </a:ln>
              <a:effectLst/>
            </c:spPr>
          </c:dPt>
          <c:dPt>
            <c:idx val="1"/>
            <c:bubble3D val="0"/>
            <c:spPr>
              <a:noFill/>
              <a:ln w="19050">
                <a:noFill/>
              </a:ln>
              <a:effectLst/>
            </c:spPr>
          </c:dPt>
          <c:dLbls>
            <c:delete val="1"/>
          </c:dLbls>
          <c:cat>
            <c:strRef>
              <c:f>Sheet1!$A$2:$A$5</c:f>
              <c:strCache>
                <c:ptCount val="2"/>
                <c:pt idx="0">
                  <c:v>第一季度</c:v>
                </c:pt>
                <c:pt idx="1">
                  <c:v>第二季度</c:v>
                </c:pt>
              </c:strCache>
            </c:strRef>
          </c:cat>
          <c:val>
            <c:numRef>
              <c:f>Sheet1!$B$2:$B$5</c:f>
              <c:numCache>
                <c:formatCode>General</c:formatCode>
                <c:ptCount val="2"/>
                <c:pt idx="0">
                  <c:v>20</c:v>
                </c:pt>
                <c:pt idx="1">
                  <c:v>4</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671E8F-9B2B-491C-BF18-E33909BE8334}"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1C2023-A398-416E-AC65-CBA0D090EB2B}"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91C0ED-1C8B-4FF3-91A6-E652895D463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6ED419-5B3F-423C-8358-46E41EBE13C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296FE-89BE-4166-A283-0AF28395A7A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spd="slow"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标题和内容">
    <p:bg>
      <p:bgPr>
        <a:gradFill>
          <a:gsLst>
            <a:gs pos="0">
              <a:srgbClr val="FFFFFF"/>
            </a:gs>
            <a:gs pos="100000">
              <a:srgbClr val="FFFFFF"/>
            </a:gs>
            <a:gs pos="0">
              <a:srgbClr val="FFFFFF"/>
            </a:gs>
          </a:gsLst>
          <a:lin ang="5400000" scaled="1"/>
        </a:gradFill>
        <a:effectLst/>
      </p:bgPr>
    </p:bg>
    <p:spTree>
      <p:nvGrpSpPr>
        <p:cNvPr id="1" name=""/>
        <p:cNvGrpSpPr/>
        <p:nvPr/>
      </p:nvGrpSpPr>
      <p:grpSpPr>
        <a:xfrm>
          <a:off x="0" y="0"/>
          <a:ext cx="0" cy="0"/>
          <a:chOff x="0" y="0"/>
          <a:chExt cx="0" cy="0"/>
        </a:xfrm>
      </p:grpSpPr>
    </p:spTree>
  </p:cSld>
  <p:clrMapOvr>
    <a:masterClrMapping/>
  </p:clrMapOvr>
  <p:transition spd="slow" advTm="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标题和内容">
    <p:bg>
      <p:bgPr>
        <a:gradFill>
          <a:gsLst>
            <a:gs pos="0">
              <a:srgbClr val="FFFFFF"/>
            </a:gs>
            <a:gs pos="100000">
              <a:srgbClr val="FFFFFF"/>
            </a:gs>
            <a:gs pos="0">
              <a:srgbClr val="FFFFFF"/>
            </a:gs>
          </a:gsLst>
          <a:lin ang="5400000" scaled="1"/>
        </a:gradFill>
        <a:effectLst/>
      </p:bgPr>
    </p:bg>
    <p:spTree>
      <p:nvGrpSpPr>
        <p:cNvPr id="1" name=""/>
        <p:cNvGrpSpPr/>
        <p:nvPr/>
      </p:nvGrpSpPr>
      <p:grpSpPr>
        <a:xfrm>
          <a:off x="0" y="0"/>
          <a:ext cx="0" cy="0"/>
          <a:chOff x="0" y="0"/>
          <a:chExt cx="0" cy="0"/>
        </a:xfrm>
      </p:grpSpPr>
    </p:spTree>
  </p:cSld>
  <p:clrMapOvr>
    <a:masterClrMapping/>
  </p:clrMapOvr>
  <p:transition spd="slow" advTm="0">
    <p:pull/>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和内容">
    <p:bg>
      <p:bgPr>
        <a:gradFill>
          <a:gsLst>
            <a:gs pos="0">
              <a:srgbClr val="FFFFFF"/>
            </a:gs>
            <a:gs pos="100000">
              <a:srgbClr val="FFFFFF"/>
            </a:gs>
            <a:gs pos="0">
              <a:srgbClr val="FFFFFF"/>
            </a:gs>
          </a:gsLst>
          <a:lin ang="5400000" scaled="1"/>
        </a:gradFill>
        <a:effectLst/>
      </p:bgPr>
    </p:bg>
    <p:spTree>
      <p:nvGrpSpPr>
        <p:cNvPr id="1" name=""/>
        <p:cNvGrpSpPr/>
        <p:nvPr/>
      </p:nvGrpSpPr>
      <p:grpSpPr>
        <a:xfrm>
          <a:off x="0" y="0"/>
          <a:ext cx="0" cy="0"/>
          <a:chOff x="0" y="0"/>
          <a:chExt cx="0" cy="0"/>
        </a:xfrm>
      </p:grpSpPr>
    </p:spTree>
  </p:cSld>
  <p:clrMapOvr>
    <a:masterClrMapping/>
  </p:clrMapOvr>
  <p:transition spd="slow" advTm="0">
    <p:pull/>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5_标题幻灯片">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1"/>
            <a:ext cx="9143499" cy="5143499"/>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AD8D3FDD-8F49-4E9E-9989-6E4EA162209F}" type="datetimeFigureOut">
              <a:rPr lang="zh-CN" altLang="en-US" smtClean="0"/>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BDF6357D-4DB5-4E4E-AC36-720C6108B39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3.jpe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5.jpeg"/><Relationship Id="rId1" Type="http://schemas.openxmlformats.org/officeDocument/2006/relationships/image" Target="../media/image1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9" Type="http://schemas.openxmlformats.org/officeDocument/2006/relationships/tags" Target="../tags/tag13.xml"/><Relationship Id="rId8" Type="http://schemas.openxmlformats.org/officeDocument/2006/relationships/tags" Target="../tags/tag12.xml"/><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3" Type="http://schemas.openxmlformats.org/officeDocument/2006/relationships/slideLayout" Target="../slideLayouts/slideLayout1.xml"/><Relationship Id="rId12" Type="http://schemas.openxmlformats.org/officeDocument/2006/relationships/tags" Target="../tags/tag16.xml"/><Relationship Id="rId11" Type="http://schemas.openxmlformats.org/officeDocument/2006/relationships/tags" Target="../tags/tag15.xml"/><Relationship Id="rId10" Type="http://schemas.openxmlformats.org/officeDocument/2006/relationships/tags" Target="../tags/tag14.xml"/><Relationship Id="rId1" Type="http://schemas.openxmlformats.org/officeDocument/2006/relationships/tags" Target="../tags/tag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3000" r="-3000"/>
          </a:stretch>
        </a:blipFill>
        <a:effectLst/>
      </p:bgPr>
    </p:bg>
    <p:spTree>
      <p:nvGrpSpPr>
        <p:cNvPr id="1" name=""/>
        <p:cNvGrpSpPr/>
        <p:nvPr/>
      </p:nvGrpSpPr>
      <p:grpSpPr>
        <a:xfrm>
          <a:off x="0" y="0"/>
          <a:ext cx="0" cy="0"/>
          <a:chOff x="0" y="0"/>
          <a:chExt cx="0" cy="0"/>
        </a:xfrm>
      </p:grpSpPr>
      <p:pic>
        <p:nvPicPr>
          <p:cNvPr id="11" name="守护甜心 - 唯美纯音乐">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00608" y="0"/>
            <a:ext cx="609600" cy="609600"/>
          </a:xfrm>
          <a:prstGeom prst="rect">
            <a:avLst/>
          </a:prstGeom>
        </p:spPr>
      </p:pic>
      <p:pic>
        <p:nvPicPr>
          <p:cNvPr id="8" name="图片 7"/>
          <p:cNvPicPr>
            <a:picLocks noChangeAspect="1"/>
          </p:cNvPicPr>
          <p:nvPr/>
        </p:nvPicPr>
        <p:blipFill rotWithShape="1">
          <a:blip r:embed="rId5" cstate="print">
            <a:lum bright="70000" contrast="-70000"/>
            <a:extLst>
              <a:ext uri="{BEBA8EAE-BF5A-486C-A8C5-ECC9F3942E4B}">
                <a14:imgProps xmlns:a14="http://schemas.microsoft.com/office/drawing/2010/main">
                  <a14:imgLayer r:embed="rId6">
                    <a14:imgEffect>
                      <a14:colorTemperature colorTemp="7200"/>
                    </a14:imgEffect>
                    <a14:imgEffect>
                      <a14:saturation sat="33000"/>
                    </a14:imgEffect>
                  </a14:imgLayer>
                </a14:imgProps>
              </a:ext>
            </a:extLst>
          </a:blip>
          <a:srcRect/>
          <a:stretch>
            <a:fillRect/>
          </a:stretch>
        </p:blipFill>
        <p:spPr>
          <a:xfrm>
            <a:off x="3282098" y="195486"/>
            <a:ext cx="5999918" cy="3859993"/>
          </a:xfrm>
          <a:prstGeom prst="rect">
            <a:avLst/>
          </a:prstGeom>
        </p:spPr>
      </p:pic>
      <p:sp>
        <p:nvSpPr>
          <p:cNvPr id="9" name="矩形 8"/>
          <p:cNvSpPr/>
          <p:nvPr/>
        </p:nvSpPr>
        <p:spPr>
          <a:xfrm>
            <a:off x="1986432" y="1985295"/>
            <a:ext cx="3185488" cy="92333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5400" spc="450"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rPr>
              <a:t>不一样的</a:t>
            </a:r>
            <a:endParaRPr lang="zh-CN" altLang="en-US" sz="5400" spc="450"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endParaRPr>
          </a:p>
        </p:txBody>
      </p:sp>
      <p:sp>
        <p:nvSpPr>
          <p:cNvPr id="13" name="矩形 12"/>
          <p:cNvSpPr/>
          <p:nvPr/>
        </p:nvSpPr>
        <p:spPr>
          <a:xfrm>
            <a:off x="827584" y="2770518"/>
            <a:ext cx="3137117" cy="3077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1400" spc="450" dirty="0">
                <a:solidFill>
                  <a:schemeClr val="bg1"/>
                </a:solidFill>
                <a:latin typeface="汉仪尚巍手书W" panose="00020600040101010101" pitchFamily="18" charset="-122"/>
                <a:ea typeface="汉仪尚巍手书W" panose="00020600040101010101" pitchFamily="18" charset="-122"/>
              </a:rPr>
              <a:t>WORK SUMMARY</a:t>
            </a:r>
            <a:endParaRPr lang="en-US" altLang="zh-CN" sz="1400" spc="450" dirty="0">
              <a:solidFill>
                <a:schemeClr val="bg1"/>
              </a:solidFill>
              <a:latin typeface="汉仪尚巍手书W" panose="00020600040101010101" pitchFamily="18" charset="-122"/>
              <a:ea typeface="汉仪尚巍手书W" panose="00020600040101010101" pitchFamily="18" charset="-122"/>
            </a:endParaRPr>
          </a:p>
        </p:txBody>
      </p:sp>
      <p:sp>
        <p:nvSpPr>
          <p:cNvPr id="14" name="圆角矩形 15"/>
          <p:cNvSpPr/>
          <p:nvPr/>
        </p:nvSpPr>
        <p:spPr>
          <a:xfrm>
            <a:off x="1494593" y="3197346"/>
            <a:ext cx="2319312" cy="252677"/>
          </a:xfrm>
          <a:prstGeom prst="roundRect">
            <a:avLst>
              <a:gd name="adj" fmla="val 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050" spc="225" dirty="0">
                <a:solidFill>
                  <a:schemeClr val="accent1"/>
                </a:solidFill>
                <a:latin typeface="汉仪尚巍手书W" panose="00020600040101010101" pitchFamily="18" charset="-122"/>
                <a:ea typeface="汉仪尚巍手书W" panose="00020600040101010101" pitchFamily="18" charset="-122"/>
              </a:rPr>
              <a:t>汇报</a:t>
            </a:r>
            <a:r>
              <a:rPr lang="zh-CN" altLang="en-US" sz="1050" spc="225" dirty="0" smtClean="0">
                <a:solidFill>
                  <a:schemeClr val="accent1"/>
                </a:solidFill>
                <a:latin typeface="汉仪尚巍手书W" panose="00020600040101010101" pitchFamily="18" charset="-122"/>
                <a:ea typeface="汉仪尚巍手书W" panose="00020600040101010101" pitchFamily="18" charset="-122"/>
              </a:rPr>
              <a:t>：</a:t>
            </a:r>
            <a:r>
              <a:rPr lang="en-US" altLang="zh-CN" sz="1050" spc="225" dirty="0">
                <a:solidFill>
                  <a:schemeClr val="accent1"/>
                </a:solidFill>
                <a:latin typeface="汉仪尚巍手书W" panose="00020600040101010101" pitchFamily="18" charset="-122"/>
                <a:ea typeface="汉仪尚巍手书W" panose="00020600040101010101" pitchFamily="18" charset="-122"/>
              </a:rPr>
              <a:t>XXX</a:t>
            </a:r>
            <a:r>
              <a:rPr lang="en-US" altLang="zh-CN" sz="1050" spc="225" dirty="0" smtClean="0">
                <a:solidFill>
                  <a:schemeClr val="accent1"/>
                </a:solidFill>
                <a:latin typeface="汉仪尚巍手书W" panose="00020600040101010101" pitchFamily="18" charset="-122"/>
                <a:ea typeface="汉仪尚巍手书W" panose="00020600040101010101" pitchFamily="18" charset="-122"/>
              </a:rPr>
              <a:t>  </a:t>
            </a:r>
            <a:r>
              <a:rPr lang="zh-CN" altLang="en-US" sz="1050" spc="225" dirty="0">
                <a:solidFill>
                  <a:schemeClr val="accent1"/>
                </a:solidFill>
                <a:latin typeface="汉仪尚巍手书W" panose="00020600040101010101" pitchFamily="18" charset="-122"/>
                <a:ea typeface="汉仪尚巍手书W" panose="00020600040101010101" pitchFamily="18" charset="-122"/>
              </a:rPr>
              <a:t>部门</a:t>
            </a:r>
            <a:r>
              <a:rPr lang="zh-CN" altLang="en-US" sz="1050" spc="225" dirty="0" smtClean="0">
                <a:solidFill>
                  <a:schemeClr val="accent1"/>
                </a:solidFill>
                <a:latin typeface="汉仪尚巍手书W" panose="00020600040101010101" pitchFamily="18" charset="-122"/>
                <a:ea typeface="汉仪尚巍手书W" panose="00020600040101010101" pitchFamily="18" charset="-122"/>
              </a:rPr>
              <a:t>：</a:t>
            </a:r>
            <a:r>
              <a:rPr lang="en-US" altLang="zh-CN" sz="1050" spc="225" dirty="0" smtClean="0">
                <a:solidFill>
                  <a:schemeClr val="accent1"/>
                </a:solidFill>
                <a:latin typeface="汉仪尚巍手书W" panose="00020600040101010101" pitchFamily="18" charset="-122"/>
                <a:ea typeface="汉仪尚巍手书W" panose="00020600040101010101" pitchFamily="18" charset="-122"/>
              </a:rPr>
              <a:t>XX</a:t>
            </a:r>
            <a:r>
              <a:rPr lang="zh-CN" altLang="en-US" sz="1050" spc="225" dirty="0" smtClean="0">
                <a:solidFill>
                  <a:schemeClr val="accent1"/>
                </a:solidFill>
                <a:latin typeface="汉仪尚巍手书W" panose="00020600040101010101" pitchFamily="18" charset="-122"/>
                <a:ea typeface="汉仪尚巍手书W" panose="00020600040101010101" pitchFamily="18" charset="-122"/>
              </a:rPr>
              <a:t>部</a:t>
            </a:r>
            <a:endParaRPr lang="zh-CN" altLang="en-US" sz="1050" spc="225" dirty="0">
              <a:solidFill>
                <a:schemeClr val="accent1"/>
              </a:solidFill>
              <a:latin typeface="汉仪尚巍手书W" panose="00020600040101010101" pitchFamily="18" charset="-122"/>
              <a:ea typeface="汉仪尚巍手书W" panose="00020600040101010101" pitchFamily="18" charset="-122"/>
            </a:endParaRPr>
          </a:p>
        </p:txBody>
      </p:sp>
      <p:cxnSp>
        <p:nvCxnSpPr>
          <p:cNvPr id="15" name="直接连接符 14"/>
          <p:cNvCxnSpPr/>
          <p:nvPr/>
        </p:nvCxnSpPr>
        <p:spPr>
          <a:xfrm flipV="1">
            <a:off x="2776034" y="1618741"/>
            <a:ext cx="704088" cy="6481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5446792" y="3030036"/>
            <a:ext cx="704088" cy="648102"/>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7368689" y="1696298"/>
            <a:ext cx="340482" cy="313409"/>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3128077" y="3505397"/>
            <a:ext cx="265259" cy="24416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2" presetClass="entr" presetSubtype="12" accel="46000" fill="hold" grpId="0" nodeType="withEffect" p14:presetBounceEnd="48000">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14:bounceEnd="48000">
                                          <p:cBhvr additive="base">
                                            <p:cTn id="9" dur="2000" fill="hold"/>
                                            <p:tgtEl>
                                              <p:spTgt spid="9"/>
                                            </p:tgtEl>
                                            <p:attrNameLst>
                                              <p:attrName>ppt_x</p:attrName>
                                            </p:attrNameLst>
                                          </p:cBhvr>
                                          <p:tavLst>
                                            <p:tav tm="0">
                                              <p:val>
                                                <p:strVal val="0-#ppt_w/2"/>
                                              </p:val>
                                            </p:tav>
                                            <p:tav tm="100000">
                                              <p:val>
                                                <p:strVal val="#ppt_x"/>
                                              </p:val>
                                            </p:tav>
                                          </p:tavLst>
                                        </p:anim>
                                        <p:anim calcmode="lin" valueType="num" p14:bounceEnd="48000">
                                          <p:cBhvr additive="base">
                                            <p:cTn id="10" dur="2000" fill="hold"/>
                                            <p:tgtEl>
                                              <p:spTgt spid="9"/>
                                            </p:tgtEl>
                                            <p:attrNameLst>
                                              <p:attrName>ppt_y</p:attrName>
                                            </p:attrNameLst>
                                          </p:cBhvr>
                                          <p:tavLst>
                                            <p:tav tm="0">
                                              <p:val>
                                                <p:strVal val="1+#ppt_h/2"/>
                                              </p:val>
                                            </p:tav>
                                            <p:tav tm="100000">
                                              <p:val>
                                                <p:strVal val="#ppt_y"/>
                                              </p:val>
                                            </p:tav>
                                          </p:tavLst>
                                        </p:anim>
                                      </p:childTnLst>
                                    </p:cTn>
                                  </p:par>
                                  <p:par>
                                    <p:cTn id="11" presetID="2" presetClass="entr" presetSubtype="12" accel="46000" fill="hold" grpId="0" nodeType="withEffect" p14:presetBounceEnd="48000">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14:bounceEnd="48000">
                                          <p:cBhvr additive="base">
                                            <p:cTn id="13" dur="2000" fill="hold"/>
                                            <p:tgtEl>
                                              <p:spTgt spid="13"/>
                                            </p:tgtEl>
                                            <p:attrNameLst>
                                              <p:attrName>ppt_x</p:attrName>
                                            </p:attrNameLst>
                                          </p:cBhvr>
                                          <p:tavLst>
                                            <p:tav tm="0">
                                              <p:val>
                                                <p:strVal val="0-#ppt_w/2"/>
                                              </p:val>
                                            </p:tav>
                                            <p:tav tm="100000">
                                              <p:val>
                                                <p:strVal val="#ppt_x"/>
                                              </p:val>
                                            </p:tav>
                                          </p:tavLst>
                                        </p:anim>
                                        <p:anim calcmode="lin" valueType="num" p14:bounceEnd="48000">
                                          <p:cBhvr additive="base">
                                            <p:cTn id="14" dur="2000" fill="hold"/>
                                            <p:tgtEl>
                                              <p:spTgt spid="13"/>
                                            </p:tgtEl>
                                            <p:attrNameLst>
                                              <p:attrName>ppt_y</p:attrName>
                                            </p:attrNameLst>
                                          </p:cBhvr>
                                          <p:tavLst>
                                            <p:tav tm="0">
                                              <p:val>
                                                <p:strVal val="1+#ppt_h/2"/>
                                              </p:val>
                                            </p:tav>
                                            <p:tav tm="100000">
                                              <p:val>
                                                <p:strVal val="#ppt_y"/>
                                              </p:val>
                                            </p:tav>
                                          </p:tavLst>
                                        </p:anim>
                                      </p:childTnLst>
                                    </p:cTn>
                                  </p:par>
                                  <p:par>
                                    <p:cTn id="15" presetID="2" presetClass="entr" presetSubtype="12" accel="46000" fill="hold" grpId="0" nodeType="withEffect" p14:presetBounceEnd="48000">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14:bounceEnd="48000">
                                          <p:cBhvr additive="base">
                                            <p:cTn id="17" dur="2000" fill="hold"/>
                                            <p:tgtEl>
                                              <p:spTgt spid="14"/>
                                            </p:tgtEl>
                                            <p:attrNameLst>
                                              <p:attrName>ppt_x</p:attrName>
                                            </p:attrNameLst>
                                          </p:cBhvr>
                                          <p:tavLst>
                                            <p:tav tm="0">
                                              <p:val>
                                                <p:strVal val="0-#ppt_w/2"/>
                                              </p:val>
                                            </p:tav>
                                            <p:tav tm="100000">
                                              <p:val>
                                                <p:strVal val="#ppt_x"/>
                                              </p:val>
                                            </p:tav>
                                          </p:tavLst>
                                        </p:anim>
                                        <p:anim calcmode="lin" valueType="num" p14:bounceEnd="48000">
                                          <p:cBhvr additive="base">
                                            <p:cTn id="18" dur="2000" fill="hold"/>
                                            <p:tgtEl>
                                              <p:spTgt spid="14"/>
                                            </p:tgtEl>
                                            <p:attrNameLst>
                                              <p:attrName>ppt_y</p:attrName>
                                            </p:attrNameLst>
                                          </p:cBhvr>
                                          <p:tavLst>
                                            <p:tav tm="0">
                                              <p:val>
                                                <p:strVal val="1+#ppt_h/2"/>
                                              </p:val>
                                            </p:tav>
                                            <p:tav tm="100000">
                                              <p:val>
                                                <p:strVal val="#ppt_y"/>
                                              </p:val>
                                            </p:tav>
                                          </p:tavLst>
                                        </p:anim>
                                      </p:childTnLst>
                                    </p:cTn>
                                  </p:par>
                                  <p:par>
                                    <p:cTn id="19" presetID="2" presetClass="entr" presetSubtype="12" accel="46000" fill="hold" nodeType="withEffect" p14:presetBounceEnd="48000">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14:bounceEnd="48000">
                                          <p:cBhvr additive="base">
                                            <p:cTn id="21" dur="2000" fill="hold"/>
                                            <p:tgtEl>
                                              <p:spTgt spid="15"/>
                                            </p:tgtEl>
                                            <p:attrNameLst>
                                              <p:attrName>ppt_x</p:attrName>
                                            </p:attrNameLst>
                                          </p:cBhvr>
                                          <p:tavLst>
                                            <p:tav tm="0">
                                              <p:val>
                                                <p:strVal val="0-#ppt_w/2"/>
                                              </p:val>
                                            </p:tav>
                                            <p:tav tm="100000">
                                              <p:val>
                                                <p:strVal val="#ppt_x"/>
                                              </p:val>
                                            </p:tav>
                                          </p:tavLst>
                                        </p:anim>
                                        <p:anim calcmode="lin" valueType="num" p14:bounceEnd="48000">
                                          <p:cBhvr additive="base">
                                            <p:cTn id="22" dur="2000" fill="hold"/>
                                            <p:tgtEl>
                                              <p:spTgt spid="15"/>
                                            </p:tgtEl>
                                            <p:attrNameLst>
                                              <p:attrName>ppt_y</p:attrName>
                                            </p:attrNameLst>
                                          </p:cBhvr>
                                          <p:tavLst>
                                            <p:tav tm="0">
                                              <p:val>
                                                <p:strVal val="1+#ppt_h/2"/>
                                              </p:val>
                                            </p:tav>
                                            <p:tav tm="100000">
                                              <p:val>
                                                <p:strVal val="#ppt_y"/>
                                              </p:val>
                                            </p:tav>
                                          </p:tavLst>
                                        </p:anim>
                                      </p:childTnLst>
                                    </p:cTn>
                                  </p:par>
                                  <p:par>
                                    <p:cTn id="23" presetID="2" presetClass="entr" presetSubtype="12" accel="46000" fill="hold" nodeType="withEffect" p14:presetBounceEnd="48000">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14:bounceEnd="48000">
                                          <p:cBhvr additive="base">
                                            <p:cTn id="25" dur="2000" fill="hold"/>
                                            <p:tgtEl>
                                              <p:spTgt spid="16"/>
                                            </p:tgtEl>
                                            <p:attrNameLst>
                                              <p:attrName>ppt_x</p:attrName>
                                            </p:attrNameLst>
                                          </p:cBhvr>
                                          <p:tavLst>
                                            <p:tav tm="0">
                                              <p:val>
                                                <p:strVal val="0-#ppt_w/2"/>
                                              </p:val>
                                            </p:tav>
                                            <p:tav tm="100000">
                                              <p:val>
                                                <p:strVal val="#ppt_x"/>
                                              </p:val>
                                            </p:tav>
                                          </p:tavLst>
                                        </p:anim>
                                        <p:anim calcmode="lin" valueType="num" p14:bounceEnd="48000">
                                          <p:cBhvr additive="base">
                                            <p:cTn id="26" dur="2000" fill="hold"/>
                                            <p:tgtEl>
                                              <p:spTgt spid="16"/>
                                            </p:tgtEl>
                                            <p:attrNameLst>
                                              <p:attrName>ppt_y</p:attrName>
                                            </p:attrNameLst>
                                          </p:cBhvr>
                                          <p:tavLst>
                                            <p:tav tm="0">
                                              <p:val>
                                                <p:strVal val="1+#ppt_h/2"/>
                                              </p:val>
                                            </p:tav>
                                            <p:tav tm="100000">
                                              <p:val>
                                                <p:strVal val="#ppt_y"/>
                                              </p:val>
                                            </p:tav>
                                          </p:tavLst>
                                        </p:anim>
                                      </p:childTnLst>
                                    </p:cTn>
                                  </p:par>
                                  <p:par>
                                    <p:cTn id="27" presetID="2" presetClass="entr" presetSubtype="12" accel="46000" fill="hold" nodeType="withEffect" p14:presetBounceEnd="48000">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14:bounceEnd="48000">
                                          <p:cBhvr additive="base">
                                            <p:cTn id="29" dur="2000" fill="hold"/>
                                            <p:tgtEl>
                                              <p:spTgt spid="17"/>
                                            </p:tgtEl>
                                            <p:attrNameLst>
                                              <p:attrName>ppt_x</p:attrName>
                                            </p:attrNameLst>
                                          </p:cBhvr>
                                          <p:tavLst>
                                            <p:tav tm="0">
                                              <p:val>
                                                <p:strVal val="0-#ppt_w/2"/>
                                              </p:val>
                                            </p:tav>
                                            <p:tav tm="100000">
                                              <p:val>
                                                <p:strVal val="#ppt_x"/>
                                              </p:val>
                                            </p:tav>
                                          </p:tavLst>
                                        </p:anim>
                                        <p:anim calcmode="lin" valueType="num" p14:bounceEnd="48000">
                                          <p:cBhvr additive="base">
                                            <p:cTn id="30" dur="2000" fill="hold"/>
                                            <p:tgtEl>
                                              <p:spTgt spid="17"/>
                                            </p:tgtEl>
                                            <p:attrNameLst>
                                              <p:attrName>ppt_y</p:attrName>
                                            </p:attrNameLst>
                                          </p:cBhvr>
                                          <p:tavLst>
                                            <p:tav tm="0">
                                              <p:val>
                                                <p:strVal val="1+#ppt_h/2"/>
                                              </p:val>
                                            </p:tav>
                                            <p:tav tm="100000">
                                              <p:val>
                                                <p:strVal val="#ppt_y"/>
                                              </p:val>
                                            </p:tav>
                                          </p:tavLst>
                                        </p:anim>
                                      </p:childTnLst>
                                    </p:cTn>
                                  </p:par>
                                  <p:par>
                                    <p:cTn id="31" presetID="2" presetClass="entr" presetSubtype="12" accel="46000" fill="hold" nodeType="withEffect" p14:presetBounceEnd="48000">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14:bounceEnd="48000">
                                          <p:cBhvr additive="base">
                                            <p:cTn id="33" dur="2000" fill="hold"/>
                                            <p:tgtEl>
                                              <p:spTgt spid="8"/>
                                            </p:tgtEl>
                                            <p:attrNameLst>
                                              <p:attrName>ppt_x</p:attrName>
                                            </p:attrNameLst>
                                          </p:cBhvr>
                                          <p:tavLst>
                                            <p:tav tm="0">
                                              <p:val>
                                                <p:strVal val="0-#ppt_w/2"/>
                                              </p:val>
                                            </p:tav>
                                            <p:tav tm="100000">
                                              <p:val>
                                                <p:strVal val="#ppt_x"/>
                                              </p:val>
                                            </p:tav>
                                          </p:tavLst>
                                        </p:anim>
                                        <p:anim calcmode="lin" valueType="num" p14:bounceEnd="48000">
                                          <p:cBhvr additive="base">
                                            <p:cTn id="34" dur="20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12" accel="46000" fill="hold" nodeType="withEffect" p14:presetBounceEnd="48000">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14:bounceEnd="48000">
                                          <p:cBhvr additive="base">
                                            <p:cTn id="37" dur="2000" fill="hold"/>
                                            <p:tgtEl>
                                              <p:spTgt spid="18"/>
                                            </p:tgtEl>
                                            <p:attrNameLst>
                                              <p:attrName>ppt_x</p:attrName>
                                            </p:attrNameLst>
                                          </p:cBhvr>
                                          <p:tavLst>
                                            <p:tav tm="0">
                                              <p:val>
                                                <p:strVal val="0-#ppt_w/2"/>
                                              </p:val>
                                            </p:tav>
                                            <p:tav tm="100000">
                                              <p:val>
                                                <p:strVal val="#ppt_x"/>
                                              </p:val>
                                            </p:tav>
                                          </p:tavLst>
                                        </p:anim>
                                        <p:anim calcmode="lin" valueType="num" p14:bounceEnd="48000">
                                          <p:cBhvr additive="base">
                                            <p:cTn id="38" dur="2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9" repeatCount="indefinite" fill="remove" display="0">
                      <p:stCondLst>
                        <p:cond delay="indefinite"/>
                      </p:stCondLst>
                      <p:endCondLst>
                        <p:cond evt="onStopAudio" delay="0">
                          <p:tgtEl>
                            <p:sldTgt/>
                          </p:tgtEl>
                        </p:cond>
                      </p:endCondLst>
                    </p:cTn>
                    <p:tgtEl>
                      <p:spTgt spid="11"/>
                    </p:tgtEl>
                  </p:cMediaNode>
                </p:audio>
              </p:childTnLst>
            </p:cTn>
          </p:par>
        </p:tnLst>
        <p:bldLst>
          <p:bldP spid="9" grpId="0"/>
          <p:bldP spid="13" grpId="0"/>
          <p:bldP spid="1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2" presetClass="entr" presetSubtype="12" accel="4600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additive="base">
                                            <p:cTn id="9" dur="2000" fill="hold"/>
                                            <p:tgtEl>
                                              <p:spTgt spid="9"/>
                                            </p:tgtEl>
                                            <p:attrNameLst>
                                              <p:attrName>ppt_x</p:attrName>
                                            </p:attrNameLst>
                                          </p:cBhvr>
                                          <p:tavLst>
                                            <p:tav tm="0">
                                              <p:val>
                                                <p:strVal val="0-#ppt_w/2"/>
                                              </p:val>
                                            </p:tav>
                                            <p:tav tm="100000">
                                              <p:val>
                                                <p:strVal val="#ppt_x"/>
                                              </p:val>
                                            </p:tav>
                                          </p:tavLst>
                                        </p:anim>
                                        <p:anim calcmode="lin" valueType="num">
                                          <p:cBhvr additive="base">
                                            <p:cTn id="10" dur="2000" fill="hold"/>
                                            <p:tgtEl>
                                              <p:spTgt spid="9"/>
                                            </p:tgtEl>
                                            <p:attrNameLst>
                                              <p:attrName>ppt_y</p:attrName>
                                            </p:attrNameLst>
                                          </p:cBhvr>
                                          <p:tavLst>
                                            <p:tav tm="0">
                                              <p:val>
                                                <p:strVal val="1+#ppt_h/2"/>
                                              </p:val>
                                            </p:tav>
                                            <p:tav tm="100000">
                                              <p:val>
                                                <p:strVal val="#ppt_y"/>
                                              </p:val>
                                            </p:tav>
                                          </p:tavLst>
                                        </p:anim>
                                      </p:childTnLst>
                                    </p:cTn>
                                  </p:par>
                                  <p:par>
                                    <p:cTn id="11" presetID="2" presetClass="entr" presetSubtype="12" accel="4600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2000" fill="hold"/>
                                            <p:tgtEl>
                                              <p:spTgt spid="13"/>
                                            </p:tgtEl>
                                            <p:attrNameLst>
                                              <p:attrName>ppt_x</p:attrName>
                                            </p:attrNameLst>
                                          </p:cBhvr>
                                          <p:tavLst>
                                            <p:tav tm="0">
                                              <p:val>
                                                <p:strVal val="0-#ppt_w/2"/>
                                              </p:val>
                                            </p:tav>
                                            <p:tav tm="100000">
                                              <p:val>
                                                <p:strVal val="#ppt_x"/>
                                              </p:val>
                                            </p:tav>
                                          </p:tavLst>
                                        </p:anim>
                                        <p:anim calcmode="lin" valueType="num">
                                          <p:cBhvr additive="base">
                                            <p:cTn id="14" dur="2000" fill="hold"/>
                                            <p:tgtEl>
                                              <p:spTgt spid="13"/>
                                            </p:tgtEl>
                                            <p:attrNameLst>
                                              <p:attrName>ppt_y</p:attrName>
                                            </p:attrNameLst>
                                          </p:cBhvr>
                                          <p:tavLst>
                                            <p:tav tm="0">
                                              <p:val>
                                                <p:strVal val="1+#ppt_h/2"/>
                                              </p:val>
                                            </p:tav>
                                            <p:tav tm="100000">
                                              <p:val>
                                                <p:strVal val="#ppt_y"/>
                                              </p:val>
                                            </p:tav>
                                          </p:tavLst>
                                        </p:anim>
                                      </p:childTnLst>
                                    </p:cTn>
                                  </p:par>
                                  <p:par>
                                    <p:cTn id="15" presetID="2" presetClass="entr" presetSubtype="12" accel="4600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2000" fill="hold"/>
                                            <p:tgtEl>
                                              <p:spTgt spid="14"/>
                                            </p:tgtEl>
                                            <p:attrNameLst>
                                              <p:attrName>ppt_x</p:attrName>
                                            </p:attrNameLst>
                                          </p:cBhvr>
                                          <p:tavLst>
                                            <p:tav tm="0">
                                              <p:val>
                                                <p:strVal val="0-#ppt_w/2"/>
                                              </p:val>
                                            </p:tav>
                                            <p:tav tm="100000">
                                              <p:val>
                                                <p:strVal val="#ppt_x"/>
                                              </p:val>
                                            </p:tav>
                                          </p:tavLst>
                                        </p:anim>
                                        <p:anim calcmode="lin" valueType="num">
                                          <p:cBhvr additive="base">
                                            <p:cTn id="18" dur="2000" fill="hold"/>
                                            <p:tgtEl>
                                              <p:spTgt spid="14"/>
                                            </p:tgtEl>
                                            <p:attrNameLst>
                                              <p:attrName>ppt_y</p:attrName>
                                            </p:attrNameLst>
                                          </p:cBhvr>
                                          <p:tavLst>
                                            <p:tav tm="0">
                                              <p:val>
                                                <p:strVal val="1+#ppt_h/2"/>
                                              </p:val>
                                            </p:tav>
                                            <p:tav tm="100000">
                                              <p:val>
                                                <p:strVal val="#ppt_y"/>
                                              </p:val>
                                            </p:tav>
                                          </p:tavLst>
                                        </p:anim>
                                      </p:childTnLst>
                                    </p:cTn>
                                  </p:par>
                                  <p:par>
                                    <p:cTn id="19" presetID="2" presetClass="entr" presetSubtype="12" accel="4600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2000" fill="hold"/>
                                            <p:tgtEl>
                                              <p:spTgt spid="15"/>
                                            </p:tgtEl>
                                            <p:attrNameLst>
                                              <p:attrName>ppt_x</p:attrName>
                                            </p:attrNameLst>
                                          </p:cBhvr>
                                          <p:tavLst>
                                            <p:tav tm="0">
                                              <p:val>
                                                <p:strVal val="0-#ppt_w/2"/>
                                              </p:val>
                                            </p:tav>
                                            <p:tav tm="100000">
                                              <p:val>
                                                <p:strVal val="#ppt_x"/>
                                              </p:val>
                                            </p:tav>
                                          </p:tavLst>
                                        </p:anim>
                                        <p:anim calcmode="lin" valueType="num">
                                          <p:cBhvr additive="base">
                                            <p:cTn id="22" dur="2000" fill="hold"/>
                                            <p:tgtEl>
                                              <p:spTgt spid="15"/>
                                            </p:tgtEl>
                                            <p:attrNameLst>
                                              <p:attrName>ppt_y</p:attrName>
                                            </p:attrNameLst>
                                          </p:cBhvr>
                                          <p:tavLst>
                                            <p:tav tm="0">
                                              <p:val>
                                                <p:strVal val="1+#ppt_h/2"/>
                                              </p:val>
                                            </p:tav>
                                            <p:tav tm="100000">
                                              <p:val>
                                                <p:strVal val="#ppt_y"/>
                                              </p:val>
                                            </p:tav>
                                          </p:tavLst>
                                        </p:anim>
                                      </p:childTnLst>
                                    </p:cTn>
                                  </p:par>
                                  <p:par>
                                    <p:cTn id="23" presetID="2" presetClass="entr" presetSubtype="12" accel="4600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2000" fill="hold"/>
                                            <p:tgtEl>
                                              <p:spTgt spid="16"/>
                                            </p:tgtEl>
                                            <p:attrNameLst>
                                              <p:attrName>ppt_x</p:attrName>
                                            </p:attrNameLst>
                                          </p:cBhvr>
                                          <p:tavLst>
                                            <p:tav tm="0">
                                              <p:val>
                                                <p:strVal val="0-#ppt_w/2"/>
                                              </p:val>
                                            </p:tav>
                                            <p:tav tm="100000">
                                              <p:val>
                                                <p:strVal val="#ppt_x"/>
                                              </p:val>
                                            </p:tav>
                                          </p:tavLst>
                                        </p:anim>
                                        <p:anim calcmode="lin" valueType="num">
                                          <p:cBhvr additive="base">
                                            <p:cTn id="26" dur="2000" fill="hold"/>
                                            <p:tgtEl>
                                              <p:spTgt spid="16"/>
                                            </p:tgtEl>
                                            <p:attrNameLst>
                                              <p:attrName>ppt_y</p:attrName>
                                            </p:attrNameLst>
                                          </p:cBhvr>
                                          <p:tavLst>
                                            <p:tav tm="0">
                                              <p:val>
                                                <p:strVal val="1+#ppt_h/2"/>
                                              </p:val>
                                            </p:tav>
                                            <p:tav tm="100000">
                                              <p:val>
                                                <p:strVal val="#ppt_y"/>
                                              </p:val>
                                            </p:tav>
                                          </p:tavLst>
                                        </p:anim>
                                      </p:childTnLst>
                                    </p:cTn>
                                  </p:par>
                                  <p:par>
                                    <p:cTn id="27" presetID="2" presetClass="entr" presetSubtype="12" accel="4600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2000" fill="hold"/>
                                            <p:tgtEl>
                                              <p:spTgt spid="17"/>
                                            </p:tgtEl>
                                            <p:attrNameLst>
                                              <p:attrName>ppt_x</p:attrName>
                                            </p:attrNameLst>
                                          </p:cBhvr>
                                          <p:tavLst>
                                            <p:tav tm="0">
                                              <p:val>
                                                <p:strVal val="0-#ppt_w/2"/>
                                              </p:val>
                                            </p:tav>
                                            <p:tav tm="100000">
                                              <p:val>
                                                <p:strVal val="#ppt_x"/>
                                              </p:val>
                                            </p:tav>
                                          </p:tavLst>
                                        </p:anim>
                                        <p:anim calcmode="lin" valueType="num">
                                          <p:cBhvr additive="base">
                                            <p:cTn id="30" dur="2000" fill="hold"/>
                                            <p:tgtEl>
                                              <p:spTgt spid="17"/>
                                            </p:tgtEl>
                                            <p:attrNameLst>
                                              <p:attrName>ppt_y</p:attrName>
                                            </p:attrNameLst>
                                          </p:cBhvr>
                                          <p:tavLst>
                                            <p:tav tm="0">
                                              <p:val>
                                                <p:strVal val="1+#ppt_h/2"/>
                                              </p:val>
                                            </p:tav>
                                            <p:tav tm="100000">
                                              <p:val>
                                                <p:strVal val="#ppt_y"/>
                                              </p:val>
                                            </p:tav>
                                          </p:tavLst>
                                        </p:anim>
                                      </p:childTnLst>
                                    </p:cTn>
                                  </p:par>
                                  <p:par>
                                    <p:cTn id="31" presetID="2" presetClass="entr" presetSubtype="12" accel="4600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2000" fill="hold"/>
                                            <p:tgtEl>
                                              <p:spTgt spid="8"/>
                                            </p:tgtEl>
                                            <p:attrNameLst>
                                              <p:attrName>ppt_x</p:attrName>
                                            </p:attrNameLst>
                                          </p:cBhvr>
                                          <p:tavLst>
                                            <p:tav tm="0">
                                              <p:val>
                                                <p:strVal val="0-#ppt_w/2"/>
                                              </p:val>
                                            </p:tav>
                                            <p:tav tm="100000">
                                              <p:val>
                                                <p:strVal val="#ppt_x"/>
                                              </p:val>
                                            </p:tav>
                                          </p:tavLst>
                                        </p:anim>
                                        <p:anim calcmode="lin" valueType="num">
                                          <p:cBhvr additive="base">
                                            <p:cTn id="34" dur="20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12" accel="4600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2000" fill="hold"/>
                                            <p:tgtEl>
                                              <p:spTgt spid="18"/>
                                            </p:tgtEl>
                                            <p:attrNameLst>
                                              <p:attrName>ppt_x</p:attrName>
                                            </p:attrNameLst>
                                          </p:cBhvr>
                                          <p:tavLst>
                                            <p:tav tm="0">
                                              <p:val>
                                                <p:strVal val="0-#ppt_w/2"/>
                                              </p:val>
                                            </p:tav>
                                            <p:tav tm="100000">
                                              <p:val>
                                                <p:strVal val="#ppt_x"/>
                                              </p:val>
                                            </p:tav>
                                          </p:tavLst>
                                        </p:anim>
                                        <p:anim calcmode="lin" valueType="num">
                                          <p:cBhvr additive="base">
                                            <p:cTn id="38" dur="2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9" repeatCount="indefinite" fill="remove" display="0">
                      <p:stCondLst>
                        <p:cond delay="indefinite"/>
                      </p:stCondLst>
                      <p:endCondLst>
                        <p:cond evt="onStopAudio" delay="0">
                          <p:tgtEl>
                            <p:sldTgt/>
                          </p:tgtEl>
                        </p:cond>
                      </p:endCondLst>
                    </p:cTn>
                    <p:tgtEl>
                      <p:spTgt spid="11"/>
                    </p:tgtEl>
                  </p:cMediaNode>
                </p:audio>
              </p:childTnLst>
            </p:cTn>
          </p:par>
        </p:tnLst>
        <p:bldLst>
          <p:bldP spid="9" grpId="0"/>
          <p:bldP spid="13" grpId="0"/>
          <p:bldP spid="14"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3347864" y="473646"/>
            <a:ext cx="1210589" cy="584775"/>
          </a:xfrm>
          <a:prstGeom prst="rect">
            <a:avLst/>
          </a:prstGeom>
        </p:spPr>
        <p:txBody>
          <a:bodyPr wrap="none">
            <a:spAutoFit/>
          </a:bodyPr>
          <a:lstStyle/>
          <a:p>
            <a:pPr algn="ctr"/>
            <a:r>
              <a:rPr lang="zh-CN" altLang="en-US" sz="3200" dirty="0">
                <a:latin typeface="汉仪尚巍手书W" panose="00020600040101010101" pitchFamily="18" charset="-122"/>
                <a:ea typeface="汉仪尚巍手书W" panose="00020600040101010101" pitchFamily="18" charset="-122"/>
                <a:cs typeface="+mn-ea"/>
              </a:rPr>
              <a:t>目 录</a:t>
            </a:r>
            <a:endParaRPr lang="en-GB" altLang="zh-CN" sz="3200" dirty="0">
              <a:latin typeface="汉仪尚巍手书W" panose="00020600040101010101" pitchFamily="18" charset="-122"/>
              <a:ea typeface="汉仪尚巍手书W" panose="00020600040101010101" pitchFamily="18" charset="-122"/>
              <a:cs typeface="+mn-ea"/>
            </a:endParaRPr>
          </a:p>
        </p:txBody>
      </p:sp>
      <p:sp>
        <p:nvSpPr>
          <p:cNvPr id="17" name="矩形 16"/>
          <p:cNvSpPr/>
          <p:nvPr/>
        </p:nvSpPr>
        <p:spPr>
          <a:xfrm>
            <a:off x="4529222" y="627534"/>
            <a:ext cx="1210588" cy="338554"/>
          </a:xfrm>
          <a:prstGeom prst="rect">
            <a:avLst/>
          </a:prstGeom>
        </p:spPr>
        <p:txBody>
          <a:bodyPr wrap="none">
            <a:spAutoFit/>
          </a:bodyPr>
          <a:lstStyle/>
          <a:p>
            <a:pPr>
              <a:defRPr/>
            </a:pPr>
            <a:r>
              <a:rPr lang="en-US" altLang="zh-CN" sz="16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sym typeface="Arial" panose="020B0604020202020204" pitchFamily="34" charset="0"/>
              </a:rPr>
              <a:t>CONTENTS</a:t>
            </a:r>
            <a:endParaRPr lang="zh-CN" altLang="en-US" sz="16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sym typeface="Arial" panose="020B0604020202020204" pitchFamily="34" charset="0"/>
            </a:endParaRPr>
          </a:p>
        </p:txBody>
      </p:sp>
      <p:sp>
        <p:nvSpPr>
          <p:cNvPr id="18" name="矩形 17"/>
          <p:cNvSpPr/>
          <p:nvPr/>
        </p:nvSpPr>
        <p:spPr>
          <a:xfrm>
            <a:off x="2376645" y="987574"/>
            <a:ext cx="4390711" cy="461665"/>
          </a:xfrm>
          <a:prstGeom prst="rect">
            <a:avLst/>
          </a:prstGeom>
        </p:spPr>
        <p:txBody>
          <a:bodyPr wrap="square">
            <a:spAutoFit/>
          </a:bodyPr>
          <a:lstStyle/>
          <a:p>
            <a:pPr algn="ctr" fontAlgn="base">
              <a:lnSpc>
                <a:spcPct val="120000"/>
              </a:lnSpc>
              <a:spcBef>
                <a:spcPct val="0"/>
              </a:spcBef>
              <a:spcAft>
                <a:spcPct val="0"/>
              </a:spcAft>
            </a:pPr>
            <a:r>
              <a:rPr lang="zh-CN" altLang="en-US" sz="10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sym typeface="Gill Sans" charset="0"/>
              </a:rPr>
              <a:t>此处添加详细文本描述，建议与标题相关并符合整体语言风格，语言描述尽量简洁生动。</a:t>
            </a:r>
            <a:endParaRPr lang="en-US" altLang="zh-CN" sz="10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sym typeface="Gill Sans" charset="0"/>
            </a:endParaRPr>
          </a:p>
        </p:txBody>
      </p:sp>
      <p:sp>
        <p:nvSpPr>
          <p:cNvPr id="19" name="íšḻiḑé"/>
          <p:cNvSpPr/>
          <p:nvPr/>
        </p:nvSpPr>
        <p:spPr>
          <a:xfrm>
            <a:off x="1357647" y="2283718"/>
            <a:ext cx="550050" cy="3892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600" dirty="0">
                <a:latin typeface="汉仪尚巍手书W" panose="00020600040101010101" pitchFamily="18" charset="-122"/>
                <a:ea typeface="汉仪尚巍手书W" panose="00020600040101010101" pitchFamily="18" charset="-122"/>
                <a:cs typeface="+mn-ea"/>
              </a:rPr>
              <a:t>01</a:t>
            </a:r>
            <a:endParaRPr lang="en-US" sz="1600" dirty="0">
              <a:latin typeface="汉仪尚巍手书W" panose="00020600040101010101" pitchFamily="18" charset="-122"/>
              <a:ea typeface="汉仪尚巍手书W" panose="00020600040101010101" pitchFamily="18" charset="-122"/>
              <a:cs typeface="+mn-ea"/>
            </a:endParaRPr>
          </a:p>
        </p:txBody>
      </p:sp>
      <p:sp>
        <p:nvSpPr>
          <p:cNvPr id="20" name="矩形 19"/>
          <p:cNvSpPr/>
          <p:nvPr/>
        </p:nvSpPr>
        <p:spPr>
          <a:xfrm>
            <a:off x="703562" y="3220202"/>
            <a:ext cx="1858221" cy="507831"/>
          </a:xfrm>
          <a:prstGeom prst="rect">
            <a:avLst/>
          </a:prstGeom>
        </p:spPr>
        <p:txBody>
          <a:bodyPr wrap="square">
            <a:spAutoFit/>
          </a:bodyPr>
          <a:lstStyle/>
          <a:p>
            <a:pPr algn="ctr">
              <a:lnSpc>
                <a:spcPct val="150000"/>
              </a:lnSpc>
            </a:pPr>
            <a:r>
              <a:rPr lang="zh-CN" altLang="en-US" sz="9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rPr>
              <a:t>点击此处添加内容点击此处添此处添加标题内容 </a:t>
            </a:r>
            <a:endParaRPr lang="zh-CN" altLang="zh-CN" sz="9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endParaRPr>
          </a:p>
        </p:txBody>
      </p:sp>
      <p:sp>
        <p:nvSpPr>
          <p:cNvPr id="21" name="文本框 5"/>
          <p:cNvSpPr txBox="1">
            <a:spLocks noChangeArrowheads="1"/>
          </p:cNvSpPr>
          <p:nvPr/>
        </p:nvSpPr>
        <p:spPr bwMode="auto">
          <a:xfrm>
            <a:off x="805861" y="2920119"/>
            <a:ext cx="16536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1800" dirty="0">
                <a:latin typeface="汉仪尚巍手书W" panose="00020600040101010101" pitchFamily="18" charset="-122"/>
                <a:ea typeface="汉仪尚巍手书W" panose="00020600040101010101" pitchFamily="18" charset="-122"/>
                <a:cs typeface="+mn-ea"/>
                <a:sym typeface="宋体" panose="02010600030101010101" pitchFamily="2" charset="-122"/>
              </a:rPr>
              <a:t>年度工作概述</a:t>
            </a:r>
            <a:endParaRPr lang="zh-CN" altLang="en-US" sz="1800" dirty="0">
              <a:latin typeface="汉仪尚巍手书W" panose="00020600040101010101" pitchFamily="18" charset="-122"/>
              <a:ea typeface="汉仪尚巍手书W" panose="00020600040101010101" pitchFamily="18" charset="-122"/>
              <a:cs typeface="+mn-ea"/>
              <a:sym typeface="宋体" panose="02010600030101010101" pitchFamily="2" charset="-122"/>
            </a:endParaRPr>
          </a:p>
        </p:txBody>
      </p:sp>
      <p:sp>
        <p:nvSpPr>
          <p:cNvPr id="22" name="íšḻiḑé"/>
          <p:cNvSpPr/>
          <p:nvPr/>
        </p:nvSpPr>
        <p:spPr>
          <a:xfrm>
            <a:off x="3347864" y="2283718"/>
            <a:ext cx="550050" cy="3892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600">
                <a:latin typeface="汉仪尚巍手书W" panose="00020600040101010101" pitchFamily="18" charset="-122"/>
                <a:ea typeface="汉仪尚巍手书W" panose="00020600040101010101" pitchFamily="18" charset="-122"/>
                <a:cs typeface="+mn-ea"/>
              </a:rPr>
              <a:t>02</a:t>
            </a:r>
            <a:endParaRPr lang="en-US" sz="1600" dirty="0">
              <a:latin typeface="汉仪尚巍手书W" panose="00020600040101010101" pitchFamily="18" charset="-122"/>
              <a:ea typeface="汉仪尚巍手书W" panose="00020600040101010101" pitchFamily="18" charset="-122"/>
              <a:cs typeface="+mn-ea"/>
            </a:endParaRPr>
          </a:p>
        </p:txBody>
      </p:sp>
      <p:sp>
        <p:nvSpPr>
          <p:cNvPr id="23" name="矩形 22"/>
          <p:cNvSpPr/>
          <p:nvPr/>
        </p:nvSpPr>
        <p:spPr>
          <a:xfrm>
            <a:off x="2693779" y="3220202"/>
            <a:ext cx="1858221" cy="507831"/>
          </a:xfrm>
          <a:prstGeom prst="rect">
            <a:avLst/>
          </a:prstGeom>
        </p:spPr>
        <p:txBody>
          <a:bodyPr wrap="square">
            <a:spAutoFit/>
          </a:bodyPr>
          <a:lstStyle/>
          <a:p>
            <a:pPr algn="ctr">
              <a:lnSpc>
                <a:spcPct val="150000"/>
              </a:lnSpc>
            </a:pPr>
            <a:r>
              <a:rPr lang="zh-CN" altLang="en-US" sz="9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rPr>
              <a:t>点击此处添加内容点击此处添此处添加标题内容 </a:t>
            </a:r>
            <a:endParaRPr lang="zh-CN" altLang="zh-CN" sz="9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endParaRPr>
          </a:p>
        </p:txBody>
      </p:sp>
      <p:sp>
        <p:nvSpPr>
          <p:cNvPr id="24" name="文本框 5"/>
          <p:cNvSpPr txBox="1">
            <a:spLocks noChangeArrowheads="1"/>
          </p:cNvSpPr>
          <p:nvPr/>
        </p:nvSpPr>
        <p:spPr bwMode="auto">
          <a:xfrm>
            <a:off x="2796078" y="2920119"/>
            <a:ext cx="16536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1800" dirty="0">
                <a:latin typeface="汉仪尚巍手书W" panose="00020600040101010101" pitchFamily="18" charset="-122"/>
                <a:ea typeface="汉仪尚巍手书W" panose="00020600040101010101" pitchFamily="18" charset="-122"/>
                <a:cs typeface="+mn-ea"/>
                <a:sym typeface="宋体" panose="02010600030101010101" pitchFamily="2" charset="-122"/>
              </a:rPr>
              <a:t>工作完成情况</a:t>
            </a:r>
            <a:endParaRPr lang="zh-CN" altLang="en-US" sz="1800" dirty="0">
              <a:latin typeface="汉仪尚巍手书W" panose="00020600040101010101" pitchFamily="18" charset="-122"/>
              <a:ea typeface="汉仪尚巍手书W" panose="00020600040101010101" pitchFamily="18" charset="-122"/>
              <a:cs typeface="+mn-ea"/>
              <a:sym typeface="宋体" panose="02010600030101010101" pitchFamily="2" charset="-122"/>
            </a:endParaRPr>
          </a:p>
        </p:txBody>
      </p:sp>
      <p:sp>
        <p:nvSpPr>
          <p:cNvPr id="25" name="íšḻiḑé"/>
          <p:cNvSpPr/>
          <p:nvPr/>
        </p:nvSpPr>
        <p:spPr>
          <a:xfrm>
            <a:off x="5338081" y="2283718"/>
            <a:ext cx="550050" cy="3892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600">
                <a:latin typeface="汉仪尚巍手书W" panose="00020600040101010101" pitchFamily="18" charset="-122"/>
                <a:ea typeface="汉仪尚巍手书W" panose="00020600040101010101" pitchFamily="18" charset="-122"/>
                <a:cs typeface="+mn-ea"/>
              </a:rPr>
              <a:t>03</a:t>
            </a:r>
            <a:endParaRPr lang="en-US" sz="1600" dirty="0">
              <a:latin typeface="汉仪尚巍手书W" panose="00020600040101010101" pitchFamily="18" charset="-122"/>
              <a:ea typeface="汉仪尚巍手书W" panose="00020600040101010101" pitchFamily="18" charset="-122"/>
              <a:cs typeface="+mn-ea"/>
            </a:endParaRPr>
          </a:p>
        </p:txBody>
      </p:sp>
      <p:sp>
        <p:nvSpPr>
          <p:cNvPr id="26" name="矩形 25"/>
          <p:cNvSpPr/>
          <p:nvPr/>
        </p:nvSpPr>
        <p:spPr>
          <a:xfrm>
            <a:off x="4683996" y="3220202"/>
            <a:ext cx="1858221" cy="507831"/>
          </a:xfrm>
          <a:prstGeom prst="rect">
            <a:avLst/>
          </a:prstGeom>
        </p:spPr>
        <p:txBody>
          <a:bodyPr wrap="square">
            <a:spAutoFit/>
          </a:bodyPr>
          <a:lstStyle/>
          <a:p>
            <a:pPr algn="ctr">
              <a:lnSpc>
                <a:spcPct val="150000"/>
              </a:lnSpc>
            </a:pPr>
            <a:r>
              <a:rPr lang="zh-CN" altLang="en-US" sz="9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rPr>
              <a:t>点击此处添加内容点击此处添此处添加标题内容 </a:t>
            </a:r>
            <a:endParaRPr lang="zh-CN" altLang="zh-CN" sz="9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endParaRPr>
          </a:p>
        </p:txBody>
      </p:sp>
      <p:sp>
        <p:nvSpPr>
          <p:cNvPr id="27" name="文本框 5"/>
          <p:cNvSpPr txBox="1">
            <a:spLocks noChangeArrowheads="1"/>
          </p:cNvSpPr>
          <p:nvPr/>
        </p:nvSpPr>
        <p:spPr bwMode="auto">
          <a:xfrm>
            <a:off x="4786295" y="2920119"/>
            <a:ext cx="16536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1800" dirty="0">
                <a:latin typeface="汉仪尚巍手书W" panose="00020600040101010101" pitchFamily="18" charset="-122"/>
                <a:ea typeface="汉仪尚巍手书W" panose="00020600040101010101" pitchFamily="18" charset="-122"/>
                <a:cs typeface="+mn-ea"/>
                <a:sym typeface="宋体" panose="02010600030101010101" pitchFamily="2" charset="-122"/>
              </a:rPr>
              <a:t>项目成功展示</a:t>
            </a:r>
            <a:endParaRPr lang="zh-CN" altLang="en-US" sz="1800" dirty="0">
              <a:latin typeface="汉仪尚巍手书W" panose="00020600040101010101" pitchFamily="18" charset="-122"/>
              <a:ea typeface="汉仪尚巍手书W" panose="00020600040101010101" pitchFamily="18" charset="-122"/>
              <a:cs typeface="+mn-ea"/>
              <a:sym typeface="宋体" panose="02010600030101010101" pitchFamily="2" charset="-122"/>
            </a:endParaRPr>
          </a:p>
        </p:txBody>
      </p:sp>
      <p:sp>
        <p:nvSpPr>
          <p:cNvPr id="28" name="íšḻiḑé"/>
          <p:cNvSpPr/>
          <p:nvPr/>
        </p:nvSpPr>
        <p:spPr>
          <a:xfrm>
            <a:off x="7328298" y="2283718"/>
            <a:ext cx="550050" cy="3892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600" dirty="0">
                <a:latin typeface="汉仪尚巍手书W" panose="00020600040101010101" pitchFamily="18" charset="-122"/>
                <a:ea typeface="汉仪尚巍手书W" panose="00020600040101010101" pitchFamily="18" charset="-122"/>
                <a:cs typeface="+mn-ea"/>
              </a:rPr>
              <a:t>04</a:t>
            </a:r>
            <a:endParaRPr lang="en-US" sz="1600" dirty="0">
              <a:latin typeface="汉仪尚巍手书W" panose="00020600040101010101" pitchFamily="18" charset="-122"/>
              <a:ea typeface="汉仪尚巍手书W" panose="00020600040101010101" pitchFamily="18" charset="-122"/>
              <a:cs typeface="+mn-ea"/>
            </a:endParaRPr>
          </a:p>
        </p:txBody>
      </p:sp>
      <p:sp>
        <p:nvSpPr>
          <p:cNvPr id="29" name="矩形 28"/>
          <p:cNvSpPr/>
          <p:nvPr/>
        </p:nvSpPr>
        <p:spPr>
          <a:xfrm>
            <a:off x="6674213" y="3220202"/>
            <a:ext cx="1858221" cy="507831"/>
          </a:xfrm>
          <a:prstGeom prst="rect">
            <a:avLst/>
          </a:prstGeom>
        </p:spPr>
        <p:txBody>
          <a:bodyPr wrap="square">
            <a:spAutoFit/>
          </a:bodyPr>
          <a:lstStyle/>
          <a:p>
            <a:pPr algn="ctr">
              <a:lnSpc>
                <a:spcPct val="150000"/>
              </a:lnSpc>
            </a:pPr>
            <a:r>
              <a:rPr lang="zh-CN" altLang="en-US" sz="9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rPr>
              <a:t>点击此处添加内容点击此处添此处添加标题内容 </a:t>
            </a:r>
            <a:endParaRPr lang="zh-CN" altLang="zh-CN" sz="900" dirty="0">
              <a:solidFill>
                <a:schemeClr val="tx1">
                  <a:lumMod val="65000"/>
                  <a:lumOff val="35000"/>
                </a:schemeClr>
              </a:solidFill>
              <a:latin typeface="汉仪尚巍手书W" panose="00020600040101010101" pitchFamily="18" charset="-122"/>
              <a:ea typeface="汉仪尚巍手书W" panose="00020600040101010101" pitchFamily="18" charset="-122"/>
              <a:cs typeface="+mn-ea"/>
            </a:endParaRPr>
          </a:p>
        </p:txBody>
      </p:sp>
      <p:sp>
        <p:nvSpPr>
          <p:cNvPr id="30" name="文本框 5"/>
          <p:cNvSpPr txBox="1">
            <a:spLocks noChangeArrowheads="1"/>
          </p:cNvSpPr>
          <p:nvPr/>
        </p:nvSpPr>
        <p:spPr bwMode="auto">
          <a:xfrm>
            <a:off x="6776512" y="2920119"/>
            <a:ext cx="16536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1800" dirty="0">
                <a:latin typeface="汉仪尚巍手书W" panose="00020600040101010101" pitchFamily="18" charset="-122"/>
                <a:ea typeface="汉仪尚巍手书W" panose="00020600040101010101" pitchFamily="18" charset="-122"/>
                <a:cs typeface="+mn-ea"/>
                <a:sym typeface="宋体" panose="02010600030101010101" pitchFamily="2" charset="-122"/>
              </a:rPr>
              <a:t>明年工作计划</a:t>
            </a:r>
            <a:endParaRPr lang="zh-CN" altLang="en-US" sz="1800" dirty="0">
              <a:latin typeface="汉仪尚巍手书W" panose="00020600040101010101" pitchFamily="18" charset="-122"/>
              <a:ea typeface="汉仪尚巍手书W" panose="00020600040101010101" pitchFamily="18" charset="-122"/>
              <a:cs typeface="+mn-ea"/>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 calcmode="lin" valueType="num">
                                      <p:cBhvr>
                                        <p:cTn id="9" dur="500" fill="hold"/>
                                        <p:tgtEl>
                                          <p:spTgt spid="16"/>
                                        </p:tgtEl>
                                        <p:attrNameLst>
                                          <p:attrName>style.rotation</p:attrName>
                                        </p:attrNameLst>
                                      </p:cBhvr>
                                      <p:tavLst>
                                        <p:tav tm="0">
                                          <p:val>
                                            <p:fltVal val="360"/>
                                          </p:val>
                                        </p:tav>
                                        <p:tav tm="100000">
                                          <p:val>
                                            <p:fltVal val="0"/>
                                          </p:val>
                                        </p:tav>
                                      </p:tavLst>
                                    </p:anim>
                                    <p:animEffect transition="in" filter="fade">
                                      <p:cBhvr>
                                        <p:cTn id="10" dur="500"/>
                                        <p:tgtEl>
                                          <p:spTgt spid="16"/>
                                        </p:tgtEl>
                                      </p:cBhvr>
                                    </p:animEffect>
                                  </p:childTnLst>
                                </p:cTn>
                              </p:par>
                            </p:childTnLst>
                          </p:cTn>
                        </p:par>
                        <p:par>
                          <p:cTn id="11" fill="hold">
                            <p:stCondLst>
                              <p:cond delay="600"/>
                            </p:stCondLst>
                            <p:childTnLst>
                              <p:par>
                                <p:cTn id="12" presetID="22" presetClass="entr" presetSubtype="8"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left)">
                                      <p:cBhvr>
                                        <p:cTn id="14" dur="750"/>
                                        <p:tgtEl>
                                          <p:spTgt spid="17"/>
                                        </p:tgtEl>
                                      </p:cBhvr>
                                    </p:animEffect>
                                  </p:childTnLst>
                                </p:cTn>
                              </p:par>
                            </p:childTnLst>
                          </p:cTn>
                        </p:par>
                        <p:par>
                          <p:cTn id="15" fill="hold">
                            <p:stCondLst>
                              <p:cond delay="1600"/>
                            </p:stCondLst>
                            <p:childTnLst>
                              <p:par>
                                <p:cTn id="16" presetID="10"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矩形 20"/>
          <p:cNvSpPr/>
          <p:nvPr/>
        </p:nvSpPr>
        <p:spPr>
          <a:xfrm>
            <a:off x="2646910" y="2211710"/>
            <a:ext cx="3850177" cy="769441"/>
          </a:xfrm>
          <a:prstGeom prst="rect">
            <a:avLst/>
          </a:prstGeom>
        </p:spPr>
        <p:txBody>
          <a:bodyPr wrap="square">
            <a:spAutoFit/>
          </a:bodyPr>
          <a:lstStyle/>
          <a:p>
            <a:pPr algn="dist">
              <a:lnSpc>
                <a:spcPct val="100000"/>
              </a:lnSpc>
            </a:pPr>
            <a:r>
              <a:rPr lang="zh-CN" altLang="en-US" sz="4400" b="1" dirty="0">
                <a:solidFill>
                  <a:schemeClr val="accent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cs typeface="+mn-ea"/>
                <a:sym typeface="+mn-lt"/>
              </a:rPr>
              <a:t>年度工作概述</a:t>
            </a:r>
            <a:endParaRPr lang="zh-CN" altLang="en-US" sz="4400" b="1" dirty="0">
              <a:solidFill>
                <a:schemeClr val="accent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cs typeface="+mn-ea"/>
              <a:sym typeface="+mn-lt"/>
            </a:endParaRPr>
          </a:p>
        </p:txBody>
      </p:sp>
      <p:sp>
        <p:nvSpPr>
          <p:cNvPr id="22" name="Footer Text"/>
          <p:cNvSpPr txBox="1"/>
          <p:nvPr/>
        </p:nvSpPr>
        <p:spPr>
          <a:xfrm flipH="1">
            <a:off x="1421650" y="2943338"/>
            <a:ext cx="6300701" cy="461665"/>
          </a:xfrm>
          <a:prstGeom prst="rect">
            <a:avLst/>
          </a:prstGeom>
          <a:noFill/>
        </p:spPr>
        <p:txBody>
          <a:bodyPr wrap="square" lIns="0" tIns="0" rIns="0" bIns="0" rtlCol="0">
            <a:spAutoFit/>
          </a:bodyPr>
          <a:lstStyle/>
          <a:p>
            <a:pPr algn="ctr" defTabSz="836930">
              <a:lnSpc>
                <a:spcPct val="200000"/>
              </a:lnSpc>
              <a:defRPr/>
            </a:pP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Your content to play here, or through your copy, paste in this box, and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only </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the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text</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Your content to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play </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here, or through your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copy</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paste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in </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this box, and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only the text. </a:t>
            </a:r>
            <a:endPar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endParaRPr>
          </a:p>
        </p:txBody>
      </p:sp>
      <p:sp>
        <p:nvSpPr>
          <p:cNvPr id="23" name="矩形 22"/>
          <p:cNvSpPr/>
          <p:nvPr/>
        </p:nvSpPr>
        <p:spPr>
          <a:xfrm>
            <a:off x="4043437" y="1143138"/>
            <a:ext cx="1057125" cy="648072"/>
          </a:xfrm>
          <a:prstGeom prst="rect">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lnSpc>
                <a:spcPct val="150000"/>
              </a:lnSpc>
            </a:pPr>
            <a:r>
              <a:rPr lang="en-US" altLang="zh-CN" sz="4800" dirty="0" smtClean="0">
                <a:solidFill>
                  <a:schemeClr val="accent1"/>
                </a:solidFill>
                <a:effectLst>
                  <a:outerShdw blurRad="38100" dist="38100" dir="2700000" algn="tl">
                    <a:srgbClr val="000000">
                      <a:alpha val="43137"/>
                    </a:srgbClr>
                  </a:outerShdw>
                </a:effectLst>
                <a:latin typeface="TypeLand 康熙字典體試用版" pitchFamily="50" charset="-120"/>
                <a:ea typeface="TypeLand 康熙字典體試用版" pitchFamily="50" charset="-120"/>
                <a:cs typeface="+mn-ea"/>
              </a:rPr>
              <a:t>01</a:t>
            </a:r>
            <a:endParaRPr lang="zh-CN" altLang="en-US" sz="4800" dirty="0">
              <a:solidFill>
                <a:schemeClr val="accent1"/>
              </a:solidFill>
              <a:effectLst>
                <a:outerShdw blurRad="38100" dist="38100" dir="2700000" algn="tl">
                  <a:srgbClr val="000000">
                    <a:alpha val="43137"/>
                  </a:srgbClr>
                </a:outerShdw>
              </a:effectLst>
              <a:latin typeface="TypeLand 康熙字典體試用版" pitchFamily="50" charset="-120"/>
              <a:ea typeface="TypeLand 康熙字典體試用版" pitchFamily="50" charset="-120"/>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1872208" cy="415498"/>
          </a:xfrm>
          <a:prstGeom prst="rect">
            <a:avLst/>
          </a:prstGeom>
        </p:spPr>
        <p:txBody>
          <a:bodyPr wrap="square">
            <a:spAutoFit/>
          </a:bodyPr>
          <a:lstStyle/>
          <a:p>
            <a:pPr>
              <a:lnSpc>
                <a:spcPct val="100000"/>
              </a:lnSpc>
            </a:pPr>
            <a:r>
              <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rPr>
              <a:t>一、公司介绍</a:t>
            </a:r>
            <a:endPar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endParaRPr>
          </a:p>
        </p:txBody>
      </p:sp>
      <p:sp>
        <p:nvSpPr>
          <p:cNvPr id="16" name="矩形 15"/>
          <p:cNvSpPr/>
          <p:nvPr/>
        </p:nvSpPr>
        <p:spPr>
          <a:xfrm>
            <a:off x="1446157" y="1590014"/>
            <a:ext cx="1798202" cy="3000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lnSpc>
                <a:spcPct val="120000"/>
              </a:lnSpc>
            </a:pPr>
            <a:r>
              <a:rPr lang="zh-CN" altLang="en-US" sz="1600" dirty="0">
                <a:solidFill>
                  <a:schemeClr val="tx1">
                    <a:lumMod val="65000"/>
                    <a:lumOff val="35000"/>
                  </a:schemeClr>
                </a:solidFill>
                <a:latin typeface="+mn-ea"/>
                <a:sym typeface="Arial" panose="020B0604020202020204" pitchFamily="34" charset="0"/>
              </a:rPr>
              <a:t>添加标题内容</a:t>
            </a:r>
            <a:endParaRPr lang="zh-CN" altLang="en-US" sz="1600" dirty="0">
              <a:solidFill>
                <a:schemeClr val="tx1">
                  <a:lumMod val="65000"/>
                  <a:lumOff val="35000"/>
                </a:schemeClr>
              </a:solidFill>
              <a:latin typeface="+mn-ea"/>
              <a:sym typeface="Arial" panose="020B0604020202020204" pitchFamily="34" charset="0"/>
            </a:endParaRPr>
          </a:p>
        </p:txBody>
      </p:sp>
      <p:sp>
        <p:nvSpPr>
          <p:cNvPr id="17" name="矩形 16"/>
          <p:cNvSpPr/>
          <p:nvPr/>
        </p:nvSpPr>
        <p:spPr>
          <a:xfrm>
            <a:off x="646632" y="1537678"/>
            <a:ext cx="784284" cy="7842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bg1"/>
                </a:solidFill>
                <a:latin typeface="+mn-ea"/>
              </a:rPr>
              <a:t>1</a:t>
            </a:r>
            <a:endParaRPr lang="zh-CN" altLang="en-US" sz="2400" dirty="0">
              <a:solidFill>
                <a:schemeClr val="bg1"/>
              </a:solidFill>
              <a:latin typeface="+mn-ea"/>
            </a:endParaRPr>
          </a:p>
        </p:txBody>
      </p:sp>
      <p:sp>
        <p:nvSpPr>
          <p:cNvPr id="18" name="矩形 17"/>
          <p:cNvSpPr/>
          <p:nvPr/>
        </p:nvSpPr>
        <p:spPr>
          <a:xfrm>
            <a:off x="5062130" y="1537678"/>
            <a:ext cx="784284" cy="7842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bg1"/>
                </a:solidFill>
                <a:latin typeface="+mn-ea"/>
              </a:rPr>
              <a:t>2</a:t>
            </a:r>
            <a:endParaRPr lang="zh-CN" altLang="en-US" sz="2400" dirty="0">
              <a:solidFill>
                <a:schemeClr val="bg1"/>
              </a:solidFill>
              <a:latin typeface="+mn-ea"/>
            </a:endParaRPr>
          </a:p>
        </p:txBody>
      </p:sp>
      <p:sp>
        <p:nvSpPr>
          <p:cNvPr id="19" name="矩形 18"/>
          <p:cNvSpPr/>
          <p:nvPr/>
        </p:nvSpPr>
        <p:spPr>
          <a:xfrm>
            <a:off x="646632" y="3011602"/>
            <a:ext cx="784284" cy="7842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bg1"/>
                </a:solidFill>
                <a:latin typeface="+mn-ea"/>
              </a:rPr>
              <a:t>3</a:t>
            </a:r>
            <a:endParaRPr lang="zh-CN" altLang="en-US" sz="2400" dirty="0">
              <a:solidFill>
                <a:schemeClr val="bg1"/>
              </a:solidFill>
              <a:latin typeface="+mn-ea"/>
            </a:endParaRPr>
          </a:p>
        </p:txBody>
      </p:sp>
      <p:sp>
        <p:nvSpPr>
          <p:cNvPr id="20" name="矩形 19"/>
          <p:cNvSpPr/>
          <p:nvPr/>
        </p:nvSpPr>
        <p:spPr>
          <a:xfrm>
            <a:off x="5066863" y="2989062"/>
            <a:ext cx="784284" cy="7842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bg1"/>
                </a:solidFill>
                <a:latin typeface="+mn-ea"/>
              </a:rPr>
              <a:t>4</a:t>
            </a:r>
            <a:endParaRPr lang="zh-CN" altLang="en-US" sz="2400" dirty="0">
              <a:solidFill>
                <a:schemeClr val="bg1"/>
              </a:solidFill>
              <a:latin typeface="+mn-ea"/>
            </a:endParaRPr>
          </a:p>
        </p:txBody>
      </p:sp>
      <p:sp>
        <p:nvSpPr>
          <p:cNvPr id="21" name="矩形 20"/>
          <p:cNvSpPr/>
          <p:nvPr/>
        </p:nvSpPr>
        <p:spPr>
          <a:xfrm>
            <a:off x="1425582" y="1838296"/>
            <a:ext cx="2778609" cy="461663"/>
          </a:xfrm>
          <a:prstGeom prst="rect">
            <a:avLst/>
          </a:prstGeom>
        </p:spPr>
        <p:txBody>
          <a:bodyPr wrap="square" lIns="91438" tIns="45719" rIns="91438" bIns="45719">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buFont typeface="Arial" panose="020B0604020202020204" pitchFamily="34" charset="0"/>
              <a:buNone/>
            </a:pPr>
            <a:r>
              <a:rPr lang="zh-CN" altLang="en-US" sz="1000" dirty="0">
                <a:solidFill>
                  <a:schemeClr val="tx1">
                    <a:lumMod val="65000"/>
                    <a:lumOff val="35000"/>
                  </a:schemeClr>
                </a:solidFill>
                <a:latin typeface="+mn-ea"/>
              </a:rPr>
              <a:t>您的内容打在这里，或者通过复制您的文本后，在此框中选择粘贴，并选择只保留文字。</a:t>
            </a:r>
            <a:endParaRPr lang="zh-CN" altLang="en-US" sz="1000" dirty="0">
              <a:solidFill>
                <a:schemeClr val="tx1">
                  <a:lumMod val="65000"/>
                  <a:lumOff val="35000"/>
                </a:schemeClr>
              </a:solidFill>
              <a:latin typeface="+mn-ea"/>
            </a:endParaRPr>
          </a:p>
        </p:txBody>
      </p:sp>
      <p:sp>
        <p:nvSpPr>
          <p:cNvPr id="22" name="矩形 21"/>
          <p:cNvSpPr/>
          <p:nvPr/>
        </p:nvSpPr>
        <p:spPr>
          <a:xfrm>
            <a:off x="5841001" y="1590014"/>
            <a:ext cx="1798202" cy="3000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lnSpc>
                <a:spcPct val="120000"/>
              </a:lnSpc>
            </a:pPr>
            <a:r>
              <a:rPr lang="zh-CN" altLang="en-US" sz="1600" dirty="0">
                <a:solidFill>
                  <a:schemeClr val="tx1">
                    <a:lumMod val="65000"/>
                    <a:lumOff val="35000"/>
                  </a:schemeClr>
                </a:solidFill>
                <a:latin typeface="+mn-ea"/>
                <a:sym typeface="Arial" panose="020B0604020202020204" pitchFamily="34" charset="0"/>
              </a:rPr>
              <a:t>添加标题内容</a:t>
            </a:r>
            <a:endParaRPr lang="zh-CN" altLang="en-US" sz="1600" dirty="0">
              <a:solidFill>
                <a:schemeClr val="tx1">
                  <a:lumMod val="65000"/>
                  <a:lumOff val="35000"/>
                </a:schemeClr>
              </a:solidFill>
              <a:latin typeface="+mn-ea"/>
              <a:sym typeface="Arial" panose="020B0604020202020204" pitchFamily="34" charset="0"/>
            </a:endParaRPr>
          </a:p>
        </p:txBody>
      </p:sp>
      <p:sp>
        <p:nvSpPr>
          <p:cNvPr id="23" name="矩形 22"/>
          <p:cNvSpPr/>
          <p:nvPr/>
        </p:nvSpPr>
        <p:spPr>
          <a:xfrm>
            <a:off x="5820427" y="1838296"/>
            <a:ext cx="2778609" cy="461663"/>
          </a:xfrm>
          <a:prstGeom prst="rect">
            <a:avLst/>
          </a:prstGeom>
        </p:spPr>
        <p:txBody>
          <a:bodyPr wrap="square" lIns="91438" tIns="45719" rIns="91438" bIns="45719">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buFont typeface="Arial" panose="020B0604020202020204" pitchFamily="34" charset="0"/>
              <a:buNone/>
            </a:pPr>
            <a:r>
              <a:rPr lang="zh-CN" altLang="en-US" sz="1000" dirty="0">
                <a:solidFill>
                  <a:schemeClr val="tx1">
                    <a:lumMod val="65000"/>
                    <a:lumOff val="35000"/>
                  </a:schemeClr>
                </a:solidFill>
                <a:latin typeface="+mn-ea"/>
              </a:rPr>
              <a:t>您的内容打在这里，或者通过复制您的文本后，在此框中选择粘贴，并选择只保留文字。</a:t>
            </a:r>
            <a:endParaRPr lang="zh-CN" altLang="en-US" sz="1000" dirty="0">
              <a:solidFill>
                <a:schemeClr val="tx1">
                  <a:lumMod val="65000"/>
                  <a:lumOff val="35000"/>
                </a:schemeClr>
              </a:solidFill>
              <a:latin typeface="+mn-ea"/>
            </a:endParaRPr>
          </a:p>
        </p:txBody>
      </p:sp>
      <p:sp>
        <p:nvSpPr>
          <p:cNvPr id="24" name="矩形 23"/>
          <p:cNvSpPr/>
          <p:nvPr/>
        </p:nvSpPr>
        <p:spPr>
          <a:xfrm>
            <a:off x="5846414" y="3038024"/>
            <a:ext cx="1798202" cy="3000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lnSpc>
                <a:spcPct val="120000"/>
              </a:lnSpc>
            </a:pPr>
            <a:r>
              <a:rPr lang="zh-CN" altLang="en-US" sz="1600" dirty="0">
                <a:solidFill>
                  <a:schemeClr val="tx1">
                    <a:lumMod val="65000"/>
                    <a:lumOff val="35000"/>
                  </a:schemeClr>
                </a:solidFill>
                <a:latin typeface="+mn-ea"/>
                <a:sym typeface="Arial" panose="020B0604020202020204" pitchFamily="34" charset="0"/>
              </a:rPr>
              <a:t>添加标题内容</a:t>
            </a:r>
            <a:endParaRPr lang="zh-CN" altLang="en-US" sz="1600" dirty="0">
              <a:solidFill>
                <a:schemeClr val="tx1">
                  <a:lumMod val="65000"/>
                  <a:lumOff val="35000"/>
                </a:schemeClr>
              </a:solidFill>
              <a:latin typeface="+mn-ea"/>
              <a:sym typeface="Arial" panose="020B0604020202020204" pitchFamily="34" charset="0"/>
            </a:endParaRPr>
          </a:p>
        </p:txBody>
      </p:sp>
      <p:sp>
        <p:nvSpPr>
          <p:cNvPr id="25" name="矩形 24"/>
          <p:cNvSpPr/>
          <p:nvPr/>
        </p:nvSpPr>
        <p:spPr>
          <a:xfrm>
            <a:off x="5825839" y="3286306"/>
            <a:ext cx="2778609" cy="461663"/>
          </a:xfrm>
          <a:prstGeom prst="rect">
            <a:avLst/>
          </a:prstGeom>
        </p:spPr>
        <p:txBody>
          <a:bodyPr wrap="square" lIns="91438" tIns="45719" rIns="91438" bIns="45719">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buFont typeface="Arial" panose="020B0604020202020204" pitchFamily="34" charset="0"/>
              <a:buNone/>
            </a:pPr>
            <a:r>
              <a:rPr lang="zh-CN" altLang="en-US" sz="1000" dirty="0">
                <a:solidFill>
                  <a:schemeClr val="tx1">
                    <a:lumMod val="65000"/>
                    <a:lumOff val="35000"/>
                  </a:schemeClr>
                </a:solidFill>
                <a:latin typeface="+mn-ea"/>
              </a:rPr>
              <a:t>您的内容打在这里，或者通过复制您的文本后，在此框中选择粘贴，并选择只保留文字。</a:t>
            </a:r>
            <a:endParaRPr lang="zh-CN" altLang="en-US" sz="1000" dirty="0">
              <a:solidFill>
                <a:schemeClr val="tx1">
                  <a:lumMod val="65000"/>
                  <a:lumOff val="35000"/>
                </a:schemeClr>
              </a:solidFill>
              <a:latin typeface="+mn-ea"/>
            </a:endParaRPr>
          </a:p>
        </p:txBody>
      </p:sp>
      <p:sp>
        <p:nvSpPr>
          <p:cNvPr id="26" name="矩形 25"/>
          <p:cNvSpPr/>
          <p:nvPr/>
        </p:nvSpPr>
        <p:spPr>
          <a:xfrm>
            <a:off x="1432615" y="3038024"/>
            <a:ext cx="1798202" cy="3000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lnSpc>
                <a:spcPct val="120000"/>
              </a:lnSpc>
            </a:pPr>
            <a:r>
              <a:rPr lang="zh-CN" altLang="en-US" sz="1600" dirty="0">
                <a:solidFill>
                  <a:schemeClr val="tx1">
                    <a:lumMod val="65000"/>
                    <a:lumOff val="35000"/>
                  </a:schemeClr>
                </a:solidFill>
                <a:latin typeface="+mn-ea"/>
                <a:sym typeface="Arial" panose="020B0604020202020204" pitchFamily="34" charset="0"/>
              </a:rPr>
              <a:t>添加标题内容</a:t>
            </a:r>
            <a:endParaRPr lang="zh-CN" altLang="en-US" sz="1600" dirty="0">
              <a:solidFill>
                <a:schemeClr val="tx1">
                  <a:lumMod val="65000"/>
                  <a:lumOff val="35000"/>
                </a:schemeClr>
              </a:solidFill>
              <a:latin typeface="+mn-ea"/>
              <a:sym typeface="Arial" panose="020B0604020202020204" pitchFamily="34" charset="0"/>
            </a:endParaRPr>
          </a:p>
        </p:txBody>
      </p:sp>
      <p:sp>
        <p:nvSpPr>
          <p:cNvPr id="27" name="矩形 26"/>
          <p:cNvSpPr/>
          <p:nvPr/>
        </p:nvSpPr>
        <p:spPr>
          <a:xfrm>
            <a:off x="1412040" y="3286306"/>
            <a:ext cx="2778609" cy="461663"/>
          </a:xfrm>
          <a:prstGeom prst="rect">
            <a:avLst/>
          </a:prstGeom>
        </p:spPr>
        <p:txBody>
          <a:bodyPr wrap="square" lIns="91438" tIns="45719" rIns="91438" bIns="45719">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buFont typeface="Arial" panose="020B0604020202020204" pitchFamily="34" charset="0"/>
              <a:buNone/>
            </a:pPr>
            <a:r>
              <a:rPr lang="zh-CN" altLang="en-US" sz="1000" dirty="0">
                <a:solidFill>
                  <a:schemeClr val="tx1">
                    <a:lumMod val="65000"/>
                    <a:lumOff val="35000"/>
                  </a:schemeClr>
                </a:solidFill>
                <a:latin typeface="+mn-ea"/>
              </a:rPr>
              <a:t>您的内容打在这里，或者通过复制您的文本后，在此框中选择粘贴，并选择只保留文字。</a:t>
            </a:r>
            <a:endParaRPr lang="zh-CN" altLang="en-US" sz="1000" dirty="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up)">
                                      <p:cBhvr>
                                        <p:cTn id="15" dur="500"/>
                                        <p:tgtEl>
                                          <p:spTgt spid="2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500"/>
                                        <p:tgtEl>
                                          <p:spTgt spid="2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up)">
                                      <p:cBhvr>
                                        <p:cTn id="39" dur="500"/>
                                        <p:tgtEl>
                                          <p:spTgt spid="2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up)">
                                      <p:cBhvr>
                                        <p:cTn id="5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8" grpId="0" animBg="1"/>
      <p:bldP spid="19" grpId="0" animBg="1"/>
      <p:bldP spid="20" grpId="0" animBg="1"/>
      <p:bldP spid="21" grpId="0"/>
      <p:bldP spid="22" grpId="0"/>
      <p:bldP spid="23" grpId="0"/>
      <p:bldP spid="24" grpId="0"/>
      <p:bldP spid="25" grpId="0"/>
      <p:bldP spid="26"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1872208" cy="415498"/>
          </a:xfrm>
          <a:prstGeom prst="rect">
            <a:avLst/>
          </a:prstGeom>
        </p:spPr>
        <p:txBody>
          <a:bodyPr wrap="square">
            <a:spAutoFit/>
          </a:bodyPr>
          <a:lstStyle/>
          <a:p>
            <a:pPr>
              <a:lnSpc>
                <a:spcPct val="100000"/>
              </a:lnSpc>
            </a:pPr>
            <a:r>
              <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rPr>
              <a:t>一、工作团队</a:t>
            </a:r>
            <a:endPar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endParaRPr>
          </a:p>
        </p:txBody>
      </p:sp>
      <p:sp>
        <p:nvSpPr>
          <p:cNvPr id="7" name="矩形 6"/>
          <p:cNvSpPr/>
          <p:nvPr/>
        </p:nvSpPr>
        <p:spPr>
          <a:xfrm>
            <a:off x="611560" y="1537734"/>
            <a:ext cx="4248472" cy="2664296"/>
          </a:xfrm>
          <a:prstGeom prst="rect">
            <a:avLst/>
          </a:prstGeom>
          <a:blipFill>
            <a:blip r:embed="rId1"/>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cs typeface="+mn-ea"/>
            </a:endParaRPr>
          </a:p>
        </p:txBody>
      </p:sp>
      <p:sp>
        <p:nvSpPr>
          <p:cNvPr id="8" name="íšḻiḑé"/>
          <p:cNvSpPr/>
          <p:nvPr/>
        </p:nvSpPr>
        <p:spPr>
          <a:xfrm>
            <a:off x="4716016" y="3581022"/>
            <a:ext cx="550050" cy="3892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500" dirty="0">
                <a:solidFill>
                  <a:schemeClr val="bg1"/>
                </a:solidFill>
                <a:latin typeface="+mn-ea"/>
              </a:rPr>
              <a:t>03</a:t>
            </a:r>
            <a:endParaRPr lang="en-US" sz="1500" dirty="0">
              <a:solidFill>
                <a:schemeClr val="bg1"/>
              </a:solidFill>
              <a:latin typeface="+mn-ea"/>
            </a:endParaRPr>
          </a:p>
        </p:txBody>
      </p:sp>
      <p:sp>
        <p:nvSpPr>
          <p:cNvPr id="9" name="矩形 8"/>
          <p:cNvSpPr/>
          <p:nvPr/>
        </p:nvSpPr>
        <p:spPr>
          <a:xfrm>
            <a:off x="5375463" y="3748571"/>
            <a:ext cx="3373001" cy="507831"/>
          </a:xfrm>
          <a:prstGeom prst="rect">
            <a:avLst/>
          </a:prstGeom>
        </p:spPr>
        <p:txBody>
          <a:bodyPr wrap="square">
            <a:spAutoFit/>
          </a:bodyPr>
          <a:lstStyle/>
          <a:p>
            <a:pPr>
              <a:lnSpc>
                <a:spcPct val="150000"/>
              </a:lnSpc>
            </a:pPr>
            <a:r>
              <a:rPr lang="zh-CN" altLang="en-US" sz="900" dirty="0">
                <a:solidFill>
                  <a:schemeClr val="tx1">
                    <a:lumMod val="65000"/>
                    <a:lumOff val="35000"/>
                  </a:schemeClr>
                </a:solidFill>
                <a:latin typeface="+mn-ea"/>
              </a:rPr>
              <a:t>在此录入上述图表的描述说明，在此录入上述图表的描述说明，在此录入上述图表的描述说明。</a:t>
            </a:r>
            <a:endParaRPr lang="zh-CN" altLang="zh-CN" sz="900" dirty="0">
              <a:solidFill>
                <a:schemeClr val="tx1">
                  <a:lumMod val="65000"/>
                  <a:lumOff val="35000"/>
                </a:schemeClr>
              </a:solidFill>
              <a:latin typeface="+mn-ea"/>
            </a:endParaRPr>
          </a:p>
        </p:txBody>
      </p:sp>
      <p:sp>
        <p:nvSpPr>
          <p:cNvPr id="10" name="文本框 5"/>
          <p:cNvSpPr txBox="1">
            <a:spLocks noChangeArrowheads="1"/>
          </p:cNvSpPr>
          <p:nvPr/>
        </p:nvSpPr>
        <p:spPr bwMode="auto">
          <a:xfrm>
            <a:off x="5359756" y="3506643"/>
            <a:ext cx="133882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1500" dirty="0">
                <a:solidFill>
                  <a:schemeClr val="tx1">
                    <a:lumMod val="65000"/>
                    <a:lumOff val="35000"/>
                  </a:schemeClr>
                </a:solidFill>
                <a:latin typeface="+mn-ea"/>
                <a:ea typeface="+mn-ea"/>
                <a:sym typeface="宋体" panose="02010600030101010101" pitchFamily="2" charset="-122"/>
              </a:rPr>
              <a:t>单击输入标题</a:t>
            </a:r>
            <a:endParaRPr lang="zh-CN" altLang="en-US" sz="1500" dirty="0">
              <a:solidFill>
                <a:schemeClr val="tx1">
                  <a:lumMod val="65000"/>
                  <a:lumOff val="35000"/>
                </a:schemeClr>
              </a:solidFill>
              <a:latin typeface="+mn-ea"/>
              <a:ea typeface="+mn-ea"/>
              <a:sym typeface="宋体" panose="02010600030101010101" pitchFamily="2" charset="-122"/>
            </a:endParaRPr>
          </a:p>
        </p:txBody>
      </p:sp>
      <p:sp>
        <p:nvSpPr>
          <p:cNvPr id="11" name="íšḻiḑé"/>
          <p:cNvSpPr/>
          <p:nvPr/>
        </p:nvSpPr>
        <p:spPr>
          <a:xfrm>
            <a:off x="4716016" y="1756129"/>
            <a:ext cx="550050" cy="3892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500" dirty="0">
                <a:solidFill>
                  <a:schemeClr val="bg1"/>
                </a:solidFill>
                <a:latin typeface="+mn-ea"/>
              </a:rPr>
              <a:t>01</a:t>
            </a:r>
            <a:endParaRPr lang="en-US" sz="1500" dirty="0">
              <a:solidFill>
                <a:schemeClr val="bg1"/>
              </a:solidFill>
              <a:latin typeface="+mn-ea"/>
            </a:endParaRPr>
          </a:p>
        </p:txBody>
      </p:sp>
      <p:sp>
        <p:nvSpPr>
          <p:cNvPr id="12" name="矩形 11"/>
          <p:cNvSpPr/>
          <p:nvPr/>
        </p:nvSpPr>
        <p:spPr>
          <a:xfrm>
            <a:off x="5375463" y="1923678"/>
            <a:ext cx="3373001" cy="507831"/>
          </a:xfrm>
          <a:prstGeom prst="rect">
            <a:avLst/>
          </a:prstGeom>
        </p:spPr>
        <p:txBody>
          <a:bodyPr wrap="square">
            <a:spAutoFit/>
          </a:bodyPr>
          <a:lstStyle/>
          <a:p>
            <a:pPr>
              <a:lnSpc>
                <a:spcPct val="150000"/>
              </a:lnSpc>
            </a:pPr>
            <a:r>
              <a:rPr lang="zh-CN" altLang="en-US" sz="900" dirty="0">
                <a:solidFill>
                  <a:schemeClr val="tx1">
                    <a:lumMod val="65000"/>
                    <a:lumOff val="35000"/>
                  </a:schemeClr>
                </a:solidFill>
                <a:latin typeface="+mn-ea"/>
              </a:rPr>
              <a:t>在此录入上述图表的描述说明，在此录入上述图表的描述说明，在此录入上述图表的描述说明。</a:t>
            </a:r>
            <a:endParaRPr lang="zh-CN" altLang="zh-CN" sz="900" dirty="0">
              <a:solidFill>
                <a:schemeClr val="tx1">
                  <a:lumMod val="65000"/>
                  <a:lumOff val="35000"/>
                </a:schemeClr>
              </a:solidFill>
              <a:latin typeface="+mn-ea"/>
            </a:endParaRPr>
          </a:p>
        </p:txBody>
      </p:sp>
      <p:sp>
        <p:nvSpPr>
          <p:cNvPr id="13" name="文本框 5"/>
          <p:cNvSpPr txBox="1">
            <a:spLocks noChangeArrowheads="1"/>
          </p:cNvSpPr>
          <p:nvPr/>
        </p:nvSpPr>
        <p:spPr bwMode="auto">
          <a:xfrm>
            <a:off x="5359756" y="1681750"/>
            <a:ext cx="133882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1500" dirty="0">
                <a:solidFill>
                  <a:schemeClr val="tx1">
                    <a:lumMod val="65000"/>
                    <a:lumOff val="35000"/>
                  </a:schemeClr>
                </a:solidFill>
                <a:latin typeface="+mn-ea"/>
                <a:ea typeface="+mn-ea"/>
                <a:sym typeface="宋体" panose="02010600030101010101" pitchFamily="2" charset="-122"/>
              </a:rPr>
              <a:t>单击输入标题</a:t>
            </a:r>
            <a:endParaRPr lang="zh-CN" altLang="en-US" sz="1500" dirty="0">
              <a:solidFill>
                <a:schemeClr val="tx1">
                  <a:lumMod val="65000"/>
                  <a:lumOff val="35000"/>
                </a:schemeClr>
              </a:solidFill>
              <a:latin typeface="+mn-ea"/>
              <a:ea typeface="+mn-ea"/>
              <a:sym typeface="宋体" panose="02010600030101010101" pitchFamily="2" charset="-122"/>
            </a:endParaRPr>
          </a:p>
        </p:txBody>
      </p:sp>
      <p:sp>
        <p:nvSpPr>
          <p:cNvPr id="14" name="íšḻiḑé"/>
          <p:cNvSpPr/>
          <p:nvPr/>
        </p:nvSpPr>
        <p:spPr>
          <a:xfrm>
            <a:off x="4716016" y="2668576"/>
            <a:ext cx="550050" cy="3892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500" dirty="0">
                <a:solidFill>
                  <a:schemeClr val="bg1"/>
                </a:solidFill>
                <a:latin typeface="+mn-ea"/>
              </a:rPr>
              <a:t>02</a:t>
            </a:r>
            <a:endParaRPr lang="en-US" sz="1500" dirty="0">
              <a:solidFill>
                <a:schemeClr val="bg1"/>
              </a:solidFill>
              <a:latin typeface="+mn-ea"/>
            </a:endParaRPr>
          </a:p>
        </p:txBody>
      </p:sp>
      <p:sp>
        <p:nvSpPr>
          <p:cNvPr id="15" name="矩形 14"/>
          <p:cNvSpPr/>
          <p:nvPr/>
        </p:nvSpPr>
        <p:spPr>
          <a:xfrm>
            <a:off x="5375463" y="2836124"/>
            <a:ext cx="3373001" cy="507831"/>
          </a:xfrm>
          <a:prstGeom prst="rect">
            <a:avLst/>
          </a:prstGeom>
        </p:spPr>
        <p:txBody>
          <a:bodyPr wrap="square">
            <a:spAutoFit/>
          </a:bodyPr>
          <a:lstStyle/>
          <a:p>
            <a:pPr>
              <a:lnSpc>
                <a:spcPct val="150000"/>
              </a:lnSpc>
            </a:pPr>
            <a:r>
              <a:rPr lang="zh-CN" altLang="en-US" sz="900" dirty="0">
                <a:solidFill>
                  <a:schemeClr val="tx1">
                    <a:lumMod val="65000"/>
                    <a:lumOff val="35000"/>
                  </a:schemeClr>
                </a:solidFill>
                <a:latin typeface="+mn-ea"/>
              </a:rPr>
              <a:t>在此录入上述图表的描述说明，在此录入上述图表的描述说明，在此录入上述图表的描述说明。</a:t>
            </a:r>
            <a:endParaRPr lang="zh-CN" altLang="zh-CN" sz="900" dirty="0">
              <a:solidFill>
                <a:schemeClr val="tx1">
                  <a:lumMod val="65000"/>
                  <a:lumOff val="35000"/>
                </a:schemeClr>
              </a:solidFill>
              <a:latin typeface="+mn-ea"/>
            </a:endParaRPr>
          </a:p>
        </p:txBody>
      </p:sp>
      <p:sp>
        <p:nvSpPr>
          <p:cNvPr id="20" name="文本框 5"/>
          <p:cNvSpPr txBox="1">
            <a:spLocks noChangeArrowheads="1"/>
          </p:cNvSpPr>
          <p:nvPr/>
        </p:nvSpPr>
        <p:spPr bwMode="auto">
          <a:xfrm>
            <a:off x="5359756" y="2594196"/>
            <a:ext cx="133882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1500" dirty="0">
                <a:solidFill>
                  <a:schemeClr val="tx1">
                    <a:lumMod val="65000"/>
                    <a:lumOff val="35000"/>
                  </a:schemeClr>
                </a:solidFill>
                <a:latin typeface="+mn-ea"/>
                <a:ea typeface="+mn-ea"/>
                <a:sym typeface="宋体" panose="02010600030101010101" pitchFamily="2" charset="-122"/>
              </a:rPr>
              <a:t>单击输入标题</a:t>
            </a:r>
            <a:endParaRPr lang="zh-CN" altLang="en-US" sz="1500" dirty="0">
              <a:solidFill>
                <a:schemeClr val="tx1">
                  <a:lumMod val="65000"/>
                  <a:lumOff val="35000"/>
                </a:schemeClr>
              </a:solidFill>
              <a:latin typeface="+mn-ea"/>
              <a:ea typeface="+mn-ea"/>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3"/>
                                        </p:tgtEl>
                                        <p:attrNameLst>
                                          <p:attrName>ppt_y</p:attrName>
                                        </p:attrNameLst>
                                      </p:cBhvr>
                                      <p:tavLst>
                                        <p:tav tm="0">
                                          <p:val>
                                            <p:strVal val="#ppt_y"/>
                                          </p:val>
                                        </p:tav>
                                        <p:tav tm="100000">
                                          <p:val>
                                            <p:strVal val="#ppt_y"/>
                                          </p:val>
                                        </p:tav>
                                      </p:tavLst>
                                    </p:anim>
                                    <p:anim calcmode="lin" valueType="num">
                                      <p:cBhvr>
                                        <p:cTn id="1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3"/>
                                        </p:tgtEl>
                                      </p:cBhvr>
                                    </p:animEffect>
                                  </p:childTnLst>
                                </p:cTn>
                              </p:par>
                            </p:childTnLst>
                          </p:cTn>
                        </p:par>
                        <p:par>
                          <p:cTn id="22" fill="hold">
                            <p:stCondLst>
                              <p:cond delay="1250"/>
                            </p:stCondLst>
                            <p:childTnLst>
                              <p:par>
                                <p:cTn id="23" presetID="22" presetClass="entr" presetSubtype="8"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225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20"/>
                                        </p:tgtEl>
                                        <p:attrNameLst>
                                          <p:attrName>ppt_y</p:attrName>
                                        </p:attrNameLst>
                                      </p:cBhvr>
                                      <p:tavLst>
                                        <p:tav tm="0">
                                          <p:val>
                                            <p:strVal val="#ppt_y"/>
                                          </p:val>
                                        </p:tav>
                                        <p:tav tm="100000">
                                          <p:val>
                                            <p:strVal val="#ppt_y"/>
                                          </p:val>
                                        </p:tav>
                                      </p:tavLst>
                                    </p:anim>
                                    <p:anim calcmode="lin" valueType="num">
                                      <p:cBhvr>
                                        <p:cTn id="35"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20"/>
                                        </p:tgtEl>
                                      </p:cBhvr>
                                    </p:animEffect>
                                  </p:childTnLst>
                                </p:cTn>
                              </p:par>
                            </p:childTnLst>
                          </p:cTn>
                        </p:par>
                        <p:par>
                          <p:cTn id="38" fill="hold">
                            <p:stCondLst>
                              <p:cond delay="3000"/>
                            </p:stCondLst>
                            <p:childTnLst>
                              <p:par>
                                <p:cTn id="39" presetID="22" presetClass="entr" presetSubtype="8"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500"/>
                                        <p:tgtEl>
                                          <p:spTgt spid="15"/>
                                        </p:tgtEl>
                                      </p:cBhvr>
                                    </p:animEffect>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par>
                          <p:cTn id="46" fill="hold">
                            <p:stCondLst>
                              <p:cond delay="400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10"/>
                                        </p:tgtEl>
                                        <p:attrNameLst>
                                          <p:attrName>ppt_y</p:attrName>
                                        </p:attrNameLst>
                                      </p:cBhvr>
                                      <p:tavLst>
                                        <p:tav tm="0">
                                          <p:val>
                                            <p:strVal val="#ppt_y"/>
                                          </p:val>
                                        </p:tav>
                                        <p:tav tm="100000">
                                          <p:val>
                                            <p:strVal val="#ppt_y"/>
                                          </p:val>
                                        </p:tav>
                                      </p:tavLst>
                                    </p:anim>
                                    <p:anim calcmode="lin" valueType="num">
                                      <p:cBhvr>
                                        <p:cTn id="51"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10"/>
                                        </p:tgtEl>
                                      </p:cBhvr>
                                    </p:animEffect>
                                  </p:childTnLst>
                                </p:cTn>
                              </p:par>
                            </p:childTnLst>
                          </p:cTn>
                        </p:par>
                        <p:par>
                          <p:cTn id="54" fill="hold">
                            <p:stCondLst>
                              <p:cond delay="4750"/>
                            </p:stCondLst>
                            <p:childTnLst>
                              <p:par>
                                <p:cTn id="55" presetID="22" presetClass="entr" presetSubtype="8"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wipe(left)">
                                      <p:cBhvr>
                                        <p:cTn id="5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animBg="1"/>
      <p:bldP spid="12" grpId="0"/>
      <p:bldP spid="13" grpId="0"/>
      <p:bldP spid="14" grpId="0" animBg="1"/>
      <p:bldP spid="15"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1872208" cy="415498"/>
          </a:xfrm>
          <a:prstGeom prst="rect">
            <a:avLst/>
          </a:prstGeom>
        </p:spPr>
        <p:txBody>
          <a:bodyPr wrap="square">
            <a:spAutoFit/>
          </a:bodyPr>
          <a:lstStyle/>
          <a:p>
            <a:pPr>
              <a:lnSpc>
                <a:spcPct val="100000"/>
              </a:lnSpc>
            </a:pPr>
            <a:r>
              <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rPr>
              <a:t>一、人物介绍</a:t>
            </a:r>
            <a:endPar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endParaRPr>
          </a:p>
        </p:txBody>
      </p:sp>
      <p:sp>
        <p:nvSpPr>
          <p:cNvPr id="24" name="矩形 23"/>
          <p:cNvSpPr/>
          <p:nvPr/>
        </p:nvSpPr>
        <p:spPr>
          <a:xfrm>
            <a:off x="6444208" y="1722833"/>
            <a:ext cx="2376264" cy="1496989"/>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mn-ea"/>
              <a:cs typeface="+mn-ea"/>
            </a:endParaRPr>
          </a:p>
        </p:txBody>
      </p:sp>
      <p:sp>
        <p:nvSpPr>
          <p:cNvPr id="25" name="矩形 24"/>
          <p:cNvSpPr/>
          <p:nvPr/>
        </p:nvSpPr>
        <p:spPr>
          <a:xfrm>
            <a:off x="645642" y="1780730"/>
            <a:ext cx="2304804" cy="1439092"/>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mn-ea"/>
              <a:cs typeface="+mn-ea"/>
            </a:endParaRPr>
          </a:p>
        </p:txBody>
      </p:sp>
      <p:sp>
        <p:nvSpPr>
          <p:cNvPr id="26" name="矩形 25"/>
          <p:cNvSpPr/>
          <p:nvPr/>
        </p:nvSpPr>
        <p:spPr>
          <a:xfrm>
            <a:off x="3509195" y="1771710"/>
            <a:ext cx="2376264" cy="144811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mn-ea"/>
              <a:cs typeface="+mn-ea"/>
            </a:endParaRPr>
          </a:p>
        </p:txBody>
      </p:sp>
      <p:sp>
        <p:nvSpPr>
          <p:cNvPr id="27" name="Text Placeholder 3"/>
          <p:cNvSpPr txBox="1"/>
          <p:nvPr/>
        </p:nvSpPr>
        <p:spPr>
          <a:xfrm>
            <a:off x="738264" y="3429920"/>
            <a:ext cx="2119561" cy="94203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panose="020B0604020202020204"/>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panose="020B0604020202020204"/>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panose="020B0604020202020204"/>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1200" dirty="0">
                <a:solidFill>
                  <a:schemeClr val="tx1">
                    <a:lumMod val="65000"/>
                    <a:lumOff val="35000"/>
                  </a:schemeClr>
                </a:solidFill>
                <a:latin typeface="+mn-ea"/>
                <a:cs typeface="+mn-ea"/>
              </a:rPr>
              <a:t>单击编辑标题</a:t>
            </a:r>
            <a:endParaRPr lang="zh-CN" altLang="en-US" sz="1200" dirty="0">
              <a:solidFill>
                <a:schemeClr val="tx1">
                  <a:lumMod val="65000"/>
                  <a:lumOff val="35000"/>
                </a:schemeClr>
              </a:solidFill>
              <a:latin typeface="+mn-ea"/>
              <a:cs typeface="+mn-ea"/>
            </a:endParaRPr>
          </a:p>
          <a:p>
            <a:pPr>
              <a:lnSpc>
                <a:spcPct val="120000"/>
              </a:lnSpc>
            </a:pPr>
            <a:r>
              <a:rPr lang="zh-CN" altLang="en-US" dirty="0" smtClean="0">
                <a:solidFill>
                  <a:schemeClr val="tx1">
                    <a:lumMod val="65000"/>
                    <a:lumOff val="35000"/>
                  </a:schemeClr>
                </a:solidFill>
                <a:latin typeface="+mn-ea"/>
                <a:cs typeface="+mn-ea"/>
                <a:sym typeface="Arial" panose="020B0604020202020204" pitchFamily="34" charset="0"/>
              </a:rPr>
              <a:t>单击</a:t>
            </a:r>
            <a:r>
              <a:rPr lang="zh-CN" altLang="en-US" dirty="0">
                <a:solidFill>
                  <a:schemeClr val="tx1">
                    <a:lumMod val="65000"/>
                    <a:lumOff val="35000"/>
                  </a:schemeClr>
                </a:solidFill>
                <a:latin typeface="+mn-ea"/>
                <a:cs typeface="+mn-ea"/>
                <a:sym typeface="Arial" panose="020B0604020202020204" pitchFamily="34" charset="0"/>
              </a:rPr>
              <a:t>此处编辑您要的内容，建议您在展示时采用微软雅黑字体，本模版所有图形线条及其相应素材均可自由编辑、改色、替换。</a:t>
            </a:r>
            <a:endParaRPr lang="en-US" altLang="zh-CN" dirty="0">
              <a:solidFill>
                <a:schemeClr val="tx1">
                  <a:lumMod val="65000"/>
                  <a:lumOff val="35000"/>
                </a:schemeClr>
              </a:solidFill>
              <a:latin typeface="+mn-ea"/>
              <a:cs typeface="+mn-ea"/>
              <a:sym typeface="Arial" panose="020B0604020202020204" pitchFamily="34" charset="0"/>
            </a:endParaRPr>
          </a:p>
        </p:txBody>
      </p:sp>
      <p:grpSp>
        <p:nvGrpSpPr>
          <p:cNvPr id="28" name="Group 31"/>
          <p:cNvGrpSpPr/>
          <p:nvPr/>
        </p:nvGrpSpPr>
        <p:grpSpPr>
          <a:xfrm>
            <a:off x="357793" y="1561497"/>
            <a:ext cx="624118" cy="624118"/>
            <a:chOff x="358335" y="1281085"/>
            <a:chExt cx="624118" cy="624118"/>
          </a:xfrm>
        </p:grpSpPr>
        <p:sp>
          <p:nvSpPr>
            <p:cNvPr id="29" name="Oval 22"/>
            <p:cNvSpPr/>
            <p:nvPr/>
          </p:nvSpPr>
          <p:spPr>
            <a:xfrm>
              <a:off x="358335" y="1281085"/>
              <a:ext cx="624118" cy="624118"/>
            </a:xfrm>
            <a:prstGeom prst="ellipse">
              <a:avLst/>
            </a:prstGeom>
            <a:solidFill>
              <a:schemeClr val="accent1"/>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chemeClr val="bg1"/>
                </a:solidFill>
                <a:effectLst/>
                <a:uLnTx/>
                <a:uFillTx/>
                <a:latin typeface="+mn-ea"/>
                <a:cs typeface="+mn-ea"/>
              </a:endParaRPr>
            </a:p>
          </p:txBody>
        </p:sp>
        <p:sp>
          <p:nvSpPr>
            <p:cNvPr id="30" name="TextBox 29"/>
            <p:cNvSpPr txBox="1"/>
            <p:nvPr/>
          </p:nvSpPr>
          <p:spPr>
            <a:xfrm>
              <a:off x="403511" y="1423867"/>
              <a:ext cx="533766" cy="338554"/>
            </a:xfrm>
            <a:prstGeom prst="rect">
              <a:avLst/>
            </a:prstGeom>
            <a:noFill/>
            <a:ln>
              <a:noFill/>
            </a:ln>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sz="1600" b="0" i="0" u="none" strike="noStrike" kern="0" cap="none" spc="0" normalizeH="0" baseline="0" noProof="0" dirty="0" smtClean="0">
                  <a:ln>
                    <a:noFill/>
                  </a:ln>
                  <a:solidFill>
                    <a:schemeClr val="bg1"/>
                  </a:solidFill>
                  <a:effectLst/>
                  <a:uLnTx/>
                  <a:uFillTx/>
                  <a:latin typeface="+mn-ea"/>
                  <a:cs typeface="+mn-ea"/>
                </a:rPr>
                <a:t>01</a:t>
              </a:r>
              <a:endParaRPr kumimoji="0" lang="en-US" sz="1600" b="0" i="0" u="none" strike="noStrike" kern="0" cap="none" spc="0" normalizeH="0" baseline="0" noProof="0" dirty="0" smtClean="0">
                <a:ln>
                  <a:noFill/>
                </a:ln>
                <a:solidFill>
                  <a:schemeClr val="bg1"/>
                </a:solidFill>
                <a:effectLst/>
                <a:uLnTx/>
                <a:uFillTx/>
                <a:latin typeface="+mn-ea"/>
                <a:cs typeface="+mn-ea"/>
              </a:endParaRPr>
            </a:p>
          </p:txBody>
        </p:sp>
      </p:grpSp>
      <p:grpSp>
        <p:nvGrpSpPr>
          <p:cNvPr id="31" name="Group 32"/>
          <p:cNvGrpSpPr/>
          <p:nvPr/>
        </p:nvGrpSpPr>
        <p:grpSpPr>
          <a:xfrm>
            <a:off x="3288685" y="1561497"/>
            <a:ext cx="624118" cy="624118"/>
            <a:chOff x="3302378" y="1281085"/>
            <a:chExt cx="624118" cy="624118"/>
          </a:xfrm>
        </p:grpSpPr>
        <p:sp>
          <p:nvSpPr>
            <p:cNvPr id="32" name="Oval 23"/>
            <p:cNvSpPr/>
            <p:nvPr/>
          </p:nvSpPr>
          <p:spPr>
            <a:xfrm>
              <a:off x="3302378" y="1281085"/>
              <a:ext cx="624118" cy="624118"/>
            </a:xfrm>
            <a:prstGeom prst="ellipse">
              <a:avLst/>
            </a:prstGeom>
            <a:solidFill>
              <a:schemeClr val="accent2"/>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100" b="0" i="0" u="none" strike="noStrike" kern="0" cap="none" spc="0" normalizeH="0" baseline="0" noProof="0" smtClean="0">
                <a:ln>
                  <a:noFill/>
                </a:ln>
                <a:solidFill>
                  <a:schemeClr val="bg1"/>
                </a:solidFill>
                <a:effectLst/>
                <a:uLnTx/>
                <a:uFillTx/>
                <a:latin typeface="+mn-ea"/>
                <a:cs typeface="+mn-ea"/>
              </a:endParaRPr>
            </a:p>
          </p:txBody>
        </p:sp>
        <p:sp>
          <p:nvSpPr>
            <p:cNvPr id="33" name="TextBox 55"/>
            <p:cNvSpPr txBox="1"/>
            <p:nvPr/>
          </p:nvSpPr>
          <p:spPr>
            <a:xfrm>
              <a:off x="3393317" y="1423867"/>
              <a:ext cx="442241" cy="338554"/>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sz="1600" b="0" i="0" u="none" strike="noStrike" kern="0" cap="none" spc="0" normalizeH="0" baseline="0" noProof="0" dirty="0" smtClean="0">
                  <a:ln>
                    <a:noFill/>
                  </a:ln>
                  <a:solidFill>
                    <a:schemeClr val="bg1"/>
                  </a:solidFill>
                  <a:effectLst/>
                  <a:uLnTx/>
                  <a:uFillTx/>
                  <a:latin typeface="+mn-ea"/>
                  <a:cs typeface="+mn-ea"/>
                </a:rPr>
                <a:t>02</a:t>
              </a:r>
              <a:endParaRPr kumimoji="0" lang="en-US" sz="1600" b="0" i="0" u="none" strike="noStrike" kern="0" cap="none" spc="0" normalizeH="0" baseline="0" noProof="0" dirty="0" smtClean="0">
                <a:ln>
                  <a:noFill/>
                </a:ln>
                <a:solidFill>
                  <a:schemeClr val="bg1"/>
                </a:solidFill>
                <a:effectLst/>
                <a:uLnTx/>
                <a:uFillTx/>
                <a:latin typeface="+mn-ea"/>
                <a:cs typeface="+mn-ea"/>
              </a:endParaRPr>
            </a:p>
          </p:txBody>
        </p:sp>
      </p:grpSp>
      <p:grpSp>
        <p:nvGrpSpPr>
          <p:cNvPr id="34" name="Group 33"/>
          <p:cNvGrpSpPr/>
          <p:nvPr/>
        </p:nvGrpSpPr>
        <p:grpSpPr>
          <a:xfrm>
            <a:off x="6219576" y="1561497"/>
            <a:ext cx="624118" cy="624118"/>
            <a:chOff x="6104969" y="1283260"/>
            <a:chExt cx="624118" cy="624118"/>
          </a:xfrm>
        </p:grpSpPr>
        <p:sp>
          <p:nvSpPr>
            <p:cNvPr id="35" name="Oval 24"/>
            <p:cNvSpPr/>
            <p:nvPr/>
          </p:nvSpPr>
          <p:spPr>
            <a:xfrm>
              <a:off x="6104969" y="1283260"/>
              <a:ext cx="624118" cy="624118"/>
            </a:xfrm>
            <a:prstGeom prst="ellipse">
              <a:avLst/>
            </a:prstGeom>
            <a:solidFill>
              <a:schemeClr val="accent3"/>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chemeClr val="bg1"/>
                </a:solidFill>
                <a:effectLst/>
                <a:uLnTx/>
                <a:uFillTx/>
                <a:latin typeface="+mn-ea"/>
                <a:cs typeface="+mn-ea"/>
              </a:endParaRPr>
            </a:p>
          </p:txBody>
        </p:sp>
        <p:sp>
          <p:nvSpPr>
            <p:cNvPr id="36" name="TextBox 81"/>
            <p:cNvSpPr txBox="1"/>
            <p:nvPr/>
          </p:nvSpPr>
          <p:spPr>
            <a:xfrm>
              <a:off x="6181363" y="1426042"/>
              <a:ext cx="471331" cy="338554"/>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sz="1600" b="0" i="0" u="none" strike="noStrike" kern="0" cap="none" spc="0" normalizeH="0" baseline="0" noProof="0" dirty="0" smtClean="0">
                  <a:ln>
                    <a:noFill/>
                  </a:ln>
                  <a:solidFill>
                    <a:schemeClr val="bg1"/>
                  </a:solidFill>
                  <a:effectLst/>
                  <a:uLnTx/>
                  <a:uFillTx/>
                  <a:latin typeface="+mn-ea"/>
                  <a:cs typeface="+mn-ea"/>
                </a:rPr>
                <a:t>03</a:t>
              </a:r>
              <a:endParaRPr kumimoji="0" lang="en-US" sz="1600" b="0" i="0" u="none" strike="noStrike" kern="0" cap="none" spc="0" normalizeH="0" baseline="0" noProof="0" dirty="0" smtClean="0">
                <a:ln>
                  <a:noFill/>
                </a:ln>
                <a:solidFill>
                  <a:schemeClr val="bg1"/>
                </a:solidFill>
                <a:effectLst/>
                <a:uLnTx/>
                <a:uFillTx/>
                <a:latin typeface="+mn-ea"/>
                <a:cs typeface="+mn-ea"/>
              </a:endParaRPr>
            </a:p>
          </p:txBody>
        </p:sp>
      </p:grpSp>
      <p:sp>
        <p:nvSpPr>
          <p:cNvPr id="37" name="Text Placeholder 3"/>
          <p:cNvSpPr txBox="1"/>
          <p:nvPr/>
        </p:nvSpPr>
        <p:spPr>
          <a:xfrm>
            <a:off x="3655412" y="3429920"/>
            <a:ext cx="2119561" cy="94203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panose="020B0604020202020204"/>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panose="020B0604020202020204"/>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panose="020B0604020202020204"/>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1200" dirty="0">
                <a:solidFill>
                  <a:schemeClr val="tx1">
                    <a:lumMod val="65000"/>
                    <a:lumOff val="35000"/>
                  </a:schemeClr>
                </a:solidFill>
                <a:latin typeface="+mn-ea"/>
                <a:cs typeface="+mn-ea"/>
              </a:rPr>
              <a:t>单击编辑标题</a:t>
            </a:r>
            <a:endParaRPr lang="zh-CN" altLang="en-US" sz="1200" dirty="0">
              <a:solidFill>
                <a:schemeClr val="tx1">
                  <a:lumMod val="65000"/>
                  <a:lumOff val="35000"/>
                </a:schemeClr>
              </a:solidFill>
              <a:latin typeface="+mn-ea"/>
              <a:cs typeface="+mn-ea"/>
            </a:endParaRPr>
          </a:p>
          <a:p>
            <a:pPr>
              <a:lnSpc>
                <a:spcPct val="120000"/>
              </a:lnSpc>
            </a:pPr>
            <a:r>
              <a:rPr lang="zh-CN" altLang="en-US" dirty="0" smtClean="0">
                <a:solidFill>
                  <a:schemeClr val="tx1">
                    <a:lumMod val="65000"/>
                    <a:lumOff val="35000"/>
                  </a:schemeClr>
                </a:solidFill>
                <a:latin typeface="+mn-ea"/>
                <a:cs typeface="+mn-ea"/>
                <a:sym typeface="Arial" panose="020B0604020202020204" pitchFamily="34" charset="0"/>
              </a:rPr>
              <a:t>单击</a:t>
            </a:r>
            <a:r>
              <a:rPr lang="zh-CN" altLang="en-US" dirty="0">
                <a:solidFill>
                  <a:schemeClr val="tx1">
                    <a:lumMod val="65000"/>
                    <a:lumOff val="35000"/>
                  </a:schemeClr>
                </a:solidFill>
                <a:latin typeface="+mn-ea"/>
                <a:cs typeface="+mn-ea"/>
                <a:sym typeface="Arial" panose="020B0604020202020204" pitchFamily="34" charset="0"/>
              </a:rPr>
              <a:t>此处编辑您要的内容，建议您在展示时采用微软雅黑字体，本模版所有图形线条及其相应素材均可自由编辑、改色、替换。</a:t>
            </a:r>
            <a:endParaRPr lang="en-US" altLang="zh-CN" dirty="0">
              <a:solidFill>
                <a:schemeClr val="tx1">
                  <a:lumMod val="65000"/>
                  <a:lumOff val="35000"/>
                </a:schemeClr>
              </a:solidFill>
              <a:latin typeface="+mn-ea"/>
              <a:cs typeface="+mn-ea"/>
              <a:sym typeface="Arial" panose="020B0604020202020204" pitchFamily="34" charset="0"/>
            </a:endParaRPr>
          </a:p>
        </p:txBody>
      </p:sp>
      <p:sp>
        <p:nvSpPr>
          <p:cNvPr id="38" name="Text Placeholder 3"/>
          <p:cNvSpPr txBox="1"/>
          <p:nvPr/>
        </p:nvSpPr>
        <p:spPr>
          <a:xfrm>
            <a:off x="6572560" y="3429920"/>
            <a:ext cx="2119561" cy="94203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panose="020B0604020202020204"/>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panose="020B0604020202020204"/>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panose="020B0604020202020204"/>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1200" dirty="0">
                <a:solidFill>
                  <a:schemeClr val="tx1">
                    <a:lumMod val="65000"/>
                    <a:lumOff val="35000"/>
                  </a:schemeClr>
                </a:solidFill>
                <a:latin typeface="+mn-ea"/>
                <a:cs typeface="+mn-ea"/>
              </a:rPr>
              <a:t>单击编辑标题</a:t>
            </a:r>
            <a:endParaRPr lang="zh-CN" altLang="en-US" sz="1200" dirty="0">
              <a:solidFill>
                <a:schemeClr val="tx1">
                  <a:lumMod val="65000"/>
                  <a:lumOff val="35000"/>
                </a:schemeClr>
              </a:solidFill>
              <a:latin typeface="+mn-ea"/>
              <a:cs typeface="+mn-ea"/>
            </a:endParaRPr>
          </a:p>
          <a:p>
            <a:pPr>
              <a:lnSpc>
                <a:spcPct val="120000"/>
              </a:lnSpc>
            </a:pPr>
            <a:r>
              <a:rPr lang="zh-CN" altLang="en-US" dirty="0" smtClean="0">
                <a:solidFill>
                  <a:schemeClr val="tx1">
                    <a:lumMod val="65000"/>
                    <a:lumOff val="35000"/>
                  </a:schemeClr>
                </a:solidFill>
                <a:latin typeface="+mn-ea"/>
                <a:cs typeface="+mn-ea"/>
                <a:sym typeface="Arial" panose="020B0604020202020204" pitchFamily="34" charset="0"/>
              </a:rPr>
              <a:t>单击</a:t>
            </a:r>
            <a:r>
              <a:rPr lang="zh-CN" altLang="en-US" dirty="0">
                <a:solidFill>
                  <a:schemeClr val="tx1">
                    <a:lumMod val="65000"/>
                    <a:lumOff val="35000"/>
                  </a:schemeClr>
                </a:solidFill>
                <a:latin typeface="+mn-ea"/>
                <a:cs typeface="+mn-ea"/>
                <a:sym typeface="Arial" panose="020B0604020202020204" pitchFamily="34" charset="0"/>
              </a:rPr>
              <a:t>此处编辑您要的内容，建议您在展示时采用微软雅黑字体，本模版所有图形线条及其相应素材均可自由编辑、改色、替换。</a:t>
            </a:r>
            <a:endParaRPr lang="en-US" altLang="zh-CN" dirty="0">
              <a:solidFill>
                <a:schemeClr val="tx1">
                  <a:lumMod val="65000"/>
                  <a:lumOff val="35000"/>
                </a:schemeClr>
              </a:solidFill>
              <a:latin typeface="+mn-ea"/>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100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150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fltVal val="0"/>
                                          </p:val>
                                        </p:tav>
                                        <p:tav tm="100000">
                                          <p:val>
                                            <p:strVal val="#ppt_w"/>
                                          </p:val>
                                        </p:tav>
                                      </p:tavLst>
                                    </p:anim>
                                    <p:anim calcmode="lin" valueType="num">
                                      <p:cBhvr>
                                        <p:cTn id="12" dur="500" fill="hold"/>
                                        <p:tgtEl>
                                          <p:spTgt spid="31"/>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225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ppt_w</p:attrName>
                                        </p:attrNameLst>
                                      </p:cBhvr>
                                      <p:tavLst>
                                        <p:tav tm="0">
                                          <p:val>
                                            <p:fltVal val="0"/>
                                          </p:val>
                                        </p:tav>
                                        <p:tav tm="100000">
                                          <p:val>
                                            <p:strVal val="#ppt_w"/>
                                          </p:val>
                                        </p:tav>
                                      </p:tavLst>
                                    </p:anim>
                                    <p:anim calcmode="lin" valueType="num">
                                      <p:cBhvr>
                                        <p:cTn id="16" dur="500" fill="hold"/>
                                        <p:tgtEl>
                                          <p:spTgt spid="34"/>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1000"/>
                                        <p:tgtEl>
                                          <p:spTgt spid="27"/>
                                        </p:tgtEl>
                                      </p:cBhvr>
                                    </p:animEffect>
                                    <p:anim calcmode="lin" valueType="num">
                                      <p:cBhvr>
                                        <p:cTn id="22" dur="1000" fill="hold"/>
                                        <p:tgtEl>
                                          <p:spTgt spid="27"/>
                                        </p:tgtEl>
                                        <p:attrNameLst>
                                          <p:attrName>ppt_x</p:attrName>
                                        </p:attrNameLst>
                                      </p:cBhvr>
                                      <p:tavLst>
                                        <p:tav tm="0">
                                          <p:val>
                                            <p:strVal val="#ppt_x"/>
                                          </p:val>
                                        </p:tav>
                                        <p:tav tm="100000">
                                          <p:val>
                                            <p:strVal val="#ppt_x"/>
                                          </p:val>
                                        </p:tav>
                                      </p:tavLst>
                                    </p:anim>
                                    <p:anim calcmode="lin" valueType="num">
                                      <p:cBhvr>
                                        <p:cTn id="23" dur="1000" fill="hold"/>
                                        <p:tgtEl>
                                          <p:spTgt spid="2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1000"/>
                                        <p:tgtEl>
                                          <p:spTgt spid="37"/>
                                        </p:tgtEl>
                                      </p:cBhvr>
                                    </p:animEffect>
                                    <p:anim calcmode="lin" valueType="num">
                                      <p:cBhvr>
                                        <p:cTn id="27" dur="1000" fill="hold"/>
                                        <p:tgtEl>
                                          <p:spTgt spid="37"/>
                                        </p:tgtEl>
                                        <p:attrNameLst>
                                          <p:attrName>ppt_x</p:attrName>
                                        </p:attrNameLst>
                                      </p:cBhvr>
                                      <p:tavLst>
                                        <p:tav tm="0">
                                          <p:val>
                                            <p:strVal val="#ppt_x"/>
                                          </p:val>
                                        </p:tav>
                                        <p:tav tm="100000">
                                          <p:val>
                                            <p:strVal val="#ppt_x"/>
                                          </p:val>
                                        </p:tav>
                                      </p:tavLst>
                                    </p:anim>
                                    <p:anim calcmode="lin" valueType="num">
                                      <p:cBhvr>
                                        <p:cTn id="28" dur="1000" fill="hold"/>
                                        <p:tgtEl>
                                          <p:spTgt spid="3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1000"/>
                                        <p:tgtEl>
                                          <p:spTgt spid="38"/>
                                        </p:tgtEl>
                                      </p:cBhvr>
                                    </p:animEffect>
                                    <p:anim calcmode="lin" valueType="num">
                                      <p:cBhvr>
                                        <p:cTn id="32" dur="1000" fill="hold"/>
                                        <p:tgtEl>
                                          <p:spTgt spid="38"/>
                                        </p:tgtEl>
                                        <p:attrNameLst>
                                          <p:attrName>ppt_x</p:attrName>
                                        </p:attrNameLst>
                                      </p:cBhvr>
                                      <p:tavLst>
                                        <p:tav tm="0">
                                          <p:val>
                                            <p:strVal val="#ppt_x"/>
                                          </p:val>
                                        </p:tav>
                                        <p:tav tm="100000">
                                          <p:val>
                                            <p:strVal val="#ppt_x"/>
                                          </p:val>
                                        </p:tav>
                                      </p:tavLst>
                                    </p:anim>
                                    <p:anim calcmode="lin" valueType="num">
                                      <p:cBhvr>
                                        <p:cTn id="33"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7" grpId="0"/>
      <p:bldP spid="3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1872208" cy="415498"/>
          </a:xfrm>
          <a:prstGeom prst="rect">
            <a:avLst/>
          </a:prstGeom>
        </p:spPr>
        <p:txBody>
          <a:bodyPr wrap="square">
            <a:spAutoFit/>
          </a:bodyPr>
          <a:lstStyle/>
          <a:p>
            <a:pPr>
              <a:lnSpc>
                <a:spcPct val="100000"/>
              </a:lnSpc>
            </a:pPr>
            <a:r>
              <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rPr>
              <a:t>一、工作概述</a:t>
            </a:r>
            <a:endPar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endParaRPr>
          </a:p>
        </p:txBody>
      </p:sp>
      <p:grpSp>
        <p:nvGrpSpPr>
          <p:cNvPr id="8" name="147cbc5e-caa6-499a-9ad6-ff617d5941d4"/>
          <p:cNvGrpSpPr>
            <a:grpSpLocks noChangeAspect="1"/>
          </p:cNvGrpSpPr>
          <p:nvPr/>
        </p:nvGrpSpPr>
        <p:grpSpPr>
          <a:xfrm>
            <a:off x="2728680" y="2067694"/>
            <a:ext cx="3730907" cy="1917825"/>
            <a:chOff x="2886074" y="1936024"/>
            <a:chExt cx="6410326" cy="3295145"/>
          </a:xfrm>
          <a:solidFill>
            <a:srgbClr val="29AD48"/>
          </a:solidFill>
        </p:grpSpPr>
        <p:sp>
          <p:nvSpPr>
            <p:cNvPr id="9" name="íṩľíḍè-Freeform: Shape 3"/>
            <p:cNvSpPr/>
            <p:nvPr/>
          </p:nvSpPr>
          <p:spPr>
            <a:xfrm>
              <a:off x="3352800" y="4509653"/>
              <a:ext cx="914400" cy="721516"/>
            </a:xfrm>
            <a:custGeom>
              <a:avLst/>
              <a:gdLst>
                <a:gd name="connsiteX0" fmla="*/ 914400 w 914400"/>
                <a:gd name="connsiteY0" fmla="*/ 0 h 721516"/>
                <a:gd name="connsiteX1" fmla="*/ 914400 w 914400"/>
                <a:gd name="connsiteY1" fmla="*/ 721516 h 721516"/>
                <a:gd name="connsiteX2" fmla="*/ 0 w 914400"/>
                <a:gd name="connsiteY2" fmla="*/ 721516 h 721516"/>
                <a:gd name="connsiteX3" fmla="*/ 806637 w 914400"/>
                <a:gd name="connsiteY3" fmla="*/ 115049 h 721516"/>
              </a:gdLst>
              <a:ahLst/>
              <a:cxnLst>
                <a:cxn ang="0">
                  <a:pos x="connsiteX0" y="connsiteY0"/>
                </a:cxn>
                <a:cxn ang="0">
                  <a:pos x="connsiteX1" y="connsiteY1"/>
                </a:cxn>
                <a:cxn ang="0">
                  <a:pos x="connsiteX2" y="connsiteY2"/>
                </a:cxn>
                <a:cxn ang="0">
                  <a:pos x="connsiteX3" y="connsiteY3"/>
                </a:cxn>
              </a:cxnLst>
              <a:rect l="l" t="t" r="r" b="b"/>
              <a:pathLst>
                <a:path w="914400" h="721516">
                  <a:moveTo>
                    <a:pt x="914400" y="0"/>
                  </a:moveTo>
                  <a:lnTo>
                    <a:pt x="914400" y="721516"/>
                  </a:lnTo>
                  <a:lnTo>
                    <a:pt x="0" y="721516"/>
                  </a:lnTo>
                  <a:cubicBezTo>
                    <a:pt x="319035" y="544894"/>
                    <a:pt x="582726" y="336725"/>
                    <a:pt x="806637" y="115049"/>
                  </a:cubicBezTo>
                  <a:close/>
                </a:path>
              </a:pathLst>
            </a:custGeom>
            <a:solidFill>
              <a:schemeClr val="accent1"/>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tx1">
                    <a:lumMod val="65000"/>
                    <a:lumOff val="35000"/>
                  </a:schemeClr>
                </a:solidFill>
                <a:latin typeface="+mn-ea"/>
                <a:cs typeface="+mn-ea"/>
              </a:endParaRPr>
            </a:p>
          </p:txBody>
        </p:sp>
        <p:sp>
          <p:nvSpPr>
            <p:cNvPr id="10" name="íṩľíḍè-Freeform: Shape 4"/>
            <p:cNvSpPr/>
            <p:nvPr/>
          </p:nvSpPr>
          <p:spPr>
            <a:xfrm>
              <a:off x="4267200" y="3227525"/>
              <a:ext cx="914400" cy="2003644"/>
            </a:xfrm>
            <a:custGeom>
              <a:avLst/>
              <a:gdLst>
                <a:gd name="connsiteX0" fmla="*/ 914400 w 914400"/>
                <a:gd name="connsiteY0" fmla="*/ 0 h 2003644"/>
                <a:gd name="connsiteX1" fmla="*/ 914400 w 914400"/>
                <a:gd name="connsiteY1" fmla="*/ 2003644 h 2003644"/>
                <a:gd name="connsiteX2" fmla="*/ 0 w 914400"/>
                <a:gd name="connsiteY2" fmla="*/ 2003644 h 2003644"/>
                <a:gd name="connsiteX3" fmla="*/ 0 w 914400"/>
                <a:gd name="connsiteY3" fmla="*/ 1282128 h 2003644"/>
                <a:gd name="connsiteX4" fmla="*/ 103466 w 914400"/>
                <a:gd name="connsiteY4" fmla="*/ 1171666 h 2003644"/>
                <a:gd name="connsiteX5" fmla="*/ 882888 w 914400"/>
                <a:gd name="connsiteY5" fmla="*/ 49346 h 2003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2003644">
                  <a:moveTo>
                    <a:pt x="914400" y="0"/>
                  </a:moveTo>
                  <a:lnTo>
                    <a:pt x="914400" y="2003644"/>
                  </a:lnTo>
                  <a:lnTo>
                    <a:pt x="0" y="2003644"/>
                  </a:lnTo>
                  <a:lnTo>
                    <a:pt x="0" y="1282128"/>
                  </a:lnTo>
                  <a:lnTo>
                    <a:pt x="103466" y="1171666"/>
                  </a:lnTo>
                  <a:cubicBezTo>
                    <a:pt x="435336" y="790538"/>
                    <a:pt x="671123" y="388593"/>
                    <a:pt x="882888" y="49346"/>
                  </a:cubicBezTo>
                  <a:close/>
                </a:path>
              </a:pathLst>
            </a:custGeom>
            <a:solidFill>
              <a:schemeClr val="accent1"/>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tx1">
                    <a:lumMod val="65000"/>
                    <a:lumOff val="35000"/>
                  </a:schemeClr>
                </a:solidFill>
                <a:latin typeface="+mn-ea"/>
                <a:cs typeface="+mn-ea"/>
              </a:endParaRPr>
            </a:p>
          </p:txBody>
        </p:sp>
        <p:sp>
          <p:nvSpPr>
            <p:cNvPr id="11" name="íṩľíḍè-Freeform: Shape 5"/>
            <p:cNvSpPr/>
            <p:nvPr/>
          </p:nvSpPr>
          <p:spPr>
            <a:xfrm>
              <a:off x="5181600" y="2449869"/>
              <a:ext cx="914400" cy="2781300"/>
            </a:xfrm>
            <a:custGeom>
              <a:avLst/>
              <a:gdLst>
                <a:gd name="connsiteX0" fmla="*/ 914400 w 914400"/>
                <a:gd name="connsiteY0" fmla="*/ 0 h 2781300"/>
                <a:gd name="connsiteX1" fmla="*/ 914400 w 914400"/>
                <a:gd name="connsiteY1" fmla="*/ 2781300 h 2781300"/>
                <a:gd name="connsiteX2" fmla="*/ 0 w 914400"/>
                <a:gd name="connsiteY2" fmla="*/ 2781300 h 2781300"/>
                <a:gd name="connsiteX3" fmla="*/ 0 w 914400"/>
                <a:gd name="connsiteY3" fmla="*/ 777656 h 2781300"/>
                <a:gd name="connsiteX4" fmla="*/ 93241 w 914400"/>
                <a:gd name="connsiteY4" fmla="*/ 631646 h 2781300"/>
                <a:gd name="connsiteX5" fmla="*/ 914400 w 914400"/>
                <a:gd name="connsiteY5" fmla="*/ 0 h 278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2781300">
                  <a:moveTo>
                    <a:pt x="914400" y="0"/>
                  </a:moveTo>
                  <a:lnTo>
                    <a:pt x="914400" y="2781300"/>
                  </a:lnTo>
                  <a:lnTo>
                    <a:pt x="0" y="2781300"/>
                  </a:lnTo>
                  <a:lnTo>
                    <a:pt x="0" y="777656"/>
                  </a:lnTo>
                  <a:lnTo>
                    <a:pt x="93241" y="631646"/>
                  </a:lnTo>
                  <a:cubicBezTo>
                    <a:pt x="339289" y="258654"/>
                    <a:pt x="571500" y="0"/>
                    <a:pt x="914400" y="0"/>
                  </a:cubicBezTo>
                  <a:close/>
                </a:path>
              </a:pathLst>
            </a:custGeom>
            <a:solidFill>
              <a:schemeClr val="accent1"/>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tx1">
                    <a:lumMod val="65000"/>
                    <a:lumOff val="35000"/>
                  </a:schemeClr>
                </a:solidFill>
                <a:latin typeface="+mn-ea"/>
                <a:cs typeface="+mn-ea"/>
              </a:endParaRPr>
            </a:p>
          </p:txBody>
        </p:sp>
        <p:sp>
          <p:nvSpPr>
            <p:cNvPr id="12" name="íṩľíḍè-Freeform: Shape 6"/>
            <p:cNvSpPr/>
            <p:nvPr/>
          </p:nvSpPr>
          <p:spPr>
            <a:xfrm>
              <a:off x="6096000" y="2449869"/>
              <a:ext cx="914400" cy="2781300"/>
            </a:xfrm>
            <a:custGeom>
              <a:avLst/>
              <a:gdLst>
                <a:gd name="connsiteX0" fmla="*/ 0 w 914400"/>
                <a:gd name="connsiteY0" fmla="*/ 0 h 2781300"/>
                <a:gd name="connsiteX1" fmla="*/ 821159 w 914400"/>
                <a:gd name="connsiteY1" fmla="*/ 631646 h 2781300"/>
                <a:gd name="connsiteX2" fmla="*/ 914400 w 914400"/>
                <a:gd name="connsiteY2" fmla="*/ 777656 h 2781300"/>
                <a:gd name="connsiteX3" fmla="*/ 914400 w 914400"/>
                <a:gd name="connsiteY3" fmla="*/ 2781300 h 2781300"/>
                <a:gd name="connsiteX4" fmla="*/ 0 w 914400"/>
                <a:gd name="connsiteY4" fmla="*/ 2781300 h 278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2781300">
                  <a:moveTo>
                    <a:pt x="0" y="0"/>
                  </a:moveTo>
                  <a:cubicBezTo>
                    <a:pt x="342900" y="0"/>
                    <a:pt x="575112" y="258654"/>
                    <a:pt x="821159" y="631646"/>
                  </a:cubicBezTo>
                  <a:lnTo>
                    <a:pt x="914400" y="777656"/>
                  </a:lnTo>
                  <a:lnTo>
                    <a:pt x="914400" y="2781300"/>
                  </a:lnTo>
                  <a:lnTo>
                    <a:pt x="0" y="2781300"/>
                  </a:lnTo>
                  <a:close/>
                </a:path>
              </a:pathLst>
            </a:custGeom>
            <a:solidFill>
              <a:schemeClr val="accent1"/>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tx1">
                    <a:lumMod val="65000"/>
                    <a:lumOff val="35000"/>
                  </a:schemeClr>
                </a:solidFill>
                <a:latin typeface="+mn-ea"/>
                <a:cs typeface="+mn-ea"/>
              </a:endParaRPr>
            </a:p>
          </p:txBody>
        </p:sp>
        <p:sp>
          <p:nvSpPr>
            <p:cNvPr id="13" name="íṩľíḍè-Freeform: Shape 7"/>
            <p:cNvSpPr/>
            <p:nvPr/>
          </p:nvSpPr>
          <p:spPr>
            <a:xfrm>
              <a:off x="7010400" y="3227525"/>
              <a:ext cx="914400" cy="2003644"/>
            </a:xfrm>
            <a:custGeom>
              <a:avLst/>
              <a:gdLst>
                <a:gd name="connsiteX0" fmla="*/ 0 w 914400"/>
                <a:gd name="connsiteY0" fmla="*/ 0 h 2003644"/>
                <a:gd name="connsiteX1" fmla="*/ 31512 w 914400"/>
                <a:gd name="connsiteY1" fmla="*/ 49346 h 2003644"/>
                <a:gd name="connsiteX2" fmla="*/ 810934 w 914400"/>
                <a:gd name="connsiteY2" fmla="*/ 1171666 h 2003644"/>
                <a:gd name="connsiteX3" fmla="*/ 914400 w 914400"/>
                <a:gd name="connsiteY3" fmla="*/ 1282128 h 2003644"/>
                <a:gd name="connsiteX4" fmla="*/ 914400 w 914400"/>
                <a:gd name="connsiteY4" fmla="*/ 2003644 h 2003644"/>
                <a:gd name="connsiteX5" fmla="*/ 0 w 914400"/>
                <a:gd name="connsiteY5" fmla="*/ 2003644 h 2003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2003644">
                  <a:moveTo>
                    <a:pt x="0" y="0"/>
                  </a:moveTo>
                  <a:lnTo>
                    <a:pt x="31512" y="49346"/>
                  </a:lnTo>
                  <a:cubicBezTo>
                    <a:pt x="243278" y="388593"/>
                    <a:pt x="479064" y="790538"/>
                    <a:pt x="810934" y="1171666"/>
                  </a:cubicBezTo>
                  <a:lnTo>
                    <a:pt x="914400" y="1282128"/>
                  </a:lnTo>
                  <a:lnTo>
                    <a:pt x="914400" y="2003644"/>
                  </a:lnTo>
                  <a:lnTo>
                    <a:pt x="0" y="2003644"/>
                  </a:lnTo>
                  <a:close/>
                </a:path>
              </a:pathLst>
            </a:custGeom>
            <a:solidFill>
              <a:schemeClr val="accent1"/>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tx1">
                    <a:lumMod val="65000"/>
                    <a:lumOff val="35000"/>
                  </a:schemeClr>
                </a:solidFill>
                <a:latin typeface="+mn-ea"/>
                <a:cs typeface="+mn-ea"/>
              </a:endParaRPr>
            </a:p>
          </p:txBody>
        </p:sp>
        <p:sp>
          <p:nvSpPr>
            <p:cNvPr id="14" name="íṩľíḍè-Freeform: Shape 8"/>
            <p:cNvSpPr/>
            <p:nvPr/>
          </p:nvSpPr>
          <p:spPr>
            <a:xfrm>
              <a:off x="7924800" y="4509653"/>
              <a:ext cx="914400" cy="721516"/>
            </a:xfrm>
            <a:custGeom>
              <a:avLst/>
              <a:gdLst>
                <a:gd name="connsiteX0" fmla="*/ 0 w 914400"/>
                <a:gd name="connsiteY0" fmla="*/ 0 h 721516"/>
                <a:gd name="connsiteX1" fmla="*/ 107763 w 914400"/>
                <a:gd name="connsiteY1" fmla="*/ 115049 h 721516"/>
                <a:gd name="connsiteX2" fmla="*/ 914400 w 914400"/>
                <a:gd name="connsiteY2" fmla="*/ 721516 h 721516"/>
                <a:gd name="connsiteX3" fmla="*/ 0 w 914400"/>
                <a:gd name="connsiteY3" fmla="*/ 721516 h 721516"/>
              </a:gdLst>
              <a:ahLst/>
              <a:cxnLst>
                <a:cxn ang="0">
                  <a:pos x="connsiteX0" y="connsiteY0"/>
                </a:cxn>
                <a:cxn ang="0">
                  <a:pos x="connsiteX1" y="connsiteY1"/>
                </a:cxn>
                <a:cxn ang="0">
                  <a:pos x="connsiteX2" y="connsiteY2"/>
                </a:cxn>
                <a:cxn ang="0">
                  <a:pos x="connsiteX3" y="connsiteY3"/>
                </a:cxn>
              </a:cxnLst>
              <a:rect l="l" t="t" r="r" b="b"/>
              <a:pathLst>
                <a:path w="914400" h="721516">
                  <a:moveTo>
                    <a:pt x="0" y="0"/>
                  </a:moveTo>
                  <a:lnTo>
                    <a:pt x="107763" y="115049"/>
                  </a:lnTo>
                  <a:cubicBezTo>
                    <a:pt x="331675" y="336725"/>
                    <a:pt x="595365" y="544894"/>
                    <a:pt x="914400" y="721516"/>
                  </a:cubicBezTo>
                  <a:lnTo>
                    <a:pt x="0" y="721516"/>
                  </a:lnTo>
                  <a:close/>
                </a:path>
              </a:pathLst>
            </a:custGeom>
            <a:solidFill>
              <a:schemeClr val="accent1"/>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tx1">
                    <a:lumMod val="65000"/>
                    <a:lumOff val="35000"/>
                  </a:schemeClr>
                </a:solidFill>
                <a:latin typeface="+mn-ea"/>
                <a:cs typeface="+mn-ea"/>
              </a:endParaRPr>
            </a:p>
          </p:txBody>
        </p:sp>
        <p:sp>
          <p:nvSpPr>
            <p:cNvPr id="20" name="íṩľíḍè-Oval 15"/>
            <p:cNvSpPr/>
            <p:nvPr/>
          </p:nvSpPr>
          <p:spPr>
            <a:xfrm>
              <a:off x="8305799" y="4428690"/>
              <a:ext cx="161925" cy="161925"/>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tx1">
                    <a:lumMod val="65000"/>
                    <a:lumOff val="35000"/>
                  </a:schemeClr>
                </a:solidFill>
                <a:latin typeface="+mn-ea"/>
                <a:cs typeface="+mn-ea"/>
              </a:endParaRPr>
            </a:p>
          </p:txBody>
        </p:sp>
        <p:sp>
          <p:nvSpPr>
            <p:cNvPr id="21" name="íṩľíḍè-Oval 16"/>
            <p:cNvSpPr/>
            <p:nvPr/>
          </p:nvSpPr>
          <p:spPr>
            <a:xfrm>
              <a:off x="3733799" y="4428690"/>
              <a:ext cx="161925" cy="161925"/>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tx1">
                    <a:lumMod val="65000"/>
                    <a:lumOff val="35000"/>
                  </a:schemeClr>
                </a:solidFill>
                <a:latin typeface="+mn-ea"/>
                <a:cs typeface="+mn-ea"/>
              </a:endParaRPr>
            </a:p>
          </p:txBody>
        </p:sp>
        <p:sp>
          <p:nvSpPr>
            <p:cNvPr id="22" name="íṩľíḍè-Oval 17"/>
            <p:cNvSpPr/>
            <p:nvPr/>
          </p:nvSpPr>
          <p:spPr>
            <a:xfrm>
              <a:off x="4643438" y="3250835"/>
              <a:ext cx="161925" cy="161925"/>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tx1">
                    <a:lumMod val="65000"/>
                    <a:lumOff val="35000"/>
                  </a:schemeClr>
                </a:solidFill>
                <a:latin typeface="+mn-ea"/>
                <a:cs typeface="+mn-ea"/>
              </a:endParaRPr>
            </a:p>
          </p:txBody>
        </p:sp>
        <p:sp>
          <p:nvSpPr>
            <p:cNvPr id="23" name="íṩľíḍè-Oval 18"/>
            <p:cNvSpPr/>
            <p:nvPr/>
          </p:nvSpPr>
          <p:spPr>
            <a:xfrm>
              <a:off x="5557837" y="2211239"/>
              <a:ext cx="161925" cy="161925"/>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tx1">
                    <a:lumMod val="65000"/>
                    <a:lumOff val="35000"/>
                  </a:schemeClr>
                </a:solidFill>
                <a:latin typeface="+mn-ea"/>
                <a:cs typeface="+mn-ea"/>
              </a:endParaRPr>
            </a:p>
          </p:txBody>
        </p:sp>
        <p:sp>
          <p:nvSpPr>
            <p:cNvPr id="24" name="íṩľíḍè-Oval 19"/>
            <p:cNvSpPr/>
            <p:nvPr/>
          </p:nvSpPr>
          <p:spPr>
            <a:xfrm>
              <a:off x="6472237" y="2211239"/>
              <a:ext cx="161925" cy="161925"/>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tx1">
                    <a:lumMod val="65000"/>
                    <a:lumOff val="35000"/>
                  </a:schemeClr>
                </a:solidFill>
                <a:latin typeface="+mn-ea"/>
                <a:cs typeface="+mn-ea"/>
              </a:endParaRPr>
            </a:p>
          </p:txBody>
        </p:sp>
        <p:sp>
          <p:nvSpPr>
            <p:cNvPr id="25" name="íṩľíḍè-Oval 20"/>
            <p:cNvSpPr/>
            <p:nvPr/>
          </p:nvSpPr>
          <p:spPr>
            <a:xfrm>
              <a:off x="7386637" y="3250835"/>
              <a:ext cx="161925" cy="161925"/>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tx1">
                    <a:lumMod val="65000"/>
                    <a:lumOff val="35000"/>
                  </a:schemeClr>
                </a:solidFill>
                <a:latin typeface="+mn-ea"/>
                <a:cs typeface="+mn-ea"/>
              </a:endParaRPr>
            </a:p>
          </p:txBody>
        </p:sp>
        <p:cxnSp>
          <p:nvCxnSpPr>
            <p:cNvPr id="26" name="íṩľíḍè-Straight Connector 21"/>
            <p:cNvCxnSpPr/>
            <p:nvPr/>
          </p:nvCxnSpPr>
          <p:spPr>
            <a:xfrm>
              <a:off x="6553199" y="1964599"/>
              <a:ext cx="0" cy="182880"/>
            </a:xfrm>
            <a:prstGeom prst="line">
              <a:avLst/>
            </a:prstGeom>
            <a:grpFill/>
            <a:ln>
              <a:solidFill>
                <a:schemeClr val="bg2">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íṩľíḍè-Straight Connector 22"/>
            <p:cNvCxnSpPr/>
            <p:nvPr/>
          </p:nvCxnSpPr>
          <p:spPr>
            <a:xfrm>
              <a:off x="5629273" y="1964599"/>
              <a:ext cx="0" cy="182880"/>
            </a:xfrm>
            <a:prstGeom prst="line">
              <a:avLst/>
            </a:prstGeom>
            <a:grpFill/>
            <a:ln>
              <a:solidFill>
                <a:schemeClr val="bg2">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íṩľíḍè-Straight Connector 23"/>
            <p:cNvCxnSpPr/>
            <p:nvPr/>
          </p:nvCxnSpPr>
          <p:spPr>
            <a:xfrm>
              <a:off x="6553198" y="1936024"/>
              <a:ext cx="2743202" cy="0"/>
            </a:xfrm>
            <a:prstGeom prst="line">
              <a:avLst/>
            </a:prstGeom>
            <a:grpFill/>
            <a:ln>
              <a:solidFill>
                <a:schemeClr val="bg2">
                  <a:lumMod val="6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9" name="íṩľíḍè-Straight Connector 24"/>
            <p:cNvCxnSpPr/>
            <p:nvPr/>
          </p:nvCxnSpPr>
          <p:spPr>
            <a:xfrm>
              <a:off x="2886074" y="1936024"/>
              <a:ext cx="2743199" cy="0"/>
            </a:xfrm>
            <a:prstGeom prst="line">
              <a:avLst/>
            </a:prstGeom>
            <a:grpFill/>
            <a:ln>
              <a:solidFill>
                <a:schemeClr val="bg2">
                  <a:lumMod val="6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30" name="íṩľíḍè-Straight Connector 25"/>
            <p:cNvCxnSpPr/>
            <p:nvPr/>
          </p:nvCxnSpPr>
          <p:spPr>
            <a:xfrm>
              <a:off x="7458073" y="2993299"/>
              <a:ext cx="0" cy="182880"/>
            </a:xfrm>
            <a:prstGeom prst="line">
              <a:avLst/>
            </a:prstGeom>
            <a:grpFill/>
            <a:ln>
              <a:solidFill>
                <a:schemeClr val="bg2">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íṩľíḍè-Straight Connector 26"/>
            <p:cNvCxnSpPr/>
            <p:nvPr/>
          </p:nvCxnSpPr>
          <p:spPr>
            <a:xfrm>
              <a:off x="4714873" y="2993299"/>
              <a:ext cx="0" cy="182880"/>
            </a:xfrm>
            <a:prstGeom prst="line">
              <a:avLst/>
            </a:prstGeom>
            <a:grpFill/>
            <a:ln>
              <a:solidFill>
                <a:schemeClr val="bg2">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íṩľíḍè-Straight Connector 27"/>
            <p:cNvCxnSpPr/>
            <p:nvPr/>
          </p:nvCxnSpPr>
          <p:spPr>
            <a:xfrm>
              <a:off x="7467599" y="2979011"/>
              <a:ext cx="1828801" cy="0"/>
            </a:xfrm>
            <a:prstGeom prst="line">
              <a:avLst/>
            </a:prstGeom>
            <a:grpFill/>
            <a:ln>
              <a:solidFill>
                <a:schemeClr val="bg2">
                  <a:lumMod val="6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3" name="íṩľíḍè-Straight Connector 28"/>
            <p:cNvCxnSpPr/>
            <p:nvPr/>
          </p:nvCxnSpPr>
          <p:spPr>
            <a:xfrm>
              <a:off x="2886074" y="2979011"/>
              <a:ext cx="1828801" cy="0"/>
            </a:xfrm>
            <a:prstGeom prst="line">
              <a:avLst/>
            </a:prstGeom>
            <a:grpFill/>
            <a:ln>
              <a:solidFill>
                <a:schemeClr val="bg2">
                  <a:lumMod val="6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34" name="íṩľíḍè-Straight Connector 29"/>
            <p:cNvCxnSpPr/>
            <p:nvPr/>
          </p:nvCxnSpPr>
          <p:spPr>
            <a:xfrm>
              <a:off x="8382000" y="4181722"/>
              <a:ext cx="0" cy="182880"/>
            </a:xfrm>
            <a:prstGeom prst="line">
              <a:avLst/>
            </a:prstGeom>
            <a:grpFill/>
            <a:ln>
              <a:solidFill>
                <a:schemeClr val="bg2">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íṩľíḍè-Straight Connector 30"/>
            <p:cNvCxnSpPr/>
            <p:nvPr/>
          </p:nvCxnSpPr>
          <p:spPr>
            <a:xfrm>
              <a:off x="3810000" y="4181722"/>
              <a:ext cx="0" cy="182880"/>
            </a:xfrm>
            <a:prstGeom prst="line">
              <a:avLst/>
            </a:prstGeom>
            <a:grpFill/>
            <a:ln>
              <a:solidFill>
                <a:schemeClr val="bg2">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íṩľíḍè-Straight Connector 31"/>
            <p:cNvCxnSpPr/>
            <p:nvPr/>
          </p:nvCxnSpPr>
          <p:spPr>
            <a:xfrm>
              <a:off x="8382000" y="4166333"/>
              <a:ext cx="914400" cy="0"/>
            </a:xfrm>
            <a:prstGeom prst="line">
              <a:avLst/>
            </a:prstGeom>
            <a:grpFill/>
            <a:ln>
              <a:solidFill>
                <a:schemeClr val="bg2">
                  <a:lumMod val="6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7" name="íṩľíḍè-Straight Connector 32"/>
            <p:cNvCxnSpPr/>
            <p:nvPr/>
          </p:nvCxnSpPr>
          <p:spPr>
            <a:xfrm>
              <a:off x="2886074" y="4166333"/>
              <a:ext cx="914400" cy="0"/>
            </a:xfrm>
            <a:prstGeom prst="line">
              <a:avLst/>
            </a:prstGeom>
            <a:grpFill/>
            <a:ln>
              <a:solidFill>
                <a:schemeClr val="bg2">
                  <a:lumMod val="65000"/>
                </a:schemeClr>
              </a:solidFill>
              <a:prstDash val="dash"/>
              <a:headEnd type="ova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6503129" y="1793024"/>
            <a:ext cx="1885295" cy="505056"/>
            <a:chOff x="7805425" y="3370233"/>
            <a:chExt cx="2513727" cy="673408"/>
          </a:xfrm>
        </p:grpSpPr>
        <p:sp>
          <p:nvSpPr>
            <p:cNvPr id="39" name="矩形 38"/>
            <p:cNvSpPr/>
            <p:nvPr/>
          </p:nvSpPr>
          <p:spPr>
            <a:xfrm>
              <a:off x="7805426" y="3370233"/>
              <a:ext cx="2050552" cy="418576"/>
            </a:xfrm>
            <a:prstGeom prst="rect">
              <a:avLst/>
            </a:prstGeom>
            <a:noFill/>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cs typeface="+mn-ea"/>
                </a:rPr>
                <a:t>单击添加标题</a:t>
              </a:r>
              <a:endParaRPr lang="zh-CN" altLang="en-US" sz="1200" dirty="0">
                <a:solidFill>
                  <a:schemeClr val="tx1">
                    <a:lumMod val="65000"/>
                    <a:lumOff val="35000"/>
                  </a:schemeClr>
                </a:solidFill>
                <a:latin typeface="+mn-ea"/>
                <a:cs typeface="+mn-ea"/>
              </a:endParaRPr>
            </a:p>
          </p:txBody>
        </p:sp>
        <p:sp>
          <p:nvSpPr>
            <p:cNvPr id="40" name="矩形 39"/>
            <p:cNvSpPr/>
            <p:nvPr/>
          </p:nvSpPr>
          <p:spPr>
            <a:xfrm>
              <a:off x="7805425" y="3708933"/>
              <a:ext cx="2513727" cy="334708"/>
            </a:xfrm>
            <a:prstGeom prst="rect">
              <a:avLst/>
            </a:prstGeom>
            <a:noFill/>
          </p:spPr>
          <p:txBody>
            <a:bodyPr wrap="square">
              <a:spAutoFit/>
              <a:scene3d>
                <a:camera prst="orthographicFront"/>
                <a:lightRig rig="threePt" dir="t"/>
              </a:scene3d>
              <a:sp3d contourW="12700"/>
            </a:bodyPr>
            <a:lstStyle/>
            <a:p>
              <a:pPr>
                <a:lnSpc>
                  <a:spcPct val="125000"/>
                </a:lnSpc>
              </a:pPr>
              <a:r>
                <a:rPr lang="zh-CN" altLang="en-US" sz="825" dirty="0">
                  <a:solidFill>
                    <a:schemeClr val="tx1">
                      <a:lumMod val="65000"/>
                      <a:lumOff val="35000"/>
                    </a:schemeClr>
                  </a:solidFill>
                  <a:latin typeface="+mn-ea"/>
                  <a:cs typeface="+mn-ea"/>
                </a:rPr>
                <a:t>用户可以在投影仪或者计算机上进行</a:t>
              </a:r>
              <a:endParaRPr lang="zh-CN" altLang="en-US" sz="825" dirty="0">
                <a:solidFill>
                  <a:schemeClr val="tx1">
                    <a:lumMod val="65000"/>
                    <a:lumOff val="35000"/>
                  </a:schemeClr>
                </a:solidFill>
                <a:latin typeface="+mn-ea"/>
                <a:cs typeface="+mn-ea"/>
              </a:endParaRPr>
            </a:p>
          </p:txBody>
        </p:sp>
      </p:grpSp>
      <p:grpSp>
        <p:nvGrpSpPr>
          <p:cNvPr id="41" name="组合 40"/>
          <p:cNvGrpSpPr/>
          <p:nvPr/>
        </p:nvGrpSpPr>
        <p:grpSpPr>
          <a:xfrm>
            <a:off x="6503129" y="2445207"/>
            <a:ext cx="1885295" cy="505056"/>
            <a:chOff x="7805425" y="3370233"/>
            <a:chExt cx="2513727" cy="673408"/>
          </a:xfrm>
        </p:grpSpPr>
        <p:sp>
          <p:nvSpPr>
            <p:cNvPr id="42" name="矩形 41"/>
            <p:cNvSpPr/>
            <p:nvPr/>
          </p:nvSpPr>
          <p:spPr>
            <a:xfrm>
              <a:off x="7805426" y="3370233"/>
              <a:ext cx="2050552" cy="418576"/>
            </a:xfrm>
            <a:prstGeom prst="rect">
              <a:avLst/>
            </a:prstGeom>
            <a:noFill/>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cs typeface="+mn-ea"/>
                </a:rPr>
                <a:t>单击添加标题</a:t>
              </a:r>
              <a:endParaRPr lang="zh-CN" altLang="en-US" sz="1200" dirty="0">
                <a:solidFill>
                  <a:schemeClr val="tx1">
                    <a:lumMod val="65000"/>
                    <a:lumOff val="35000"/>
                  </a:schemeClr>
                </a:solidFill>
                <a:latin typeface="+mn-ea"/>
                <a:cs typeface="+mn-ea"/>
              </a:endParaRPr>
            </a:p>
          </p:txBody>
        </p:sp>
        <p:sp>
          <p:nvSpPr>
            <p:cNvPr id="43" name="矩形 42"/>
            <p:cNvSpPr/>
            <p:nvPr/>
          </p:nvSpPr>
          <p:spPr>
            <a:xfrm>
              <a:off x="7805425" y="3708933"/>
              <a:ext cx="2513727" cy="334708"/>
            </a:xfrm>
            <a:prstGeom prst="rect">
              <a:avLst/>
            </a:prstGeom>
            <a:noFill/>
          </p:spPr>
          <p:txBody>
            <a:bodyPr wrap="square">
              <a:spAutoFit/>
              <a:scene3d>
                <a:camera prst="orthographicFront"/>
                <a:lightRig rig="threePt" dir="t"/>
              </a:scene3d>
              <a:sp3d contourW="12700"/>
            </a:bodyPr>
            <a:lstStyle/>
            <a:p>
              <a:pPr>
                <a:lnSpc>
                  <a:spcPct val="125000"/>
                </a:lnSpc>
              </a:pPr>
              <a:r>
                <a:rPr lang="zh-CN" altLang="en-US" sz="825" dirty="0">
                  <a:solidFill>
                    <a:schemeClr val="tx1">
                      <a:lumMod val="65000"/>
                      <a:lumOff val="35000"/>
                    </a:schemeClr>
                  </a:solidFill>
                  <a:latin typeface="+mn-ea"/>
                  <a:cs typeface="+mn-ea"/>
                </a:rPr>
                <a:t>用户可以在投影仪或者计算机上进行</a:t>
              </a:r>
              <a:endParaRPr lang="zh-CN" altLang="en-US" sz="825" dirty="0">
                <a:solidFill>
                  <a:schemeClr val="tx1">
                    <a:lumMod val="65000"/>
                    <a:lumOff val="35000"/>
                  </a:schemeClr>
                </a:solidFill>
                <a:latin typeface="+mn-ea"/>
                <a:cs typeface="+mn-ea"/>
              </a:endParaRPr>
            </a:p>
          </p:txBody>
        </p:sp>
      </p:grpSp>
      <p:grpSp>
        <p:nvGrpSpPr>
          <p:cNvPr id="44" name="组合 43"/>
          <p:cNvGrpSpPr/>
          <p:nvPr/>
        </p:nvGrpSpPr>
        <p:grpSpPr>
          <a:xfrm>
            <a:off x="6503129" y="3124783"/>
            <a:ext cx="1885295" cy="505056"/>
            <a:chOff x="7805425" y="3370233"/>
            <a:chExt cx="2513727" cy="673408"/>
          </a:xfrm>
        </p:grpSpPr>
        <p:sp>
          <p:nvSpPr>
            <p:cNvPr id="45" name="矩形 44"/>
            <p:cNvSpPr/>
            <p:nvPr/>
          </p:nvSpPr>
          <p:spPr>
            <a:xfrm>
              <a:off x="7805426" y="3370233"/>
              <a:ext cx="2050552" cy="418576"/>
            </a:xfrm>
            <a:prstGeom prst="rect">
              <a:avLst/>
            </a:prstGeom>
            <a:noFill/>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cs typeface="+mn-ea"/>
                </a:rPr>
                <a:t>单击添加标题</a:t>
              </a:r>
              <a:endParaRPr lang="zh-CN" altLang="en-US" sz="1200" dirty="0">
                <a:solidFill>
                  <a:schemeClr val="tx1">
                    <a:lumMod val="65000"/>
                    <a:lumOff val="35000"/>
                  </a:schemeClr>
                </a:solidFill>
                <a:latin typeface="+mn-ea"/>
                <a:cs typeface="+mn-ea"/>
              </a:endParaRPr>
            </a:p>
          </p:txBody>
        </p:sp>
        <p:sp>
          <p:nvSpPr>
            <p:cNvPr id="46" name="矩形 45"/>
            <p:cNvSpPr/>
            <p:nvPr/>
          </p:nvSpPr>
          <p:spPr>
            <a:xfrm>
              <a:off x="7805425" y="3708933"/>
              <a:ext cx="2513727" cy="334708"/>
            </a:xfrm>
            <a:prstGeom prst="rect">
              <a:avLst/>
            </a:prstGeom>
            <a:noFill/>
          </p:spPr>
          <p:txBody>
            <a:bodyPr wrap="square">
              <a:spAutoFit/>
              <a:scene3d>
                <a:camera prst="orthographicFront"/>
                <a:lightRig rig="threePt" dir="t"/>
              </a:scene3d>
              <a:sp3d contourW="12700"/>
            </a:bodyPr>
            <a:lstStyle/>
            <a:p>
              <a:pPr>
                <a:lnSpc>
                  <a:spcPct val="125000"/>
                </a:lnSpc>
              </a:pPr>
              <a:r>
                <a:rPr lang="zh-CN" altLang="en-US" sz="825" dirty="0">
                  <a:solidFill>
                    <a:schemeClr val="tx1">
                      <a:lumMod val="65000"/>
                      <a:lumOff val="35000"/>
                    </a:schemeClr>
                  </a:solidFill>
                  <a:latin typeface="+mn-ea"/>
                  <a:cs typeface="+mn-ea"/>
                </a:rPr>
                <a:t>用户可以在投影仪或者计算机上进行</a:t>
              </a:r>
              <a:endParaRPr lang="zh-CN" altLang="en-US" sz="825" dirty="0">
                <a:solidFill>
                  <a:schemeClr val="tx1">
                    <a:lumMod val="65000"/>
                    <a:lumOff val="35000"/>
                  </a:schemeClr>
                </a:solidFill>
                <a:latin typeface="+mn-ea"/>
                <a:cs typeface="+mn-ea"/>
              </a:endParaRPr>
            </a:p>
          </p:txBody>
        </p:sp>
      </p:grpSp>
      <p:grpSp>
        <p:nvGrpSpPr>
          <p:cNvPr id="47" name="组合 46"/>
          <p:cNvGrpSpPr/>
          <p:nvPr/>
        </p:nvGrpSpPr>
        <p:grpSpPr>
          <a:xfrm>
            <a:off x="817079" y="1793024"/>
            <a:ext cx="1885295" cy="505056"/>
            <a:chOff x="7805425" y="3370233"/>
            <a:chExt cx="2513727" cy="673408"/>
          </a:xfrm>
        </p:grpSpPr>
        <p:sp>
          <p:nvSpPr>
            <p:cNvPr id="48" name="矩形 47"/>
            <p:cNvSpPr/>
            <p:nvPr/>
          </p:nvSpPr>
          <p:spPr>
            <a:xfrm>
              <a:off x="8268600" y="3370233"/>
              <a:ext cx="2050552" cy="418576"/>
            </a:xfrm>
            <a:prstGeom prst="rect">
              <a:avLst/>
            </a:prstGeom>
            <a:noFill/>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latin typeface="+mn-ea"/>
                  <a:cs typeface="+mn-ea"/>
                </a:rPr>
                <a:t>单击添加标题</a:t>
              </a:r>
              <a:endParaRPr lang="zh-CN" altLang="en-US" sz="1200" dirty="0">
                <a:solidFill>
                  <a:schemeClr val="tx1">
                    <a:lumMod val="65000"/>
                    <a:lumOff val="35000"/>
                  </a:schemeClr>
                </a:solidFill>
                <a:latin typeface="+mn-ea"/>
                <a:cs typeface="+mn-ea"/>
              </a:endParaRPr>
            </a:p>
          </p:txBody>
        </p:sp>
        <p:sp>
          <p:nvSpPr>
            <p:cNvPr id="49" name="矩形 48"/>
            <p:cNvSpPr/>
            <p:nvPr/>
          </p:nvSpPr>
          <p:spPr>
            <a:xfrm>
              <a:off x="7805425" y="3708933"/>
              <a:ext cx="2513727" cy="334708"/>
            </a:xfrm>
            <a:prstGeom prst="rect">
              <a:avLst/>
            </a:prstGeom>
            <a:noFill/>
          </p:spPr>
          <p:txBody>
            <a:bodyPr wrap="square">
              <a:spAutoFit/>
              <a:scene3d>
                <a:camera prst="orthographicFront"/>
                <a:lightRig rig="threePt" dir="t"/>
              </a:scene3d>
              <a:sp3d contourW="12700"/>
            </a:bodyPr>
            <a:lstStyle/>
            <a:p>
              <a:pPr algn="r">
                <a:lnSpc>
                  <a:spcPct val="125000"/>
                </a:lnSpc>
              </a:pPr>
              <a:r>
                <a:rPr lang="zh-CN" altLang="en-US" sz="825" dirty="0">
                  <a:solidFill>
                    <a:schemeClr val="tx1">
                      <a:lumMod val="65000"/>
                      <a:lumOff val="35000"/>
                    </a:schemeClr>
                  </a:solidFill>
                  <a:latin typeface="+mn-ea"/>
                  <a:cs typeface="+mn-ea"/>
                </a:rPr>
                <a:t>用户可以在投影仪或者计算机上进行</a:t>
              </a:r>
              <a:endParaRPr lang="zh-CN" altLang="en-US" sz="825" dirty="0">
                <a:solidFill>
                  <a:schemeClr val="tx1">
                    <a:lumMod val="65000"/>
                    <a:lumOff val="35000"/>
                  </a:schemeClr>
                </a:solidFill>
                <a:latin typeface="+mn-ea"/>
                <a:cs typeface="+mn-ea"/>
              </a:endParaRPr>
            </a:p>
          </p:txBody>
        </p:sp>
      </p:grpSp>
      <p:grpSp>
        <p:nvGrpSpPr>
          <p:cNvPr id="50" name="组合 49"/>
          <p:cNvGrpSpPr/>
          <p:nvPr/>
        </p:nvGrpSpPr>
        <p:grpSpPr>
          <a:xfrm>
            <a:off x="817079" y="2445207"/>
            <a:ext cx="1885295" cy="505056"/>
            <a:chOff x="7805425" y="3370233"/>
            <a:chExt cx="2513727" cy="673408"/>
          </a:xfrm>
        </p:grpSpPr>
        <p:sp>
          <p:nvSpPr>
            <p:cNvPr id="51" name="矩形 50"/>
            <p:cNvSpPr/>
            <p:nvPr/>
          </p:nvSpPr>
          <p:spPr>
            <a:xfrm>
              <a:off x="8268600" y="3370233"/>
              <a:ext cx="2050552" cy="418576"/>
            </a:xfrm>
            <a:prstGeom prst="rect">
              <a:avLst/>
            </a:prstGeom>
            <a:noFill/>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latin typeface="+mn-ea"/>
                  <a:cs typeface="+mn-ea"/>
                </a:rPr>
                <a:t>单击添加标题</a:t>
              </a:r>
              <a:endParaRPr lang="zh-CN" altLang="en-US" sz="1200" dirty="0">
                <a:solidFill>
                  <a:schemeClr val="tx1">
                    <a:lumMod val="65000"/>
                    <a:lumOff val="35000"/>
                  </a:schemeClr>
                </a:solidFill>
                <a:latin typeface="+mn-ea"/>
                <a:cs typeface="+mn-ea"/>
              </a:endParaRPr>
            </a:p>
          </p:txBody>
        </p:sp>
        <p:sp>
          <p:nvSpPr>
            <p:cNvPr id="52" name="矩形 51"/>
            <p:cNvSpPr/>
            <p:nvPr/>
          </p:nvSpPr>
          <p:spPr>
            <a:xfrm>
              <a:off x="7805425" y="3708933"/>
              <a:ext cx="2513727" cy="334708"/>
            </a:xfrm>
            <a:prstGeom prst="rect">
              <a:avLst/>
            </a:prstGeom>
            <a:noFill/>
          </p:spPr>
          <p:txBody>
            <a:bodyPr wrap="square">
              <a:spAutoFit/>
              <a:scene3d>
                <a:camera prst="orthographicFront"/>
                <a:lightRig rig="threePt" dir="t"/>
              </a:scene3d>
              <a:sp3d contourW="12700"/>
            </a:bodyPr>
            <a:lstStyle/>
            <a:p>
              <a:pPr algn="r">
                <a:lnSpc>
                  <a:spcPct val="125000"/>
                </a:lnSpc>
              </a:pPr>
              <a:r>
                <a:rPr lang="zh-CN" altLang="en-US" sz="825" dirty="0">
                  <a:solidFill>
                    <a:schemeClr val="tx1">
                      <a:lumMod val="65000"/>
                      <a:lumOff val="35000"/>
                    </a:schemeClr>
                  </a:solidFill>
                  <a:latin typeface="+mn-ea"/>
                  <a:cs typeface="+mn-ea"/>
                </a:rPr>
                <a:t>用户可以在投影仪或者计算机上进行</a:t>
              </a:r>
              <a:endParaRPr lang="zh-CN" altLang="en-US" sz="825" dirty="0">
                <a:solidFill>
                  <a:schemeClr val="tx1">
                    <a:lumMod val="65000"/>
                    <a:lumOff val="35000"/>
                  </a:schemeClr>
                </a:solidFill>
                <a:latin typeface="+mn-ea"/>
                <a:cs typeface="+mn-ea"/>
              </a:endParaRPr>
            </a:p>
          </p:txBody>
        </p:sp>
      </p:grpSp>
      <p:grpSp>
        <p:nvGrpSpPr>
          <p:cNvPr id="53" name="组合 52"/>
          <p:cNvGrpSpPr/>
          <p:nvPr/>
        </p:nvGrpSpPr>
        <p:grpSpPr>
          <a:xfrm>
            <a:off x="817079" y="3124783"/>
            <a:ext cx="1885295" cy="505056"/>
            <a:chOff x="7805425" y="3370233"/>
            <a:chExt cx="2513727" cy="673408"/>
          </a:xfrm>
        </p:grpSpPr>
        <p:sp>
          <p:nvSpPr>
            <p:cNvPr id="54" name="矩形 53"/>
            <p:cNvSpPr/>
            <p:nvPr/>
          </p:nvSpPr>
          <p:spPr>
            <a:xfrm>
              <a:off x="8268600" y="3370233"/>
              <a:ext cx="2050552" cy="418576"/>
            </a:xfrm>
            <a:prstGeom prst="rect">
              <a:avLst/>
            </a:prstGeom>
            <a:noFill/>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latin typeface="+mn-ea"/>
                  <a:cs typeface="+mn-ea"/>
                </a:rPr>
                <a:t>单击添加标题</a:t>
              </a:r>
              <a:endParaRPr lang="zh-CN" altLang="en-US" sz="1200" dirty="0">
                <a:solidFill>
                  <a:schemeClr val="tx1">
                    <a:lumMod val="65000"/>
                    <a:lumOff val="35000"/>
                  </a:schemeClr>
                </a:solidFill>
                <a:latin typeface="+mn-ea"/>
                <a:cs typeface="+mn-ea"/>
              </a:endParaRPr>
            </a:p>
          </p:txBody>
        </p:sp>
        <p:sp>
          <p:nvSpPr>
            <p:cNvPr id="55" name="矩形 54"/>
            <p:cNvSpPr/>
            <p:nvPr/>
          </p:nvSpPr>
          <p:spPr>
            <a:xfrm>
              <a:off x="7805425" y="3708933"/>
              <a:ext cx="2513727" cy="334708"/>
            </a:xfrm>
            <a:prstGeom prst="rect">
              <a:avLst/>
            </a:prstGeom>
            <a:noFill/>
          </p:spPr>
          <p:txBody>
            <a:bodyPr wrap="square">
              <a:spAutoFit/>
              <a:scene3d>
                <a:camera prst="orthographicFront"/>
                <a:lightRig rig="threePt" dir="t"/>
              </a:scene3d>
              <a:sp3d contourW="12700"/>
            </a:bodyPr>
            <a:lstStyle/>
            <a:p>
              <a:pPr algn="r">
                <a:lnSpc>
                  <a:spcPct val="125000"/>
                </a:lnSpc>
              </a:pPr>
              <a:r>
                <a:rPr lang="zh-CN" altLang="en-US" sz="825" dirty="0">
                  <a:solidFill>
                    <a:schemeClr val="tx1">
                      <a:lumMod val="65000"/>
                      <a:lumOff val="35000"/>
                    </a:schemeClr>
                  </a:solidFill>
                  <a:latin typeface="+mn-ea"/>
                  <a:cs typeface="+mn-ea"/>
                </a:rPr>
                <a:t>用户可以在投影仪或者计算机上进行</a:t>
              </a:r>
              <a:endParaRPr lang="zh-CN" altLang="en-US" sz="825" dirty="0">
                <a:solidFill>
                  <a:schemeClr val="tx1">
                    <a:lumMod val="65000"/>
                    <a:lumOff val="35000"/>
                  </a:schemeClr>
                </a:solidFill>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500" fill="hold"/>
                                        <p:tgtEl>
                                          <p:spTgt spid="38"/>
                                        </p:tgtEl>
                                        <p:attrNameLst>
                                          <p:attrName>ppt_x</p:attrName>
                                        </p:attrNameLst>
                                      </p:cBhvr>
                                      <p:tavLst>
                                        <p:tav tm="0">
                                          <p:val>
                                            <p:strVal val="1+#ppt_w/2"/>
                                          </p:val>
                                        </p:tav>
                                        <p:tav tm="100000">
                                          <p:val>
                                            <p:strVal val="#ppt_x"/>
                                          </p:val>
                                        </p:tav>
                                      </p:tavLst>
                                    </p:anim>
                                    <p:anim calcmode="lin" valueType="num">
                                      <p:cBhvr additive="base">
                                        <p:cTn id="14" dur="500" fill="hold"/>
                                        <p:tgtEl>
                                          <p:spTgt spid="38"/>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500" fill="hold"/>
                                        <p:tgtEl>
                                          <p:spTgt spid="41"/>
                                        </p:tgtEl>
                                        <p:attrNameLst>
                                          <p:attrName>ppt_x</p:attrName>
                                        </p:attrNameLst>
                                      </p:cBhvr>
                                      <p:tavLst>
                                        <p:tav tm="0">
                                          <p:val>
                                            <p:strVal val="1+#ppt_w/2"/>
                                          </p:val>
                                        </p:tav>
                                        <p:tav tm="100000">
                                          <p:val>
                                            <p:strVal val="#ppt_x"/>
                                          </p:val>
                                        </p:tav>
                                      </p:tavLst>
                                    </p:anim>
                                    <p:anim calcmode="lin" valueType="num">
                                      <p:cBhvr additive="base">
                                        <p:cTn id="18" dur="500" fill="hold"/>
                                        <p:tgtEl>
                                          <p:spTgt spid="41"/>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1+#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500" fill="hold"/>
                                        <p:tgtEl>
                                          <p:spTgt spid="47"/>
                                        </p:tgtEl>
                                        <p:attrNameLst>
                                          <p:attrName>ppt_x</p:attrName>
                                        </p:attrNameLst>
                                      </p:cBhvr>
                                      <p:tavLst>
                                        <p:tav tm="0">
                                          <p:val>
                                            <p:strVal val="0-#ppt_w/2"/>
                                          </p:val>
                                        </p:tav>
                                        <p:tav tm="100000">
                                          <p:val>
                                            <p:strVal val="#ppt_x"/>
                                          </p:val>
                                        </p:tav>
                                      </p:tavLst>
                                    </p:anim>
                                    <p:anim calcmode="lin" valueType="num">
                                      <p:cBhvr additive="base">
                                        <p:cTn id="26" dur="500" fill="hold"/>
                                        <p:tgtEl>
                                          <p:spTgt spid="47"/>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500" fill="hold"/>
                                        <p:tgtEl>
                                          <p:spTgt spid="50"/>
                                        </p:tgtEl>
                                        <p:attrNameLst>
                                          <p:attrName>ppt_x</p:attrName>
                                        </p:attrNameLst>
                                      </p:cBhvr>
                                      <p:tavLst>
                                        <p:tav tm="0">
                                          <p:val>
                                            <p:strVal val="0-#ppt_w/2"/>
                                          </p:val>
                                        </p:tav>
                                        <p:tav tm="100000">
                                          <p:val>
                                            <p:strVal val="#ppt_x"/>
                                          </p:val>
                                        </p:tav>
                                      </p:tavLst>
                                    </p:anim>
                                    <p:anim calcmode="lin" valueType="num">
                                      <p:cBhvr additive="base">
                                        <p:cTn id="30" dur="500" fill="hold"/>
                                        <p:tgtEl>
                                          <p:spTgt spid="50"/>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53"/>
                                        </p:tgtEl>
                                        <p:attrNameLst>
                                          <p:attrName>style.visibility</p:attrName>
                                        </p:attrNameLst>
                                      </p:cBhvr>
                                      <p:to>
                                        <p:strVal val="visible"/>
                                      </p:to>
                                    </p:set>
                                    <p:anim calcmode="lin" valueType="num">
                                      <p:cBhvr additive="base">
                                        <p:cTn id="33" dur="500" fill="hold"/>
                                        <p:tgtEl>
                                          <p:spTgt spid="53"/>
                                        </p:tgtEl>
                                        <p:attrNameLst>
                                          <p:attrName>ppt_x</p:attrName>
                                        </p:attrNameLst>
                                      </p:cBhvr>
                                      <p:tavLst>
                                        <p:tav tm="0">
                                          <p:val>
                                            <p:strVal val="0-#ppt_w/2"/>
                                          </p:val>
                                        </p:tav>
                                        <p:tav tm="100000">
                                          <p:val>
                                            <p:strVal val="#ppt_x"/>
                                          </p:val>
                                        </p:tav>
                                      </p:tavLst>
                                    </p:anim>
                                    <p:anim calcmode="lin" valueType="num">
                                      <p:cBhvr additive="base">
                                        <p:cTn id="34"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1872208" cy="415498"/>
          </a:xfrm>
          <a:prstGeom prst="rect">
            <a:avLst/>
          </a:prstGeom>
        </p:spPr>
        <p:txBody>
          <a:bodyPr wrap="square">
            <a:spAutoFit/>
          </a:bodyPr>
          <a:lstStyle/>
          <a:p>
            <a:pPr>
              <a:lnSpc>
                <a:spcPct val="100000"/>
              </a:lnSpc>
            </a:pPr>
            <a:r>
              <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rPr>
              <a:t>一、工作回顾</a:t>
            </a:r>
            <a:endPar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endParaRPr>
          </a:p>
        </p:txBody>
      </p:sp>
      <p:sp>
        <p:nvSpPr>
          <p:cNvPr id="52" name="TextBox 6"/>
          <p:cNvSpPr txBox="1"/>
          <p:nvPr/>
        </p:nvSpPr>
        <p:spPr bwMode="auto">
          <a:xfrm>
            <a:off x="1709514" y="2009069"/>
            <a:ext cx="2464459" cy="452432"/>
          </a:xfrm>
          <a:prstGeom prst="rect">
            <a:avLst/>
          </a:prstGeom>
          <a:noFill/>
        </p:spPr>
        <p:txBody>
          <a:bodyPr wrap="square">
            <a:spAutoFit/>
          </a:bodyPr>
          <a:lstStyle/>
          <a:p>
            <a:pPr>
              <a:lnSpc>
                <a:spcPct val="130000"/>
              </a:lnSpc>
            </a:pPr>
            <a:r>
              <a:rPr lang="zh-CN" altLang="en-US" sz="900" dirty="0">
                <a:solidFill>
                  <a:schemeClr val="tx1">
                    <a:lumMod val="65000"/>
                    <a:lumOff val="35000"/>
                  </a:schemeClr>
                </a:solidFill>
                <a:latin typeface="+mn-ea"/>
                <a:cs typeface="+mn-ea"/>
              </a:rPr>
              <a:t>此处添加详细文本描述，建议与标题相关并符合整体语言风格，语言描述尽量</a:t>
            </a:r>
            <a:r>
              <a:rPr lang="en-US" altLang="zh-CN" sz="900" dirty="0">
                <a:solidFill>
                  <a:schemeClr val="tx1">
                    <a:lumMod val="65000"/>
                    <a:lumOff val="35000"/>
                  </a:schemeClr>
                </a:solidFill>
                <a:latin typeface="+mn-ea"/>
                <a:cs typeface="+mn-ea"/>
              </a:rPr>
              <a:t>……</a:t>
            </a:r>
            <a:endParaRPr lang="en-US" altLang="zh-CN" sz="900" dirty="0">
              <a:solidFill>
                <a:schemeClr val="tx1">
                  <a:lumMod val="65000"/>
                  <a:lumOff val="35000"/>
                </a:schemeClr>
              </a:solidFill>
              <a:latin typeface="+mn-ea"/>
              <a:cs typeface="+mn-ea"/>
            </a:endParaRPr>
          </a:p>
        </p:txBody>
      </p:sp>
      <p:sp>
        <p:nvSpPr>
          <p:cNvPr id="53" name="TextBox 30"/>
          <p:cNvSpPr txBox="1"/>
          <p:nvPr/>
        </p:nvSpPr>
        <p:spPr bwMode="auto">
          <a:xfrm>
            <a:off x="6082821" y="2009069"/>
            <a:ext cx="2464459" cy="452432"/>
          </a:xfrm>
          <a:prstGeom prst="rect">
            <a:avLst/>
          </a:prstGeom>
          <a:noFill/>
        </p:spPr>
        <p:txBody>
          <a:bodyPr wrap="square">
            <a:spAutoFit/>
          </a:bodyPr>
          <a:lstStyle/>
          <a:p>
            <a:pPr>
              <a:lnSpc>
                <a:spcPct val="130000"/>
              </a:lnSpc>
            </a:pPr>
            <a:r>
              <a:rPr lang="zh-CN" altLang="en-US" sz="900" dirty="0">
                <a:solidFill>
                  <a:schemeClr val="tx1">
                    <a:lumMod val="65000"/>
                    <a:lumOff val="35000"/>
                  </a:schemeClr>
                </a:solidFill>
                <a:latin typeface="+mn-ea"/>
                <a:cs typeface="+mn-ea"/>
              </a:rPr>
              <a:t>此处添加详细文本描述，建议与标题相关并符合整体语言风格，语言描述尽量</a:t>
            </a:r>
            <a:r>
              <a:rPr lang="en-US" altLang="zh-CN" sz="900" dirty="0">
                <a:solidFill>
                  <a:schemeClr val="tx1">
                    <a:lumMod val="65000"/>
                    <a:lumOff val="35000"/>
                  </a:schemeClr>
                </a:solidFill>
                <a:latin typeface="+mn-ea"/>
                <a:cs typeface="+mn-ea"/>
              </a:rPr>
              <a:t>……</a:t>
            </a:r>
            <a:endParaRPr lang="en-US" altLang="zh-CN" sz="900" dirty="0">
              <a:solidFill>
                <a:schemeClr val="tx1">
                  <a:lumMod val="65000"/>
                  <a:lumOff val="35000"/>
                </a:schemeClr>
              </a:solidFill>
              <a:latin typeface="+mn-ea"/>
              <a:cs typeface="+mn-ea"/>
            </a:endParaRPr>
          </a:p>
        </p:txBody>
      </p:sp>
      <p:sp>
        <p:nvSpPr>
          <p:cNvPr id="54" name="TextBox 31"/>
          <p:cNvSpPr txBox="1"/>
          <p:nvPr/>
        </p:nvSpPr>
        <p:spPr bwMode="auto">
          <a:xfrm>
            <a:off x="1709514" y="3835213"/>
            <a:ext cx="2464459" cy="452432"/>
          </a:xfrm>
          <a:prstGeom prst="rect">
            <a:avLst/>
          </a:prstGeom>
          <a:noFill/>
        </p:spPr>
        <p:txBody>
          <a:bodyPr wrap="square">
            <a:spAutoFit/>
          </a:bodyPr>
          <a:lstStyle/>
          <a:p>
            <a:pPr>
              <a:lnSpc>
                <a:spcPct val="130000"/>
              </a:lnSpc>
            </a:pPr>
            <a:r>
              <a:rPr lang="zh-CN" altLang="en-US" sz="900" dirty="0">
                <a:solidFill>
                  <a:schemeClr val="tx1">
                    <a:lumMod val="65000"/>
                    <a:lumOff val="35000"/>
                  </a:schemeClr>
                </a:solidFill>
                <a:latin typeface="+mn-ea"/>
                <a:cs typeface="+mn-ea"/>
              </a:rPr>
              <a:t>此处添加详细文本描述，建议与标题相关并符合整体语言风格，语言描述尽量</a:t>
            </a:r>
            <a:r>
              <a:rPr lang="en-US" altLang="zh-CN" sz="900" dirty="0">
                <a:solidFill>
                  <a:schemeClr val="tx1">
                    <a:lumMod val="65000"/>
                    <a:lumOff val="35000"/>
                  </a:schemeClr>
                </a:solidFill>
                <a:latin typeface="+mn-ea"/>
                <a:cs typeface="+mn-ea"/>
              </a:rPr>
              <a:t>……</a:t>
            </a:r>
            <a:endParaRPr lang="en-US" altLang="zh-CN" sz="900" dirty="0">
              <a:solidFill>
                <a:schemeClr val="tx1">
                  <a:lumMod val="65000"/>
                  <a:lumOff val="35000"/>
                </a:schemeClr>
              </a:solidFill>
              <a:latin typeface="+mn-ea"/>
              <a:cs typeface="+mn-ea"/>
            </a:endParaRPr>
          </a:p>
        </p:txBody>
      </p:sp>
      <p:sp>
        <p:nvSpPr>
          <p:cNvPr id="55" name="TextBox 32"/>
          <p:cNvSpPr txBox="1"/>
          <p:nvPr/>
        </p:nvSpPr>
        <p:spPr bwMode="auto">
          <a:xfrm>
            <a:off x="6035120" y="3835213"/>
            <a:ext cx="2464459" cy="452432"/>
          </a:xfrm>
          <a:prstGeom prst="rect">
            <a:avLst/>
          </a:prstGeom>
          <a:noFill/>
        </p:spPr>
        <p:txBody>
          <a:bodyPr wrap="square">
            <a:spAutoFit/>
          </a:bodyPr>
          <a:lstStyle/>
          <a:p>
            <a:pPr>
              <a:lnSpc>
                <a:spcPct val="130000"/>
              </a:lnSpc>
            </a:pPr>
            <a:r>
              <a:rPr lang="zh-CN" altLang="en-US" sz="900" dirty="0">
                <a:solidFill>
                  <a:schemeClr val="tx1">
                    <a:lumMod val="65000"/>
                    <a:lumOff val="35000"/>
                  </a:schemeClr>
                </a:solidFill>
                <a:latin typeface="+mn-ea"/>
                <a:cs typeface="+mn-ea"/>
              </a:rPr>
              <a:t>此处添加详细文本描述，建议与标题相关并符合整体语言风格，语言描述尽量</a:t>
            </a:r>
            <a:r>
              <a:rPr lang="en-US" altLang="zh-CN" sz="900" dirty="0">
                <a:solidFill>
                  <a:schemeClr val="tx1">
                    <a:lumMod val="65000"/>
                    <a:lumOff val="35000"/>
                  </a:schemeClr>
                </a:solidFill>
                <a:latin typeface="+mn-ea"/>
                <a:cs typeface="+mn-ea"/>
              </a:rPr>
              <a:t>……</a:t>
            </a:r>
            <a:endParaRPr lang="en-US" altLang="zh-CN" sz="900" dirty="0">
              <a:solidFill>
                <a:schemeClr val="tx1">
                  <a:lumMod val="65000"/>
                  <a:lumOff val="35000"/>
                </a:schemeClr>
              </a:solidFill>
              <a:latin typeface="+mn-ea"/>
              <a:cs typeface="+mn-ea"/>
            </a:endParaRPr>
          </a:p>
        </p:txBody>
      </p:sp>
      <p:grpSp>
        <p:nvGrpSpPr>
          <p:cNvPr id="56" name="Group 7"/>
          <p:cNvGrpSpPr/>
          <p:nvPr/>
        </p:nvGrpSpPr>
        <p:grpSpPr bwMode="auto">
          <a:xfrm>
            <a:off x="4828324" y="1501171"/>
            <a:ext cx="3823862" cy="1199216"/>
            <a:chOff x="3798640" y="2664087"/>
            <a:chExt cx="5609728" cy="1759294"/>
          </a:xfrm>
        </p:grpSpPr>
        <p:sp>
          <p:nvSpPr>
            <p:cNvPr id="57" name="圆角矩形 6"/>
            <p:cNvSpPr/>
            <p:nvPr/>
          </p:nvSpPr>
          <p:spPr>
            <a:xfrm>
              <a:off x="3798640" y="2664087"/>
              <a:ext cx="5609728" cy="1759294"/>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1" fmla="*/ 1289248 w 5969768"/>
                <a:gd name="connsiteY0-2" fmla="*/ 0 h 1872208"/>
                <a:gd name="connsiteX1-3" fmla="*/ 5346173 w 5969768"/>
                <a:gd name="connsiteY1-4" fmla="*/ 0 h 1872208"/>
                <a:gd name="connsiteX2-5" fmla="*/ 5969768 w 5969768"/>
                <a:gd name="connsiteY2-6" fmla="*/ 623595 h 1872208"/>
                <a:gd name="connsiteX3-7" fmla="*/ 5969768 w 5969768"/>
                <a:gd name="connsiteY3-8" fmla="*/ 1248613 h 1872208"/>
                <a:gd name="connsiteX4-9" fmla="*/ 5346173 w 5969768"/>
                <a:gd name="connsiteY4-10" fmla="*/ 1872208 h 1872208"/>
                <a:gd name="connsiteX5-11" fmla="*/ 1368152 w 5969768"/>
                <a:gd name="connsiteY5-12" fmla="*/ 1872208 h 1872208"/>
                <a:gd name="connsiteX6-13" fmla="*/ 1289248 w 5969768"/>
                <a:gd name="connsiteY6-14" fmla="*/ 1872208 h 1872208"/>
                <a:gd name="connsiteX7-15" fmla="*/ 407735 w 5969768"/>
                <a:gd name="connsiteY7-16" fmla="*/ 1872208 h 1872208"/>
                <a:gd name="connsiteX8-17" fmla="*/ 0 w 5969768"/>
                <a:gd name="connsiteY8-18" fmla="*/ 1464473 h 1872208"/>
                <a:gd name="connsiteX9-19" fmla="*/ 0 w 5969768"/>
                <a:gd name="connsiteY9-20" fmla="*/ 1055807 h 1872208"/>
                <a:gd name="connsiteX10-21" fmla="*/ 407735 w 5969768"/>
                <a:gd name="connsiteY10-22" fmla="*/ 648072 h 1872208"/>
                <a:gd name="connsiteX11-23" fmla="*/ 1368152 w 5969768"/>
                <a:gd name="connsiteY11-24" fmla="*/ 648072 h 1872208"/>
                <a:gd name="connsiteX12-25" fmla="*/ 1368152 w 5969768"/>
                <a:gd name="connsiteY12-26" fmla="*/ 850487 h 1872208"/>
                <a:gd name="connsiteX13-27" fmla="*/ 488918 w 5969768"/>
                <a:gd name="connsiteY13-28" fmla="*/ 850487 h 1872208"/>
                <a:gd name="connsiteX14-29" fmla="*/ 216024 w 5969768"/>
                <a:gd name="connsiteY14-30" fmla="*/ 1123381 h 1872208"/>
                <a:gd name="connsiteX15-31" fmla="*/ 216024 w 5969768"/>
                <a:gd name="connsiteY15-32" fmla="*/ 1396898 h 1872208"/>
                <a:gd name="connsiteX16-33" fmla="*/ 488918 w 5969768"/>
                <a:gd name="connsiteY16-34" fmla="*/ 1669792 h 1872208"/>
                <a:gd name="connsiteX17-35" fmla="*/ 1368152 w 5969768"/>
                <a:gd name="connsiteY17-36" fmla="*/ 1669792 h 1872208"/>
                <a:gd name="connsiteX18-37" fmla="*/ 1368152 w 5969768"/>
                <a:gd name="connsiteY18-38" fmla="*/ 1670095 h 1872208"/>
                <a:gd name="connsiteX19-39" fmla="*/ 5264789 w 5969768"/>
                <a:gd name="connsiteY19-40" fmla="*/ 1670095 h 1872208"/>
                <a:gd name="connsiteX20-41" fmla="*/ 5753744 w 5969768"/>
                <a:gd name="connsiteY20-42" fmla="*/ 1181140 h 1872208"/>
                <a:gd name="connsiteX21-43" fmla="*/ 5753744 w 5969768"/>
                <a:gd name="connsiteY21-44" fmla="*/ 691068 h 1872208"/>
                <a:gd name="connsiteX22-45" fmla="*/ 5264789 w 5969768"/>
                <a:gd name="connsiteY22-46" fmla="*/ 202113 h 1872208"/>
                <a:gd name="connsiteX23-47" fmla="*/ 1289248 w 5969768"/>
                <a:gd name="connsiteY23-48" fmla="*/ 202113 h 1872208"/>
                <a:gd name="connsiteX24-49" fmla="*/ 1421432 w 5969768"/>
                <a:gd name="connsiteY24-50" fmla="*/ 109314 h 1872208"/>
                <a:gd name="connsiteX25-51" fmla="*/ 1289248 w 5969768"/>
                <a:gd name="connsiteY25-52"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chemeClr val="accent2"/>
            </a:solidFill>
            <a:ln>
              <a:noFill/>
            </a:ln>
            <a:effectLst/>
          </p:spPr>
          <p:txBody>
            <a:bodyPr anchor="ctr"/>
            <a:lstStyle/>
            <a:p>
              <a:pPr algn="ctr">
                <a:defRPr/>
              </a:pPr>
              <a:endParaRPr lang="zh-CN" altLang="en-US" sz="1280" kern="0">
                <a:solidFill>
                  <a:schemeClr val="tx1">
                    <a:lumMod val="65000"/>
                    <a:lumOff val="35000"/>
                  </a:schemeClr>
                </a:solidFill>
                <a:latin typeface="+mn-ea"/>
                <a:cs typeface="+mn-ea"/>
                <a:sym typeface="Times New Roman" panose="02020603050405020304" pitchFamily="18" charset="0"/>
              </a:endParaRPr>
            </a:p>
          </p:txBody>
        </p:sp>
        <p:sp>
          <p:nvSpPr>
            <p:cNvPr id="58" name="燕尾形 57"/>
            <p:cNvSpPr/>
            <p:nvPr/>
          </p:nvSpPr>
          <p:spPr>
            <a:xfrm>
              <a:off x="4921221" y="3200767"/>
              <a:ext cx="323913" cy="325502"/>
            </a:xfrm>
            <a:prstGeom prst="chevron">
              <a:avLst/>
            </a:prstGeom>
            <a:solidFill>
              <a:schemeClr val="accent2"/>
            </a:solidFill>
            <a:ln>
              <a:noFill/>
            </a:ln>
            <a:effectLst/>
          </p:spPr>
          <p:txBody>
            <a:bodyPr anchor="ctr"/>
            <a:lstStyle/>
            <a:p>
              <a:pPr algn="ctr">
                <a:defRPr/>
              </a:pPr>
              <a:endParaRPr lang="zh-CN" altLang="en-US" sz="1280" kern="0">
                <a:solidFill>
                  <a:schemeClr val="tx1">
                    <a:lumMod val="65000"/>
                    <a:lumOff val="35000"/>
                  </a:schemeClr>
                </a:solidFill>
                <a:latin typeface="+mn-ea"/>
                <a:cs typeface="+mn-ea"/>
                <a:sym typeface="Times New Roman" panose="02020603050405020304" pitchFamily="18" charset="0"/>
              </a:endParaRPr>
            </a:p>
          </p:txBody>
        </p:sp>
        <p:sp>
          <p:nvSpPr>
            <p:cNvPr id="59" name="燕尾形 58"/>
            <p:cNvSpPr/>
            <p:nvPr/>
          </p:nvSpPr>
          <p:spPr>
            <a:xfrm>
              <a:off x="5167331" y="3200767"/>
              <a:ext cx="323913" cy="325502"/>
            </a:xfrm>
            <a:prstGeom prst="chevron">
              <a:avLst/>
            </a:prstGeom>
            <a:solidFill>
              <a:schemeClr val="accent2"/>
            </a:solidFill>
            <a:ln>
              <a:noFill/>
            </a:ln>
            <a:effectLst/>
          </p:spPr>
          <p:txBody>
            <a:bodyPr anchor="ctr"/>
            <a:lstStyle/>
            <a:p>
              <a:pPr algn="ctr">
                <a:defRPr/>
              </a:pPr>
              <a:endParaRPr lang="zh-CN" altLang="en-US" sz="1280" kern="0">
                <a:solidFill>
                  <a:schemeClr val="tx1">
                    <a:lumMod val="65000"/>
                    <a:lumOff val="35000"/>
                  </a:schemeClr>
                </a:solidFill>
                <a:latin typeface="+mn-ea"/>
                <a:cs typeface="+mn-ea"/>
                <a:sym typeface="Times New Roman" panose="02020603050405020304" pitchFamily="18" charset="0"/>
              </a:endParaRPr>
            </a:p>
          </p:txBody>
        </p:sp>
        <p:sp>
          <p:nvSpPr>
            <p:cNvPr id="60" name="TextBox 11"/>
            <p:cNvSpPr txBox="1"/>
            <p:nvPr/>
          </p:nvSpPr>
          <p:spPr>
            <a:xfrm>
              <a:off x="4049630" y="3230727"/>
              <a:ext cx="963799" cy="1191730"/>
            </a:xfrm>
            <a:prstGeom prst="rect">
              <a:avLst/>
            </a:prstGeom>
            <a:noFill/>
          </p:spPr>
          <p:txBody>
            <a:bodyPr>
              <a:spAutoFit/>
            </a:bodyPr>
            <a:lstStyle/>
            <a:p>
              <a:pPr algn="ctr">
                <a:lnSpc>
                  <a:spcPct val="130000"/>
                </a:lnSpc>
                <a:defRPr/>
              </a:pPr>
              <a:r>
                <a:rPr lang="en-US" altLang="zh-CN" sz="3600" kern="0" dirty="0">
                  <a:solidFill>
                    <a:schemeClr val="tx1">
                      <a:lumMod val="65000"/>
                      <a:lumOff val="35000"/>
                    </a:schemeClr>
                  </a:solidFill>
                  <a:latin typeface="+mn-ea"/>
                  <a:cs typeface="+mn-ea"/>
                  <a:sym typeface="Times New Roman" panose="02020603050405020304" pitchFamily="18" charset="0"/>
                </a:rPr>
                <a:t>02</a:t>
              </a:r>
              <a:endParaRPr lang="en-US" altLang="zh-CN" sz="3600" kern="0" dirty="0">
                <a:solidFill>
                  <a:schemeClr val="tx1">
                    <a:lumMod val="65000"/>
                    <a:lumOff val="35000"/>
                  </a:schemeClr>
                </a:solidFill>
                <a:latin typeface="+mn-ea"/>
                <a:cs typeface="+mn-ea"/>
                <a:sym typeface="Times New Roman" panose="02020603050405020304" pitchFamily="18" charset="0"/>
              </a:endParaRPr>
            </a:p>
          </p:txBody>
        </p:sp>
      </p:grpSp>
      <p:grpSp>
        <p:nvGrpSpPr>
          <p:cNvPr id="61" name="Group 13"/>
          <p:cNvGrpSpPr/>
          <p:nvPr/>
        </p:nvGrpSpPr>
        <p:grpSpPr bwMode="auto">
          <a:xfrm>
            <a:off x="452932" y="3323504"/>
            <a:ext cx="3824944" cy="1207668"/>
            <a:chOff x="3798640" y="4694042"/>
            <a:chExt cx="5609728" cy="1771694"/>
          </a:xfrm>
        </p:grpSpPr>
        <p:sp>
          <p:nvSpPr>
            <p:cNvPr id="62" name="圆角矩形 6"/>
            <p:cNvSpPr/>
            <p:nvPr/>
          </p:nvSpPr>
          <p:spPr>
            <a:xfrm>
              <a:off x="3798640" y="4694042"/>
              <a:ext cx="5609728" cy="1759294"/>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1" fmla="*/ 1289248 w 5969768"/>
                <a:gd name="connsiteY0-2" fmla="*/ 0 h 1872208"/>
                <a:gd name="connsiteX1-3" fmla="*/ 5346173 w 5969768"/>
                <a:gd name="connsiteY1-4" fmla="*/ 0 h 1872208"/>
                <a:gd name="connsiteX2-5" fmla="*/ 5969768 w 5969768"/>
                <a:gd name="connsiteY2-6" fmla="*/ 623595 h 1872208"/>
                <a:gd name="connsiteX3-7" fmla="*/ 5969768 w 5969768"/>
                <a:gd name="connsiteY3-8" fmla="*/ 1248613 h 1872208"/>
                <a:gd name="connsiteX4-9" fmla="*/ 5346173 w 5969768"/>
                <a:gd name="connsiteY4-10" fmla="*/ 1872208 h 1872208"/>
                <a:gd name="connsiteX5-11" fmla="*/ 1368152 w 5969768"/>
                <a:gd name="connsiteY5-12" fmla="*/ 1872208 h 1872208"/>
                <a:gd name="connsiteX6-13" fmla="*/ 1289248 w 5969768"/>
                <a:gd name="connsiteY6-14" fmla="*/ 1872208 h 1872208"/>
                <a:gd name="connsiteX7-15" fmla="*/ 407735 w 5969768"/>
                <a:gd name="connsiteY7-16" fmla="*/ 1872208 h 1872208"/>
                <a:gd name="connsiteX8-17" fmla="*/ 0 w 5969768"/>
                <a:gd name="connsiteY8-18" fmla="*/ 1464473 h 1872208"/>
                <a:gd name="connsiteX9-19" fmla="*/ 0 w 5969768"/>
                <a:gd name="connsiteY9-20" fmla="*/ 1055807 h 1872208"/>
                <a:gd name="connsiteX10-21" fmla="*/ 407735 w 5969768"/>
                <a:gd name="connsiteY10-22" fmla="*/ 648072 h 1872208"/>
                <a:gd name="connsiteX11-23" fmla="*/ 1368152 w 5969768"/>
                <a:gd name="connsiteY11-24" fmla="*/ 648072 h 1872208"/>
                <a:gd name="connsiteX12-25" fmla="*/ 1368152 w 5969768"/>
                <a:gd name="connsiteY12-26" fmla="*/ 850487 h 1872208"/>
                <a:gd name="connsiteX13-27" fmla="*/ 488918 w 5969768"/>
                <a:gd name="connsiteY13-28" fmla="*/ 850487 h 1872208"/>
                <a:gd name="connsiteX14-29" fmla="*/ 216024 w 5969768"/>
                <a:gd name="connsiteY14-30" fmla="*/ 1123381 h 1872208"/>
                <a:gd name="connsiteX15-31" fmla="*/ 216024 w 5969768"/>
                <a:gd name="connsiteY15-32" fmla="*/ 1396898 h 1872208"/>
                <a:gd name="connsiteX16-33" fmla="*/ 488918 w 5969768"/>
                <a:gd name="connsiteY16-34" fmla="*/ 1669792 h 1872208"/>
                <a:gd name="connsiteX17-35" fmla="*/ 1368152 w 5969768"/>
                <a:gd name="connsiteY17-36" fmla="*/ 1669792 h 1872208"/>
                <a:gd name="connsiteX18-37" fmla="*/ 1368152 w 5969768"/>
                <a:gd name="connsiteY18-38" fmla="*/ 1670095 h 1872208"/>
                <a:gd name="connsiteX19-39" fmla="*/ 5264789 w 5969768"/>
                <a:gd name="connsiteY19-40" fmla="*/ 1670095 h 1872208"/>
                <a:gd name="connsiteX20-41" fmla="*/ 5753744 w 5969768"/>
                <a:gd name="connsiteY20-42" fmla="*/ 1181140 h 1872208"/>
                <a:gd name="connsiteX21-43" fmla="*/ 5753744 w 5969768"/>
                <a:gd name="connsiteY21-44" fmla="*/ 691068 h 1872208"/>
                <a:gd name="connsiteX22-45" fmla="*/ 5264789 w 5969768"/>
                <a:gd name="connsiteY22-46" fmla="*/ 202113 h 1872208"/>
                <a:gd name="connsiteX23-47" fmla="*/ 1289248 w 5969768"/>
                <a:gd name="connsiteY23-48" fmla="*/ 202113 h 1872208"/>
                <a:gd name="connsiteX24-49" fmla="*/ 1421432 w 5969768"/>
                <a:gd name="connsiteY24-50" fmla="*/ 109314 h 1872208"/>
                <a:gd name="connsiteX25-51" fmla="*/ 1289248 w 5969768"/>
                <a:gd name="connsiteY25-52"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chemeClr val="accent3"/>
            </a:solidFill>
            <a:ln>
              <a:noFill/>
            </a:ln>
            <a:effectLst/>
          </p:spPr>
          <p:txBody>
            <a:bodyPr anchor="ctr"/>
            <a:lstStyle/>
            <a:p>
              <a:pPr algn="ctr">
                <a:defRPr/>
              </a:pPr>
              <a:endParaRPr lang="zh-CN" altLang="en-US" sz="1280" kern="0">
                <a:solidFill>
                  <a:schemeClr val="tx1">
                    <a:lumMod val="65000"/>
                    <a:lumOff val="35000"/>
                  </a:schemeClr>
                </a:solidFill>
                <a:latin typeface="+mn-ea"/>
                <a:cs typeface="+mn-ea"/>
                <a:sym typeface="Times New Roman" panose="02020603050405020304" pitchFamily="18" charset="0"/>
              </a:endParaRPr>
            </a:p>
          </p:txBody>
        </p:sp>
        <p:sp>
          <p:nvSpPr>
            <p:cNvPr id="63" name="燕尾形 26"/>
            <p:cNvSpPr/>
            <p:nvPr/>
          </p:nvSpPr>
          <p:spPr>
            <a:xfrm>
              <a:off x="4920904" y="5230722"/>
              <a:ext cx="323821" cy="325501"/>
            </a:xfrm>
            <a:prstGeom prst="chevron">
              <a:avLst/>
            </a:prstGeom>
            <a:solidFill>
              <a:schemeClr val="accent3"/>
            </a:solidFill>
            <a:ln>
              <a:noFill/>
            </a:ln>
            <a:effectLst/>
          </p:spPr>
          <p:txBody>
            <a:bodyPr anchor="ctr"/>
            <a:lstStyle/>
            <a:p>
              <a:pPr algn="ctr">
                <a:defRPr/>
              </a:pPr>
              <a:endParaRPr lang="zh-CN" altLang="en-US" sz="1280" kern="0">
                <a:solidFill>
                  <a:schemeClr val="tx1">
                    <a:lumMod val="65000"/>
                    <a:lumOff val="35000"/>
                  </a:schemeClr>
                </a:solidFill>
                <a:latin typeface="+mn-ea"/>
                <a:cs typeface="+mn-ea"/>
                <a:sym typeface="Times New Roman" panose="02020603050405020304" pitchFamily="18" charset="0"/>
              </a:endParaRPr>
            </a:p>
          </p:txBody>
        </p:sp>
        <p:sp>
          <p:nvSpPr>
            <p:cNvPr id="64" name="燕尾形 27"/>
            <p:cNvSpPr/>
            <p:nvPr/>
          </p:nvSpPr>
          <p:spPr>
            <a:xfrm>
              <a:off x="5166944" y="5230722"/>
              <a:ext cx="323821" cy="325501"/>
            </a:xfrm>
            <a:prstGeom prst="chevron">
              <a:avLst/>
            </a:prstGeom>
            <a:solidFill>
              <a:schemeClr val="accent3"/>
            </a:solidFill>
            <a:ln>
              <a:noFill/>
            </a:ln>
            <a:effectLst/>
          </p:spPr>
          <p:txBody>
            <a:bodyPr anchor="ctr"/>
            <a:lstStyle/>
            <a:p>
              <a:pPr algn="ctr">
                <a:defRPr/>
              </a:pPr>
              <a:endParaRPr lang="zh-CN" altLang="en-US" sz="1280" kern="0">
                <a:solidFill>
                  <a:schemeClr val="tx1">
                    <a:lumMod val="65000"/>
                    <a:lumOff val="35000"/>
                  </a:schemeClr>
                </a:solidFill>
                <a:latin typeface="+mn-ea"/>
                <a:cs typeface="+mn-ea"/>
                <a:sym typeface="Times New Roman" panose="02020603050405020304" pitchFamily="18" charset="0"/>
              </a:endParaRPr>
            </a:p>
          </p:txBody>
        </p:sp>
        <p:sp>
          <p:nvSpPr>
            <p:cNvPr id="65" name="TextBox 17"/>
            <p:cNvSpPr txBox="1"/>
            <p:nvPr/>
          </p:nvSpPr>
          <p:spPr>
            <a:xfrm>
              <a:off x="4085158" y="5274006"/>
              <a:ext cx="963526" cy="1191730"/>
            </a:xfrm>
            <a:prstGeom prst="rect">
              <a:avLst/>
            </a:prstGeom>
            <a:noFill/>
          </p:spPr>
          <p:txBody>
            <a:bodyPr>
              <a:spAutoFit/>
            </a:bodyPr>
            <a:lstStyle/>
            <a:p>
              <a:pPr algn="ctr">
                <a:lnSpc>
                  <a:spcPct val="130000"/>
                </a:lnSpc>
                <a:defRPr/>
              </a:pPr>
              <a:r>
                <a:rPr lang="en-US" altLang="zh-CN" sz="3600" kern="0" dirty="0">
                  <a:solidFill>
                    <a:schemeClr val="tx1">
                      <a:lumMod val="65000"/>
                      <a:lumOff val="35000"/>
                    </a:schemeClr>
                  </a:solidFill>
                  <a:latin typeface="+mn-ea"/>
                  <a:cs typeface="+mn-ea"/>
                  <a:sym typeface="Times New Roman" panose="02020603050405020304" pitchFamily="18" charset="0"/>
                </a:rPr>
                <a:t>03</a:t>
              </a:r>
              <a:endParaRPr lang="en-US" altLang="zh-CN" sz="3600" kern="0" dirty="0">
                <a:solidFill>
                  <a:schemeClr val="tx1">
                    <a:lumMod val="65000"/>
                    <a:lumOff val="35000"/>
                  </a:schemeClr>
                </a:solidFill>
                <a:latin typeface="+mn-ea"/>
                <a:cs typeface="+mn-ea"/>
                <a:sym typeface="Times New Roman" panose="02020603050405020304" pitchFamily="18" charset="0"/>
              </a:endParaRPr>
            </a:p>
          </p:txBody>
        </p:sp>
      </p:grpSp>
      <p:grpSp>
        <p:nvGrpSpPr>
          <p:cNvPr id="66" name="Group 19"/>
          <p:cNvGrpSpPr/>
          <p:nvPr/>
        </p:nvGrpSpPr>
        <p:grpSpPr bwMode="auto">
          <a:xfrm>
            <a:off x="4827243" y="3323504"/>
            <a:ext cx="3824944" cy="1207668"/>
            <a:chOff x="3798640" y="4694042"/>
            <a:chExt cx="5609728" cy="1771694"/>
          </a:xfrm>
        </p:grpSpPr>
        <p:sp>
          <p:nvSpPr>
            <p:cNvPr id="67" name="圆角矩形 6"/>
            <p:cNvSpPr/>
            <p:nvPr/>
          </p:nvSpPr>
          <p:spPr>
            <a:xfrm>
              <a:off x="3798640" y="4694042"/>
              <a:ext cx="5609728" cy="1759294"/>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1" fmla="*/ 1289248 w 5969768"/>
                <a:gd name="connsiteY0-2" fmla="*/ 0 h 1872208"/>
                <a:gd name="connsiteX1-3" fmla="*/ 5346173 w 5969768"/>
                <a:gd name="connsiteY1-4" fmla="*/ 0 h 1872208"/>
                <a:gd name="connsiteX2-5" fmla="*/ 5969768 w 5969768"/>
                <a:gd name="connsiteY2-6" fmla="*/ 623595 h 1872208"/>
                <a:gd name="connsiteX3-7" fmla="*/ 5969768 w 5969768"/>
                <a:gd name="connsiteY3-8" fmla="*/ 1248613 h 1872208"/>
                <a:gd name="connsiteX4-9" fmla="*/ 5346173 w 5969768"/>
                <a:gd name="connsiteY4-10" fmla="*/ 1872208 h 1872208"/>
                <a:gd name="connsiteX5-11" fmla="*/ 1368152 w 5969768"/>
                <a:gd name="connsiteY5-12" fmla="*/ 1872208 h 1872208"/>
                <a:gd name="connsiteX6-13" fmla="*/ 1289248 w 5969768"/>
                <a:gd name="connsiteY6-14" fmla="*/ 1872208 h 1872208"/>
                <a:gd name="connsiteX7-15" fmla="*/ 407735 w 5969768"/>
                <a:gd name="connsiteY7-16" fmla="*/ 1872208 h 1872208"/>
                <a:gd name="connsiteX8-17" fmla="*/ 0 w 5969768"/>
                <a:gd name="connsiteY8-18" fmla="*/ 1464473 h 1872208"/>
                <a:gd name="connsiteX9-19" fmla="*/ 0 w 5969768"/>
                <a:gd name="connsiteY9-20" fmla="*/ 1055807 h 1872208"/>
                <a:gd name="connsiteX10-21" fmla="*/ 407735 w 5969768"/>
                <a:gd name="connsiteY10-22" fmla="*/ 648072 h 1872208"/>
                <a:gd name="connsiteX11-23" fmla="*/ 1368152 w 5969768"/>
                <a:gd name="connsiteY11-24" fmla="*/ 648072 h 1872208"/>
                <a:gd name="connsiteX12-25" fmla="*/ 1368152 w 5969768"/>
                <a:gd name="connsiteY12-26" fmla="*/ 850487 h 1872208"/>
                <a:gd name="connsiteX13-27" fmla="*/ 488918 w 5969768"/>
                <a:gd name="connsiteY13-28" fmla="*/ 850487 h 1872208"/>
                <a:gd name="connsiteX14-29" fmla="*/ 216024 w 5969768"/>
                <a:gd name="connsiteY14-30" fmla="*/ 1123381 h 1872208"/>
                <a:gd name="connsiteX15-31" fmla="*/ 216024 w 5969768"/>
                <a:gd name="connsiteY15-32" fmla="*/ 1396898 h 1872208"/>
                <a:gd name="connsiteX16-33" fmla="*/ 488918 w 5969768"/>
                <a:gd name="connsiteY16-34" fmla="*/ 1669792 h 1872208"/>
                <a:gd name="connsiteX17-35" fmla="*/ 1368152 w 5969768"/>
                <a:gd name="connsiteY17-36" fmla="*/ 1669792 h 1872208"/>
                <a:gd name="connsiteX18-37" fmla="*/ 1368152 w 5969768"/>
                <a:gd name="connsiteY18-38" fmla="*/ 1670095 h 1872208"/>
                <a:gd name="connsiteX19-39" fmla="*/ 5264789 w 5969768"/>
                <a:gd name="connsiteY19-40" fmla="*/ 1670095 h 1872208"/>
                <a:gd name="connsiteX20-41" fmla="*/ 5753744 w 5969768"/>
                <a:gd name="connsiteY20-42" fmla="*/ 1181140 h 1872208"/>
                <a:gd name="connsiteX21-43" fmla="*/ 5753744 w 5969768"/>
                <a:gd name="connsiteY21-44" fmla="*/ 691068 h 1872208"/>
                <a:gd name="connsiteX22-45" fmla="*/ 5264789 w 5969768"/>
                <a:gd name="connsiteY22-46" fmla="*/ 202113 h 1872208"/>
                <a:gd name="connsiteX23-47" fmla="*/ 1289248 w 5969768"/>
                <a:gd name="connsiteY23-48" fmla="*/ 202113 h 1872208"/>
                <a:gd name="connsiteX24-49" fmla="*/ 1421432 w 5969768"/>
                <a:gd name="connsiteY24-50" fmla="*/ 109314 h 1872208"/>
                <a:gd name="connsiteX25-51" fmla="*/ 1289248 w 5969768"/>
                <a:gd name="connsiteY25-52"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chemeClr val="accent4"/>
            </a:solidFill>
            <a:ln>
              <a:noFill/>
            </a:ln>
            <a:effectLst/>
          </p:spPr>
          <p:txBody>
            <a:bodyPr anchor="ctr"/>
            <a:lstStyle/>
            <a:p>
              <a:pPr algn="ctr">
                <a:defRPr/>
              </a:pPr>
              <a:endParaRPr lang="zh-CN" altLang="en-US" sz="1280" kern="0">
                <a:solidFill>
                  <a:schemeClr val="tx1">
                    <a:lumMod val="65000"/>
                    <a:lumOff val="35000"/>
                  </a:schemeClr>
                </a:solidFill>
                <a:latin typeface="+mn-ea"/>
                <a:cs typeface="+mn-ea"/>
                <a:sym typeface="Times New Roman" panose="02020603050405020304" pitchFamily="18" charset="0"/>
              </a:endParaRPr>
            </a:p>
          </p:txBody>
        </p:sp>
        <p:sp>
          <p:nvSpPr>
            <p:cNvPr id="68" name="燕尾形 26"/>
            <p:cNvSpPr/>
            <p:nvPr/>
          </p:nvSpPr>
          <p:spPr>
            <a:xfrm>
              <a:off x="4920904" y="5230722"/>
              <a:ext cx="323821" cy="325501"/>
            </a:xfrm>
            <a:prstGeom prst="chevron">
              <a:avLst/>
            </a:prstGeom>
            <a:solidFill>
              <a:schemeClr val="accent4"/>
            </a:solidFill>
            <a:ln>
              <a:noFill/>
            </a:ln>
            <a:effectLst/>
          </p:spPr>
          <p:txBody>
            <a:bodyPr anchor="ctr"/>
            <a:lstStyle/>
            <a:p>
              <a:pPr algn="ctr">
                <a:defRPr/>
              </a:pPr>
              <a:endParaRPr lang="zh-CN" altLang="en-US" sz="1280" kern="0">
                <a:solidFill>
                  <a:schemeClr val="tx1">
                    <a:lumMod val="65000"/>
                    <a:lumOff val="35000"/>
                  </a:schemeClr>
                </a:solidFill>
                <a:latin typeface="+mn-ea"/>
                <a:cs typeface="+mn-ea"/>
                <a:sym typeface="Times New Roman" panose="02020603050405020304" pitchFamily="18" charset="0"/>
              </a:endParaRPr>
            </a:p>
          </p:txBody>
        </p:sp>
        <p:sp>
          <p:nvSpPr>
            <p:cNvPr id="69" name="燕尾形 27"/>
            <p:cNvSpPr/>
            <p:nvPr/>
          </p:nvSpPr>
          <p:spPr>
            <a:xfrm>
              <a:off x="5166944" y="5230722"/>
              <a:ext cx="323821" cy="325501"/>
            </a:xfrm>
            <a:prstGeom prst="chevron">
              <a:avLst/>
            </a:prstGeom>
            <a:solidFill>
              <a:schemeClr val="accent4"/>
            </a:solidFill>
            <a:ln>
              <a:noFill/>
            </a:ln>
            <a:effectLst/>
          </p:spPr>
          <p:txBody>
            <a:bodyPr anchor="ctr"/>
            <a:lstStyle/>
            <a:p>
              <a:pPr algn="ctr">
                <a:defRPr/>
              </a:pPr>
              <a:endParaRPr lang="zh-CN" altLang="en-US" sz="1280" kern="0">
                <a:solidFill>
                  <a:schemeClr val="tx1">
                    <a:lumMod val="65000"/>
                    <a:lumOff val="35000"/>
                  </a:schemeClr>
                </a:solidFill>
                <a:latin typeface="+mn-ea"/>
                <a:cs typeface="+mn-ea"/>
                <a:sym typeface="Times New Roman" panose="02020603050405020304" pitchFamily="18" charset="0"/>
              </a:endParaRPr>
            </a:p>
          </p:txBody>
        </p:sp>
        <p:sp>
          <p:nvSpPr>
            <p:cNvPr id="70" name="TextBox 23"/>
            <p:cNvSpPr txBox="1"/>
            <p:nvPr/>
          </p:nvSpPr>
          <p:spPr>
            <a:xfrm>
              <a:off x="4111952" y="5274006"/>
              <a:ext cx="963526" cy="1191730"/>
            </a:xfrm>
            <a:prstGeom prst="rect">
              <a:avLst/>
            </a:prstGeom>
            <a:noFill/>
          </p:spPr>
          <p:txBody>
            <a:bodyPr>
              <a:spAutoFit/>
            </a:bodyPr>
            <a:lstStyle/>
            <a:p>
              <a:pPr algn="ctr">
                <a:lnSpc>
                  <a:spcPct val="130000"/>
                </a:lnSpc>
                <a:defRPr/>
              </a:pPr>
              <a:r>
                <a:rPr lang="en-US" altLang="zh-CN" sz="3600" kern="0" dirty="0">
                  <a:solidFill>
                    <a:schemeClr val="tx1">
                      <a:lumMod val="65000"/>
                      <a:lumOff val="35000"/>
                    </a:schemeClr>
                  </a:solidFill>
                  <a:latin typeface="+mn-ea"/>
                  <a:cs typeface="+mn-ea"/>
                  <a:sym typeface="Times New Roman" panose="02020603050405020304" pitchFamily="18" charset="0"/>
                </a:rPr>
                <a:t>04</a:t>
              </a:r>
              <a:endParaRPr lang="en-US" altLang="zh-CN" sz="3600" kern="0" dirty="0">
                <a:solidFill>
                  <a:schemeClr val="tx1">
                    <a:lumMod val="65000"/>
                    <a:lumOff val="35000"/>
                  </a:schemeClr>
                </a:solidFill>
                <a:latin typeface="+mn-ea"/>
                <a:cs typeface="+mn-ea"/>
                <a:sym typeface="Times New Roman" panose="02020603050405020304" pitchFamily="18" charset="0"/>
              </a:endParaRPr>
            </a:p>
          </p:txBody>
        </p:sp>
      </p:grpSp>
      <p:sp>
        <p:nvSpPr>
          <p:cNvPr id="71" name="TextBox 33"/>
          <p:cNvSpPr txBox="1"/>
          <p:nvPr/>
        </p:nvSpPr>
        <p:spPr>
          <a:xfrm>
            <a:off x="2355174" y="1732916"/>
            <a:ext cx="954107" cy="323165"/>
          </a:xfrm>
          <a:prstGeom prst="rect">
            <a:avLst/>
          </a:prstGeom>
          <a:noFill/>
        </p:spPr>
        <p:txBody>
          <a:bodyPr wrap="none" rtlCol="0">
            <a:spAutoFit/>
          </a:bodyPr>
          <a:lstStyle/>
          <a:p>
            <a:pPr algn="ctr"/>
            <a:r>
              <a:rPr lang="zh-CN" altLang="en-US" sz="1500" dirty="0">
                <a:solidFill>
                  <a:schemeClr val="tx1">
                    <a:lumMod val="65000"/>
                    <a:lumOff val="35000"/>
                  </a:schemeClr>
                </a:solidFill>
                <a:latin typeface="+mn-ea"/>
                <a:cs typeface="+mn-ea"/>
                <a:sym typeface="Times New Roman" panose="02020603050405020304" pitchFamily="18" charset="0"/>
              </a:rPr>
              <a:t>添加标题</a:t>
            </a:r>
            <a:endParaRPr lang="zh-CN" altLang="en-US" sz="1500" dirty="0">
              <a:solidFill>
                <a:schemeClr val="tx1">
                  <a:lumMod val="65000"/>
                  <a:lumOff val="35000"/>
                </a:schemeClr>
              </a:solidFill>
              <a:latin typeface="+mn-ea"/>
              <a:cs typeface="+mn-ea"/>
              <a:sym typeface="Times New Roman" panose="02020603050405020304" pitchFamily="18" charset="0"/>
            </a:endParaRPr>
          </a:p>
        </p:txBody>
      </p:sp>
      <p:sp>
        <p:nvSpPr>
          <p:cNvPr id="72" name="TextBox 34"/>
          <p:cNvSpPr txBox="1"/>
          <p:nvPr/>
        </p:nvSpPr>
        <p:spPr>
          <a:xfrm>
            <a:off x="2355175" y="3562677"/>
            <a:ext cx="954107" cy="323165"/>
          </a:xfrm>
          <a:prstGeom prst="rect">
            <a:avLst/>
          </a:prstGeom>
          <a:noFill/>
        </p:spPr>
        <p:txBody>
          <a:bodyPr wrap="none" rtlCol="0">
            <a:spAutoFit/>
          </a:bodyPr>
          <a:lstStyle/>
          <a:p>
            <a:pPr algn="ctr"/>
            <a:r>
              <a:rPr lang="zh-CN" altLang="en-US" sz="1500" dirty="0" smtClean="0">
                <a:solidFill>
                  <a:schemeClr val="tx1">
                    <a:lumMod val="65000"/>
                    <a:lumOff val="35000"/>
                  </a:schemeClr>
                </a:solidFill>
                <a:latin typeface="+mn-ea"/>
                <a:cs typeface="+mn-ea"/>
                <a:sym typeface="Times New Roman" panose="02020603050405020304" pitchFamily="18" charset="0"/>
              </a:rPr>
              <a:t>添加标题</a:t>
            </a:r>
            <a:endParaRPr lang="zh-CN" altLang="en-US" sz="1500" dirty="0">
              <a:solidFill>
                <a:schemeClr val="tx1">
                  <a:lumMod val="65000"/>
                  <a:lumOff val="35000"/>
                </a:schemeClr>
              </a:solidFill>
              <a:latin typeface="+mn-ea"/>
              <a:cs typeface="+mn-ea"/>
              <a:sym typeface="Times New Roman" panose="02020603050405020304" pitchFamily="18" charset="0"/>
            </a:endParaRPr>
          </a:p>
        </p:txBody>
      </p:sp>
      <p:sp>
        <p:nvSpPr>
          <p:cNvPr id="73" name="TextBox 35"/>
          <p:cNvSpPr txBox="1"/>
          <p:nvPr/>
        </p:nvSpPr>
        <p:spPr>
          <a:xfrm>
            <a:off x="6473116" y="3562677"/>
            <a:ext cx="954107" cy="323165"/>
          </a:xfrm>
          <a:prstGeom prst="rect">
            <a:avLst/>
          </a:prstGeom>
          <a:noFill/>
        </p:spPr>
        <p:txBody>
          <a:bodyPr wrap="none" rtlCol="0">
            <a:spAutoFit/>
          </a:bodyPr>
          <a:lstStyle/>
          <a:p>
            <a:pPr algn="ctr"/>
            <a:r>
              <a:rPr lang="zh-CN" altLang="en-US" sz="1500" dirty="0">
                <a:solidFill>
                  <a:schemeClr val="tx1">
                    <a:lumMod val="65000"/>
                    <a:lumOff val="35000"/>
                  </a:schemeClr>
                </a:solidFill>
                <a:latin typeface="+mn-ea"/>
                <a:cs typeface="+mn-ea"/>
                <a:sym typeface="Times New Roman" panose="02020603050405020304" pitchFamily="18" charset="0"/>
              </a:rPr>
              <a:t>添加标题</a:t>
            </a:r>
            <a:endParaRPr lang="zh-CN" altLang="en-US" sz="1500" dirty="0">
              <a:solidFill>
                <a:schemeClr val="tx1">
                  <a:lumMod val="65000"/>
                  <a:lumOff val="35000"/>
                </a:schemeClr>
              </a:solidFill>
              <a:latin typeface="+mn-ea"/>
              <a:cs typeface="+mn-ea"/>
              <a:sym typeface="Times New Roman" panose="02020603050405020304" pitchFamily="18" charset="0"/>
            </a:endParaRPr>
          </a:p>
        </p:txBody>
      </p:sp>
      <p:sp>
        <p:nvSpPr>
          <p:cNvPr id="74" name="TextBox 36"/>
          <p:cNvSpPr txBox="1"/>
          <p:nvPr/>
        </p:nvSpPr>
        <p:spPr>
          <a:xfrm>
            <a:off x="6473115" y="1706043"/>
            <a:ext cx="954107" cy="323165"/>
          </a:xfrm>
          <a:prstGeom prst="rect">
            <a:avLst/>
          </a:prstGeom>
          <a:noFill/>
        </p:spPr>
        <p:txBody>
          <a:bodyPr wrap="none" rtlCol="0">
            <a:spAutoFit/>
          </a:bodyPr>
          <a:lstStyle/>
          <a:p>
            <a:pPr algn="ctr"/>
            <a:r>
              <a:rPr lang="zh-CN" altLang="en-US" sz="1500" dirty="0">
                <a:solidFill>
                  <a:schemeClr val="tx1">
                    <a:lumMod val="65000"/>
                    <a:lumOff val="35000"/>
                  </a:schemeClr>
                </a:solidFill>
                <a:latin typeface="+mn-ea"/>
                <a:cs typeface="+mn-ea"/>
                <a:sym typeface="Times New Roman" panose="02020603050405020304" pitchFamily="18" charset="0"/>
              </a:rPr>
              <a:t>添加标题</a:t>
            </a:r>
            <a:endParaRPr lang="zh-CN" altLang="en-US" sz="1500" dirty="0">
              <a:solidFill>
                <a:schemeClr val="tx1">
                  <a:lumMod val="65000"/>
                  <a:lumOff val="35000"/>
                </a:schemeClr>
              </a:solidFill>
              <a:latin typeface="+mn-ea"/>
              <a:cs typeface="+mn-ea"/>
              <a:sym typeface="Times New Roman" panose="02020603050405020304" pitchFamily="18" charset="0"/>
            </a:endParaRPr>
          </a:p>
        </p:txBody>
      </p:sp>
      <p:grpSp>
        <p:nvGrpSpPr>
          <p:cNvPr id="75" name="Group 12"/>
          <p:cNvGrpSpPr/>
          <p:nvPr/>
        </p:nvGrpSpPr>
        <p:grpSpPr>
          <a:xfrm>
            <a:off x="452932" y="1501229"/>
            <a:ext cx="3824944" cy="1222192"/>
            <a:chOff x="603607" y="1746900"/>
            <a:chExt cx="5100205" cy="1629679"/>
          </a:xfrm>
        </p:grpSpPr>
        <p:grpSp>
          <p:nvGrpSpPr>
            <p:cNvPr id="76" name="Group 1"/>
            <p:cNvGrpSpPr/>
            <p:nvPr/>
          </p:nvGrpSpPr>
          <p:grpSpPr>
            <a:xfrm>
              <a:off x="603607" y="1746900"/>
              <a:ext cx="5100205" cy="1629679"/>
              <a:chOff x="603607" y="1746900"/>
              <a:chExt cx="5100205" cy="1629679"/>
            </a:xfrm>
          </p:grpSpPr>
          <p:sp>
            <p:nvSpPr>
              <p:cNvPr id="79" name="圆角矩形 6"/>
              <p:cNvSpPr/>
              <p:nvPr/>
            </p:nvSpPr>
            <p:spPr bwMode="auto">
              <a:xfrm>
                <a:off x="603607" y="1746900"/>
                <a:ext cx="5100205" cy="1600489"/>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1" fmla="*/ 1289248 w 5969768"/>
                  <a:gd name="connsiteY0-2" fmla="*/ 0 h 1872208"/>
                  <a:gd name="connsiteX1-3" fmla="*/ 5346173 w 5969768"/>
                  <a:gd name="connsiteY1-4" fmla="*/ 0 h 1872208"/>
                  <a:gd name="connsiteX2-5" fmla="*/ 5969768 w 5969768"/>
                  <a:gd name="connsiteY2-6" fmla="*/ 623595 h 1872208"/>
                  <a:gd name="connsiteX3-7" fmla="*/ 5969768 w 5969768"/>
                  <a:gd name="connsiteY3-8" fmla="*/ 1248613 h 1872208"/>
                  <a:gd name="connsiteX4-9" fmla="*/ 5346173 w 5969768"/>
                  <a:gd name="connsiteY4-10" fmla="*/ 1872208 h 1872208"/>
                  <a:gd name="connsiteX5-11" fmla="*/ 1368152 w 5969768"/>
                  <a:gd name="connsiteY5-12" fmla="*/ 1872208 h 1872208"/>
                  <a:gd name="connsiteX6-13" fmla="*/ 1289248 w 5969768"/>
                  <a:gd name="connsiteY6-14" fmla="*/ 1872208 h 1872208"/>
                  <a:gd name="connsiteX7-15" fmla="*/ 407735 w 5969768"/>
                  <a:gd name="connsiteY7-16" fmla="*/ 1872208 h 1872208"/>
                  <a:gd name="connsiteX8-17" fmla="*/ 0 w 5969768"/>
                  <a:gd name="connsiteY8-18" fmla="*/ 1464473 h 1872208"/>
                  <a:gd name="connsiteX9-19" fmla="*/ 0 w 5969768"/>
                  <a:gd name="connsiteY9-20" fmla="*/ 1055807 h 1872208"/>
                  <a:gd name="connsiteX10-21" fmla="*/ 407735 w 5969768"/>
                  <a:gd name="connsiteY10-22" fmla="*/ 648072 h 1872208"/>
                  <a:gd name="connsiteX11-23" fmla="*/ 1368152 w 5969768"/>
                  <a:gd name="connsiteY11-24" fmla="*/ 648072 h 1872208"/>
                  <a:gd name="connsiteX12-25" fmla="*/ 1368152 w 5969768"/>
                  <a:gd name="connsiteY12-26" fmla="*/ 850487 h 1872208"/>
                  <a:gd name="connsiteX13-27" fmla="*/ 488918 w 5969768"/>
                  <a:gd name="connsiteY13-28" fmla="*/ 850487 h 1872208"/>
                  <a:gd name="connsiteX14-29" fmla="*/ 216024 w 5969768"/>
                  <a:gd name="connsiteY14-30" fmla="*/ 1123381 h 1872208"/>
                  <a:gd name="connsiteX15-31" fmla="*/ 216024 w 5969768"/>
                  <a:gd name="connsiteY15-32" fmla="*/ 1396898 h 1872208"/>
                  <a:gd name="connsiteX16-33" fmla="*/ 488918 w 5969768"/>
                  <a:gd name="connsiteY16-34" fmla="*/ 1669792 h 1872208"/>
                  <a:gd name="connsiteX17-35" fmla="*/ 1368152 w 5969768"/>
                  <a:gd name="connsiteY17-36" fmla="*/ 1669792 h 1872208"/>
                  <a:gd name="connsiteX18-37" fmla="*/ 1368152 w 5969768"/>
                  <a:gd name="connsiteY18-38" fmla="*/ 1670095 h 1872208"/>
                  <a:gd name="connsiteX19-39" fmla="*/ 5264789 w 5969768"/>
                  <a:gd name="connsiteY19-40" fmla="*/ 1670095 h 1872208"/>
                  <a:gd name="connsiteX20-41" fmla="*/ 5753744 w 5969768"/>
                  <a:gd name="connsiteY20-42" fmla="*/ 1181140 h 1872208"/>
                  <a:gd name="connsiteX21-43" fmla="*/ 5753744 w 5969768"/>
                  <a:gd name="connsiteY21-44" fmla="*/ 691068 h 1872208"/>
                  <a:gd name="connsiteX22-45" fmla="*/ 5264789 w 5969768"/>
                  <a:gd name="connsiteY22-46" fmla="*/ 202113 h 1872208"/>
                  <a:gd name="connsiteX23-47" fmla="*/ 1289248 w 5969768"/>
                  <a:gd name="connsiteY23-48" fmla="*/ 202113 h 1872208"/>
                  <a:gd name="connsiteX24-49" fmla="*/ 1421432 w 5969768"/>
                  <a:gd name="connsiteY24-50" fmla="*/ 109314 h 1872208"/>
                  <a:gd name="connsiteX25-51" fmla="*/ 1289248 w 5969768"/>
                  <a:gd name="connsiteY25-52"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chemeClr val="accent1"/>
              </a:solidFill>
              <a:ln>
                <a:noFill/>
              </a:ln>
              <a:effectLst/>
            </p:spPr>
            <p:txBody>
              <a:bodyPr anchor="ctr"/>
              <a:lstStyle/>
              <a:p>
                <a:pPr algn="ctr">
                  <a:defRPr/>
                </a:pPr>
                <a:endParaRPr lang="zh-CN" altLang="en-US" sz="1280" kern="0">
                  <a:solidFill>
                    <a:schemeClr val="tx1">
                      <a:lumMod val="65000"/>
                      <a:lumOff val="35000"/>
                    </a:schemeClr>
                  </a:solidFill>
                  <a:latin typeface="+mn-ea"/>
                  <a:cs typeface="+mn-ea"/>
                  <a:sym typeface="Times New Roman" panose="02020603050405020304" pitchFamily="18" charset="0"/>
                </a:endParaRPr>
              </a:p>
            </p:txBody>
          </p:sp>
          <p:sp>
            <p:nvSpPr>
              <p:cNvPr id="80" name="TextBox 5"/>
              <p:cNvSpPr txBox="1"/>
              <p:nvPr/>
            </p:nvSpPr>
            <p:spPr bwMode="auto">
              <a:xfrm>
                <a:off x="856164" y="2293402"/>
                <a:ext cx="876012" cy="1083177"/>
              </a:xfrm>
              <a:prstGeom prst="rect">
                <a:avLst/>
              </a:prstGeom>
              <a:noFill/>
            </p:spPr>
            <p:txBody>
              <a:bodyPr>
                <a:spAutoFit/>
              </a:bodyPr>
              <a:lstStyle/>
              <a:p>
                <a:pPr algn="ctr">
                  <a:lnSpc>
                    <a:spcPct val="130000"/>
                  </a:lnSpc>
                  <a:defRPr/>
                </a:pPr>
                <a:r>
                  <a:rPr lang="en-US" altLang="zh-CN" sz="3600" kern="0" dirty="0">
                    <a:solidFill>
                      <a:schemeClr val="tx1">
                        <a:lumMod val="65000"/>
                        <a:lumOff val="35000"/>
                      </a:schemeClr>
                    </a:solidFill>
                    <a:latin typeface="+mn-ea"/>
                    <a:cs typeface="+mn-ea"/>
                    <a:sym typeface="Times New Roman" panose="02020603050405020304" pitchFamily="18" charset="0"/>
                  </a:rPr>
                  <a:t>01</a:t>
                </a:r>
                <a:endParaRPr lang="en-US" altLang="zh-CN" sz="3600" kern="0" dirty="0">
                  <a:solidFill>
                    <a:schemeClr val="tx1">
                      <a:lumMod val="65000"/>
                      <a:lumOff val="35000"/>
                    </a:schemeClr>
                  </a:solidFill>
                  <a:latin typeface="+mn-ea"/>
                  <a:cs typeface="+mn-ea"/>
                  <a:sym typeface="Times New Roman" panose="02020603050405020304" pitchFamily="18" charset="0"/>
                </a:endParaRPr>
              </a:p>
            </p:txBody>
          </p:sp>
        </p:grpSp>
        <p:sp>
          <p:nvSpPr>
            <p:cNvPr id="77" name="燕尾形 20"/>
            <p:cNvSpPr/>
            <p:nvPr/>
          </p:nvSpPr>
          <p:spPr bwMode="auto">
            <a:xfrm>
              <a:off x="1623937" y="2236139"/>
              <a:ext cx="294409" cy="294409"/>
            </a:xfrm>
            <a:prstGeom prst="chevron">
              <a:avLst/>
            </a:prstGeom>
            <a:solidFill>
              <a:schemeClr val="accent1"/>
            </a:solidFill>
            <a:ln>
              <a:noFill/>
            </a:ln>
            <a:effectLst/>
          </p:spPr>
          <p:txBody>
            <a:bodyPr anchor="ctr"/>
            <a:lstStyle/>
            <a:p>
              <a:pPr algn="ctr">
                <a:defRPr/>
              </a:pPr>
              <a:endParaRPr lang="zh-CN" altLang="en-US" sz="1280" kern="0">
                <a:solidFill>
                  <a:schemeClr val="tx1">
                    <a:lumMod val="65000"/>
                    <a:lumOff val="35000"/>
                  </a:schemeClr>
                </a:solidFill>
                <a:latin typeface="+mn-ea"/>
                <a:cs typeface="+mn-ea"/>
                <a:sym typeface="Times New Roman" panose="02020603050405020304" pitchFamily="18" charset="0"/>
              </a:endParaRPr>
            </a:p>
          </p:txBody>
        </p:sp>
        <p:sp>
          <p:nvSpPr>
            <p:cNvPr id="78" name="燕尾形 21"/>
            <p:cNvSpPr/>
            <p:nvPr/>
          </p:nvSpPr>
          <p:spPr bwMode="auto">
            <a:xfrm>
              <a:off x="1847630" y="2236139"/>
              <a:ext cx="294409" cy="294409"/>
            </a:xfrm>
            <a:prstGeom prst="chevron">
              <a:avLst/>
            </a:prstGeom>
            <a:solidFill>
              <a:schemeClr val="accent1"/>
            </a:solidFill>
            <a:ln>
              <a:noFill/>
            </a:ln>
            <a:effectLst/>
          </p:spPr>
          <p:txBody>
            <a:bodyPr anchor="ctr"/>
            <a:lstStyle/>
            <a:p>
              <a:pPr algn="ctr">
                <a:defRPr/>
              </a:pPr>
              <a:endParaRPr lang="zh-CN" altLang="en-US" sz="1280" kern="0">
                <a:solidFill>
                  <a:schemeClr val="tx1">
                    <a:lumMod val="65000"/>
                    <a:lumOff val="35000"/>
                  </a:schemeClr>
                </a:solidFill>
                <a:latin typeface="+mn-ea"/>
                <a:cs typeface="+mn-ea"/>
                <a:sym typeface="Times New Roman" panose="02020603050405020304" pitchFamily="18" charset="0"/>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 calcmode="lin" valueType="num">
                                      <p:cBhvr>
                                        <p:cTn id="11" dur="500" fill="hold"/>
                                        <p:tgtEl>
                                          <p:spTgt spid="71"/>
                                        </p:tgtEl>
                                        <p:attrNameLst>
                                          <p:attrName>ppt_w</p:attrName>
                                        </p:attrNameLst>
                                      </p:cBhvr>
                                      <p:tavLst>
                                        <p:tav tm="0">
                                          <p:val>
                                            <p:fltVal val="0"/>
                                          </p:val>
                                        </p:tav>
                                        <p:tav tm="100000">
                                          <p:val>
                                            <p:strVal val="#ppt_w"/>
                                          </p:val>
                                        </p:tav>
                                      </p:tavLst>
                                    </p:anim>
                                    <p:anim calcmode="lin" valueType="num">
                                      <p:cBhvr>
                                        <p:cTn id="12" dur="500" fill="hold"/>
                                        <p:tgtEl>
                                          <p:spTgt spid="71"/>
                                        </p:tgtEl>
                                        <p:attrNameLst>
                                          <p:attrName>ppt_h</p:attrName>
                                        </p:attrNameLst>
                                      </p:cBhvr>
                                      <p:tavLst>
                                        <p:tav tm="0">
                                          <p:val>
                                            <p:fltVal val="0"/>
                                          </p:val>
                                        </p:tav>
                                        <p:tav tm="100000">
                                          <p:val>
                                            <p:strVal val="#ppt_h"/>
                                          </p:val>
                                        </p:tav>
                                      </p:tavLst>
                                    </p:anim>
                                    <p:animEffect transition="in" filter="fade">
                                      <p:cBhvr>
                                        <p:cTn id="13" dur="500"/>
                                        <p:tgtEl>
                                          <p:spTgt spid="71"/>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left)">
                                      <p:cBhvr>
                                        <p:cTn id="17" dur="500"/>
                                        <p:tgtEl>
                                          <p:spTgt spid="52"/>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500"/>
                                        <p:tgtEl>
                                          <p:spTgt spid="56"/>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74"/>
                                        </p:tgtEl>
                                        <p:attrNameLst>
                                          <p:attrName>style.visibility</p:attrName>
                                        </p:attrNameLst>
                                      </p:cBhvr>
                                      <p:to>
                                        <p:strVal val="visible"/>
                                      </p:to>
                                    </p:set>
                                    <p:anim calcmode="lin" valueType="num">
                                      <p:cBhvr>
                                        <p:cTn id="25" dur="500" fill="hold"/>
                                        <p:tgtEl>
                                          <p:spTgt spid="74"/>
                                        </p:tgtEl>
                                        <p:attrNameLst>
                                          <p:attrName>ppt_w</p:attrName>
                                        </p:attrNameLst>
                                      </p:cBhvr>
                                      <p:tavLst>
                                        <p:tav tm="0">
                                          <p:val>
                                            <p:fltVal val="0"/>
                                          </p:val>
                                        </p:tav>
                                        <p:tav tm="100000">
                                          <p:val>
                                            <p:strVal val="#ppt_w"/>
                                          </p:val>
                                        </p:tav>
                                      </p:tavLst>
                                    </p:anim>
                                    <p:anim calcmode="lin" valueType="num">
                                      <p:cBhvr>
                                        <p:cTn id="26" dur="500" fill="hold"/>
                                        <p:tgtEl>
                                          <p:spTgt spid="74"/>
                                        </p:tgtEl>
                                        <p:attrNameLst>
                                          <p:attrName>ppt_h</p:attrName>
                                        </p:attrNameLst>
                                      </p:cBhvr>
                                      <p:tavLst>
                                        <p:tav tm="0">
                                          <p:val>
                                            <p:fltVal val="0"/>
                                          </p:val>
                                        </p:tav>
                                        <p:tav tm="100000">
                                          <p:val>
                                            <p:strVal val="#ppt_h"/>
                                          </p:val>
                                        </p:tav>
                                      </p:tavLst>
                                    </p:anim>
                                    <p:animEffect transition="in" filter="fade">
                                      <p:cBhvr>
                                        <p:cTn id="27" dur="500"/>
                                        <p:tgtEl>
                                          <p:spTgt spid="74"/>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wipe(left)">
                                      <p:cBhvr>
                                        <p:cTn id="31" dur="500"/>
                                        <p:tgtEl>
                                          <p:spTgt spid="53"/>
                                        </p:tgtEl>
                                      </p:cBhvr>
                                    </p:animEffect>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fade">
                                      <p:cBhvr>
                                        <p:cTn id="35" dur="500"/>
                                        <p:tgtEl>
                                          <p:spTgt spid="61"/>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72"/>
                                        </p:tgtEl>
                                        <p:attrNameLst>
                                          <p:attrName>style.visibility</p:attrName>
                                        </p:attrNameLst>
                                      </p:cBhvr>
                                      <p:to>
                                        <p:strVal val="visible"/>
                                      </p:to>
                                    </p:set>
                                    <p:anim calcmode="lin" valueType="num">
                                      <p:cBhvr>
                                        <p:cTn id="39" dur="500" fill="hold"/>
                                        <p:tgtEl>
                                          <p:spTgt spid="72"/>
                                        </p:tgtEl>
                                        <p:attrNameLst>
                                          <p:attrName>ppt_w</p:attrName>
                                        </p:attrNameLst>
                                      </p:cBhvr>
                                      <p:tavLst>
                                        <p:tav tm="0">
                                          <p:val>
                                            <p:fltVal val="0"/>
                                          </p:val>
                                        </p:tav>
                                        <p:tav tm="100000">
                                          <p:val>
                                            <p:strVal val="#ppt_w"/>
                                          </p:val>
                                        </p:tav>
                                      </p:tavLst>
                                    </p:anim>
                                    <p:anim calcmode="lin" valueType="num">
                                      <p:cBhvr>
                                        <p:cTn id="40" dur="500" fill="hold"/>
                                        <p:tgtEl>
                                          <p:spTgt spid="72"/>
                                        </p:tgtEl>
                                        <p:attrNameLst>
                                          <p:attrName>ppt_h</p:attrName>
                                        </p:attrNameLst>
                                      </p:cBhvr>
                                      <p:tavLst>
                                        <p:tav tm="0">
                                          <p:val>
                                            <p:fltVal val="0"/>
                                          </p:val>
                                        </p:tav>
                                        <p:tav tm="100000">
                                          <p:val>
                                            <p:strVal val="#ppt_h"/>
                                          </p:val>
                                        </p:tav>
                                      </p:tavLst>
                                    </p:anim>
                                    <p:animEffect transition="in" filter="fade">
                                      <p:cBhvr>
                                        <p:cTn id="41" dur="500"/>
                                        <p:tgtEl>
                                          <p:spTgt spid="72"/>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wipe(left)">
                                      <p:cBhvr>
                                        <p:cTn id="45" dur="500"/>
                                        <p:tgtEl>
                                          <p:spTgt spid="54"/>
                                        </p:tgtEl>
                                      </p:cBhvr>
                                    </p:animEffect>
                                  </p:childTnLst>
                                </p:cTn>
                              </p:par>
                            </p:childTnLst>
                          </p:cTn>
                        </p:par>
                        <p:par>
                          <p:cTn id="46" fill="hold">
                            <p:stCondLst>
                              <p:cond delay="4500"/>
                            </p:stCondLst>
                            <p:childTnLst>
                              <p:par>
                                <p:cTn id="47" presetID="10" presetClass="entr" presetSubtype="0" fill="hold" nodeType="afterEffect">
                                  <p:stCondLst>
                                    <p:cond delay="0"/>
                                  </p:stCondLst>
                                  <p:childTnLst>
                                    <p:set>
                                      <p:cBhvr>
                                        <p:cTn id="48" dur="1" fill="hold">
                                          <p:stCondLst>
                                            <p:cond delay="0"/>
                                          </p:stCondLst>
                                        </p:cTn>
                                        <p:tgtEl>
                                          <p:spTgt spid="66"/>
                                        </p:tgtEl>
                                        <p:attrNameLst>
                                          <p:attrName>style.visibility</p:attrName>
                                        </p:attrNameLst>
                                      </p:cBhvr>
                                      <p:to>
                                        <p:strVal val="visible"/>
                                      </p:to>
                                    </p:set>
                                    <p:animEffect transition="in" filter="fade">
                                      <p:cBhvr>
                                        <p:cTn id="49" dur="500"/>
                                        <p:tgtEl>
                                          <p:spTgt spid="66"/>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73"/>
                                        </p:tgtEl>
                                        <p:attrNameLst>
                                          <p:attrName>style.visibility</p:attrName>
                                        </p:attrNameLst>
                                      </p:cBhvr>
                                      <p:to>
                                        <p:strVal val="visible"/>
                                      </p:to>
                                    </p:set>
                                    <p:anim calcmode="lin" valueType="num">
                                      <p:cBhvr>
                                        <p:cTn id="53" dur="500" fill="hold"/>
                                        <p:tgtEl>
                                          <p:spTgt spid="73"/>
                                        </p:tgtEl>
                                        <p:attrNameLst>
                                          <p:attrName>ppt_w</p:attrName>
                                        </p:attrNameLst>
                                      </p:cBhvr>
                                      <p:tavLst>
                                        <p:tav tm="0">
                                          <p:val>
                                            <p:fltVal val="0"/>
                                          </p:val>
                                        </p:tav>
                                        <p:tav tm="100000">
                                          <p:val>
                                            <p:strVal val="#ppt_w"/>
                                          </p:val>
                                        </p:tav>
                                      </p:tavLst>
                                    </p:anim>
                                    <p:anim calcmode="lin" valueType="num">
                                      <p:cBhvr>
                                        <p:cTn id="54" dur="500" fill="hold"/>
                                        <p:tgtEl>
                                          <p:spTgt spid="73"/>
                                        </p:tgtEl>
                                        <p:attrNameLst>
                                          <p:attrName>ppt_h</p:attrName>
                                        </p:attrNameLst>
                                      </p:cBhvr>
                                      <p:tavLst>
                                        <p:tav tm="0">
                                          <p:val>
                                            <p:fltVal val="0"/>
                                          </p:val>
                                        </p:tav>
                                        <p:tav tm="100000">
                                          <p:val>
                                            <p:strVal val="#ppt_h"/>
                                          </p:val>
                                        </p:tav>
                                      </p:tavLst>
                                    </p:anim>
                                    <p:animEffect transition="in" filter="fade">
                                      <p:cBhvr>
                                        <p:cTn id="55" dur="500"/>
                                        <p:tgtEl>
                                          <p:spTgt spid="73"/>
                                        </p:tgtEl>
                                      </p:cBhvr>
                                    </p:animEffect>
                                  </p:childTnLst>
                                </p:cTn>
                              </p:par>
                            </p:childTnLst>
                          </p:cTn>
                        </p:par>
                        <p:par>
                          <p:cTn id="56" fill="hold">
                            <p:stCondLst>
                              <p:cond delay="5500"/>
                            </p:stCondLst>
                            <p:childTnLst>
                              <p:par>
                                <p:cTn id="57" presetID="22" presetClass="entr" presetSubtype="8" fill="hold" grpId="0" nodeType="after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wipe(left)">
                                      <p:cBhvr>
                                        <p:cTn id="5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71" grpId="0"/>
      <p:bldP spid="72" grpId="0"/>
      <p:bldP spid="73" grpId="0"/>
      <p:bldP spid="7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rPr>
              <a:t>一、工作进度比例</a:t>
            </a:r>
            <a:endPar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endParaRPr>
          </a:p>
        </p:txBody>
      </p:sp>
      <p:grpSp>
        <p:nvGrpSpPr>
          <p:cNvPr id="117" name="组合 116"/>
          <p:cNvGrpSpPr/>
          <p:nvPr/>
        </p:nvGrpSpPr>
        <p:grpSpPr>
          <a:xfrm>
            <a:off x="1197429" y="1406314"/>
            <a:ext cx="1942136" cy="2871416"/>
            <a:chOff x="735349" y="1560176"/>
            <a:chExt cx="2419318" cy="3850140"/>
          </a:xfrm>
        </p:grpSpPr>
        <p:sp>
          <p:nvSpPr>
            <p:cNvPr id="118" name="i$liḋe-Freeform 18"/>
            <p:cNvSpPr/>
            <p:nvPr/>
          </p:nvSpPr>
          <p:spPr bwMode="auto">
            <a:xfrm>
              <a:off x="735349" y="4291825"/>
              <a:ext cx="1688289" cy="1114270"/>
            </a:xfrm>
            <a:custGeom>
              <a:avLst/>
              <a:gdLst>
                <a:gd name="T0" fmla="*/ 1587500 w 21600"/>
                <a:gd name="T1" fmla="*/ 1047750 h 21600"/>
                <a:gd name="T2" fmla="*/ 1587500 w 21600"/>
                <a:gd name="T3" fmla="*/ 1047750 h 21600"/>
                <a:gd name="T4" fmla="*/ 1587500 w 21600"/>
                <a:gd name="T5" fmla="*/ 1047750 h 21600"/>
                <a:gd name="T6" fmla="*/ 1587500 w 21600"/>
                <a:gd name="T7" fmla="*/ 1047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12216"/>
                  </a:lnTo>
                  <a:lnTo>
                    <a:pt x="21599" y="21600"/>
                  </a:lnTo>
                  <a:lnTo>
                    <a:pt x="0" y="21600"/>
                  </a:lnTo>
                  <a:lnTo>
                    <a:pt x="0" y="0"/>
                  </a:lnTo>
                  <a:close/>
                </a:path>
              </a:pathLst>
            </a:custGeom>
            <a:solidFill>
              <a:schemeClr val="bg1">
                <a:lumMod val="85000"/>
                <a:alpha val="35000"/>
              </a:schemeClr>
            </a:solidFill>
            <a:ln>
              <a:noFill/>
            </a:ln>
            <a:effectLst/>
          </p:spPr>
          <p:txBody>
            <a:bodyPr anchor="ctr"/>
            <a:lstStyle/>
            <a:p>
              <a:pPr algn="ctr"/>
              <a:endParaRPr sz="1350">
                <a:solidFill>
                  <a:prstClr val="white"/>
                </a:solidFill>
                <a:latin typeface="+mn-ea"/>
              </a:endParaRPr>
            </a:p>
          </p:txBody>
        </p:sp>
        <p:sp>
          <p:nvSpPr>
            <p:cNvPr id="119" name="i$liḋe-Freeform 19"/>
            <p:cNvSpPr/>
            <p:nvPr/>
          </p:nvSpPr>
          <p:spPr bwMode="auto">
            <a:xfrm flipH="1">
              <a:off x="738726" y="3815728"/>
              <a:ext cx="2415941" cy="1594587"/>
            </a:xfrm>
            <a:custGeom>
              <a:avLst/>
              <a:gdLst>
                <a:gd name="T0" fmla="*/ 2271713 w 21600"/>
                <a:gd name="T1" fmla="*/ 1499394 h 21600"/>
                <a:gd name="T2" fmla="*/ 2271713 w 21600"/>
                <a:gd name="T3" fmla="*/ 1499394 h 21600"/>
                <a:gd name="T4" fmla="*/ 2271713 w 21600"/>
                <a:gd name="T5" fmla="*/ 1499394 h 21600"/>
                <a:gd name="T6" fmla="*/ 2271713 w 21600"/>
                <a:gd name="T7" fmla="*/ 14993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12216"/>
                  </a:lnTo>
                  <a:lnTo>
                    <a:pt x="21600" y="21600"/>
                  </a:lnTo>
                  <a:lnTo>
                    <a:pt x="0" y="21600"/>
                  </a:lnTo>
                  <a:lnTo>
                    <a:pt x="0" y="0"/>
                  </a:lnTo>
                  <a:close/>
                </a:path>
              </a:pathLst>
            </a:custGeom>
            <a:solidFill>
              <a:schemeClr val="accent1"/>
            </a:solidFill>
            <a:ln>
              <a:noFill/>
            </a:ln>
            <a:effectLst/>
          </p:spPr>
          <p:txBody>
            <a:bodyPr anchor="ctr"/>
            <a:lstStyle/>
            <a:p>
              <a:pPr algn="ctr"/>
              <a:endParaRPr sz="1350">
                <a:solidFill>
                  <a:prstClr val="white"/>
                </a:solidFill>
                <a:latin typeface="+mn-ea"/>
              </a:endParaRPr>
            </a:p>
          </p:txBody>
        </p:sp>
        <p:sp>
          <p:nvSpPr>
            <p:cNvPr id="120" name="i$liḋe-Freeform 22"/>
            <p:cNvSpPr/>
            <p:nvPr/>
          </p:nvSpPr>
          <p:spPr bwMode="auto">
            <a:xfrm>
              <a:off x="1111837" y="1894978"/>
              <a:ext cx="1540866" cy="324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none" lIns="0" tIns="0" rIns="0" bIns="0" anchor="ctr">
              <a:noAutofit/>
            </a:bodyPr>
            <a:lstStyle/>
            <a:p>
              <a:pPr algn="ctr" defTabSz="437515">
                <a:defRPr/>
              </a:pPr>
              <a:r>
                <a:rPr lang="en-US" altLang="zh-CN" sz="2100" dirty="0">
                  <a:solidFill>
                    <a:schemeClr val="tx1">
                      <a:lumMod val="65000"/>
                      <a:lumOff val="35000"/>
                    </a:schemeClr>
                  </a:solidFill>
                  <a:latin typeface="+mn-ea"/>
                </a:rPr>
                <a:t>55%</a:t>
              </a:r>
              <a:endParaRPr lang="en-US" sz="2100" dirty="0">
                <a:solidFill>
                  <a:schemeClr val="tx1">
                    <a:lumMod val="65000"/>
                    <a:lumOff val="35000"/>
                  </a:schemeClr>
                </a:solidFill>
                <a:latin typeface="+mn-ea"/>
              </a:endParaRPr>
            </a:p>
          </p:txBody>
        </p:sp>
        <p:sp>
          <p:nvSpPr>
            <p:cNvPr id="121" name="i$liḋe-Freeform 17"/>
            <p:cNvSpPr/>
            <p:nvPr/>
          </p:nvSpPr>
          <p:spPr bwMode="auto">
            <a:xfrm>
              <a:off x="738726" y="1560176"/>
              <a:ext cx="2415941" cy="3850140"/>
            </a:xfrm>
            <a:custGeom>
              <a:avLst/>
              <a:gdLst>
                <a:gd name="T0" fmla="*/ 2271713 w 21600"/>
                <a:gd name="T1" fmla="*/ 3620294 h 21600"/>
                <a:gd name="T2" fmla="*/ 2271713 w 21600"/>
                <a:gd name="T3" fmla="*/ 3620294 h 21600"/>
                <a:gd name="T4" fmla="*/ 2271713 w 21600"/>
                <a:gd name="T5" fmla="*/ 3620294 h 21600"/>
                <a:gd name="T6" fmla="*/ 2271713 w 21600"/>
                <a:gd name="T7" fmla="*/ 36202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19050" cap="flat" cmpd="sng">
              <a:solidFill>
                <a:schemeClr val="accent1"/>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sz="1350">
                <a:solidFill>
                  <a:prstClr val="white"/>
                </a:solidFill>
                <a:latin typeface="+mn-ea"/>
              </a:endParaRPr>
            </a:p>
          </p:txBody>
        </p:sp>
      </p:grpSp>
      <p:grpSp>
        <p:nvGrpSpPr>
          <p:cNvPr id="122" name="组合 121"/>
          <p:cNvGrpSpPr/>
          <p:nvPr/>
        </p:nvGrpSpPr>
        <p:grpSpPr>
          <a:xfrm>
            <a:off x="3600933" y="1406314"/>
            <a:ext cx="1942136" cy="2871416"/>
            <a:chOff x="3508363" y="1560176"/>
            <a:chExt cx="2419318" cy="3850140"/>
          </a:xfrm>
        </p:grpSpPr>
        <p:sp>
          <p:nvSpPr>
            <p:cNvPr id="123" name="i$liḋe-Freeform 12"/>
            <p:cNvSpPr/>
            <p:nvPr/>
          </p:nvSpPr>
          <p:spPr bwMode="auto">
            <a:xfrm>
              <a:off x="3508363" y="4291825"/>
              <a:ext cx="1688289" cy="1114270"/>
            </a:xfrm>
            <a:custGeom>
              <a:avLst/>
              <a:gdLst>
                <a:gd name="T0" fmla="*/ 1587500 w 21600"/>
                <a:gd name="T1" fmla="*/ 1047750 h 21600"/>
                <a:gd name="T2" fmla="*/ 1587500 w 21600"/>
                <a:gd name="T3" fmla="*/ 1047750 h 21600"/>
                <a:gd name="T4" fmla="*/ 1587500 w 21600"/>
                <a:gd name="T5" fmla="*/ 1047750 h 21600"/>
                <a:gd name="T6" fmla="*/ 1587500 w 21600"/>
                <a:gd name="T7" fmla="*/ 1047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12216"/>
                  </a:lnTo>
                  <a:lnTo>
                    <a:pt x="21599" y="21600"/>
                  </a:lnTo>
                  <a:lnTo>
                    <a:pt x="0" y="21600"/>
                  </a:lnTo>
                  <a:lnTo>
                    <a:pt x="0" y="0"/>
                  </a:lnTo>
                  <a:close/>
                </a:path>
              </a:pathLst>
            </a:custGeom>
            <a:solidFill>
              <a:schemeClr val="bg1">
                <a:lumMod val="85000"/>
                <a:alpha val="36000"/>
              </a:schemeClr>
            </a:solidFill>
            <a:ln>
              <a:noFill/>
            </a:ln>
            <a:effectLst/>
          </p:spPr>
          <p:txBody>
            <a:bodyPr anchor="ctr"/>
            <a:lstStyle/>
            <a:p>
              <a:pPr algn="ctr"/>
              <a:endParaRPr sz="1350">
                <a:solidFill>
                  <a:prstClr val="white"/>
                </a:solidFill>
                <a:latin typeface="+mn-ea"/>
              </a:endParaRPr>
            </a:p>
          </p:txBody>
        </p:sp>
        <p:sp>
          <p:nvSpPr>
            <p:cNvPr id="124" name="i$liḋe-Freeform 13"/>
            <p:cNvSpPr/>
            <p:nvPr/>
          </p:nvSpPr>
          <p:spPr bwMode="auto">
            <a:xfrm flipH="1">
              <a:off x="3511740" y="3815728"/>
              <a:ext cx="2415941" cy="1594587"/>
            </a:xfrm>
            <a:custGeom>
              <a:avLst/>
              <a:gdLst>
                <a:gd name="T0" fmla="*/ 2271713 w 21600"/>
                <a:gd name="T1" fmla="*/ 1499394 h 21600"/>
                <a:gd name="T2" fmla="*/ 2271713 w 21600"/>
                <a:gd name="T3" fmla="*/ 1499394 h 21600"/>
                <a:gd name="T4" fmla="*/ 2271713 w 21600"/>
                <a:gd name="T5" fmla="*/ 1499394 h 21600"/>
                <a:gd name="T6" fmla="*/ 2271713 w 21600"/>
                <a:gd name="T7" fmla="*/ 14993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12216"/>
                  </a:lnTo>
                  <a:lnTo>
                    <a:pt x="21600" y="21600"/>
                  </a:lnTo>
                  <a:lnTo>
                    <a:pt x="0" y="21600"/>
                  </a:lnTo>
                  <a:lnTo>
                    <a:pt x="0" y="0"/>
                  </a:lnTo>
                  <a:close/>
                </a:path>
              </a:pathLst>
            </a:custGeom>
            <a:solidFill>
              <a:schemeClr val="accent2"/>
            </a:solidFill>
            <a:ln>
              <a:noFill/>
            </a:ln>
            <a:effectLst/>
          </p:spPr>
          <p:txBody>
            <a:bodyPr anchor="ctr"/>
            <a:lstStyle/>
            <a:p>
              <a:pPr algn="ctr"/>
              <a:endParaRPr sz="1350">
                <a:solidFill>
                  <a:prstClr val="white"/>
                </a:solidFill>
                <a:latin typeface="+mn-ea"/>
              </a:endParaRPr>
            </a:p>
          </p:txBody>
        </p:sp>
        <p:sp>
          <p:nvSpPr>
            <p:cNvPr id="125" name="i$liḋe-Freeform 16"/>
            <p:cNvSpPr/>
            <p:nvPr/>
          </p:nvSpPr>
          <p:spPr bwMode="auto">
            <a:xfrm>
              <a:off x="3885695" y="1894978"/>
              <a:ext cx="1508148" cy="324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none" lIns="0" tIns="0" rIns="0" bIns="0" anchor="ctr">
              <a:noAutofit/>
            </a:bodyPr>
            <a:lstStyle/>
            <a:p>
              <a:pPr algn="ctr" defTabSz="437515">
                <a:defRPr/>
              </a:pPr>
              <a:r>
                <a:rPr lang="en-US" altLang="zh-CN" sz="2100" dirty="0">
                  <a:solidFill>
                    <a:schemeClr val="tx1">
                      <a:lumMod val="65000"/>
                      <a:lumOff val="35000"/>
                    </a:schemeClr>
                  </a:solidFill>
                  <a:latin typeface="+mn-ea"/>
                </a:rPr>
                <a:t>45%</a:t>
              </a:r>
              <a:endParaRPr lang="en-US" altLang="zh-CN" sz="2100" dirty="0">
                <a:solidFill>
                  <a:schemeClr val="tx1">
                    <a:lumMod val="65000"/>
                    <a:lumOff val="35000"/>
                  </a:schemeClr>
                </a:solidFill>
                <a:latin typeface="+mn-ea"/>
              </a:endParaRPr>
            </a:p>
          </p:txBody>
        </p:sp>
        <p:sp>
          <p:nvSpPr>
            <p:cNvPr id="126" name="i$liḋe-Freeform 11"/>
            <p:cNvSpPr/>
            <p:nvPr/>
          </p:nvSpPr>
          <p:spPr bwMode="auto">
            <a:xfrm>
              <a:off x="3511740" y="1560176"/>
              <a:ext cx="2415941" cy="3850140"/>
            </a:xfrm>
            <a:custGeom>
              <a:avLst/>
              <a:gdLst>
                <a:gd name="T0" fmla="*/ 2271713 w 21600"/>
                <a:gd name="T1" fmla="*/ 3620294 h 21600"/>
                <a:gd name="T2" fmla="*/ 2271713 w 21600"/>
                <a:gd name="T3" fmla="*/ 3620294 h 21600"/>
                <a:gd name="T4" fmla="*/ 2271713 w 21600"/>
                <a:gd name="T5" fmla="*/ 3620294 h 21600"/>
                <a:gd name="T6" fmla="*/ 2271713 w 21600"/>
                <a:gd name="T7" fmla="*/ 36202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19050" cap="flat" cmpd="sng">
              <a:solidFill>
                <a:schemeClr val="accent2"/>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sz="1350">
                <a:solidFill>
                  <a:prstClr val="white"/>
                </a:solidFill>
                <a:latin typeface="+mn-ea"/>
              </a:endParaRPr>
            </a:p>
          </p:txBody>
        </p:sp>
      </p:grpSp>
      <p:grpSp>
        <p:nvGrpSpPr>
          <p:cNvPr id="127" name="组合 126"/>
          <p:cNvGrpSpPr/>
          <p:nvPr/>
        </p:nvGrpSpPr>
        <p:grpSpPr>
          <a:xfrm>
            <a:off x="6004438" y="1405056"/>
            <a:ext cx="1942135" cy="2873933"/>
            <a:chOff x="6281377" y="1560176"/>
            <a:chExt cx="2419317" cy="3853516"/>
          </a:xfrm>
        </p:grpSpPr>
        <p:sp>
          <p:nvSpPr>
            <p:cNvPr id="128" name="i$liḋe-Freeform 6"/>
            <p:cNvSpPr/>
            <p:nvPr/>
          </p:nvSpPr>
          <p:spPr bwMode="auto">
            <a:xfrm>
              <a:off x="6281377" y="4291825"/>
              <a:ext cx="1688289" cy="1114270"/>
            </a:xfrm>
            <a:custGeom>
              <a:avLst/>
              <a:gdLst>
                <a:gd name="T0" fmla="*/ 1587500 w 21600"/>
                <a:gd name="T1" fmla="*/ 1047750 h 21600"/>
                <a:gd name="T2" fmla="*/ 1587500 w 21600"/>
                <a:gd name="T3" fmla="*/ 1047750 h 21600"/>
                <a:gd name="T4" fmla="*/ 1587500 w 21600"/>
                <a:gd name="T5" fmla="*/ 1047750 h 21600"/>
                <a:gd name="T6" fmla="*/ 1587500 w 21600"/>
                <a:gd name="T7" fmla="*/ 1047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12216"/>
                  </a:lnTo>
                  <a:lnTo>
                    <a:pt x="21599" y="21600"/>
                  </a:lnTo>
                  <a:lnTo>
                    <a:pt x="0" y="21600"/>
                  </a:lnTo>
                  <a:lnTo>
                    <a:pt x="0" y="0"/>
                  </a:lnTo>
                  <a:close/>
                </a:path>
              </a:pathLst>
            </a:custGeom>
            <a:solidFill>
              <a:schemeClr val="bg1">
                <a:lumMod val="85000"/>
                <a:alpha val="45000"/>
              </a:schemeClr>
            </a:solidFill>
            <a:ln>
              <a:noFill/>
            </a:ln>
            <a:effectLst/>
          </p:spPr>
          <p:txBody>
            <a:bodyPr anchor="ctr"/>
            <a:lstStyle/>
            <a:p>
              <a:pPr algn="ctr"/>
              <a:endParaRPr sz="1350">
                <a:solidFill>
                  <a:prstClr val="white"/>
                </a:solidFill>
                <a:latin typeface="+mn-ea"/>
              </a:endParaRPr>
            </a:p>
          </p:txBody>
        </p:sp>
        <p:sp>
          <p:nvSpPr>
            <p:cNvPr id="129" name="i$liḋe-Freeform 7"/>
            <p:cNvSpPr/>
            <p:nvPr/>
          </p:nvSpPr>
          <p:spPr bwMode="auto">
            <a:xfrm flipH="1">
              <a:off x="6284753" y="3819105"/>
              <a:ext cx="2415941" cy="1594587"/>
            </a:xfrm>
            <a:custGeom>
              <a:avLst/>
              <a:gdLst>
                <a:gd name="T0" fmla="*/ 2271713 w 21600"/>
                <a:gd name="T1" fmla="*/ 1499394 h 21600"/>
                <a:gd name="T2" fmla="*/ 2271713 w 21600"/>
                <a:gd name="T3" fmla="*/ 1499394 h 21600"/>
                <a:gd name="T4" fmla="*/ 2271713 w 21600"/>
                <a:gd name="T5" fmla="*/ 1499394 h 21600"/>
                <a:gd name="T6" fmla="*/ 2271713 w 21600"/>
                <a:gd name="T7" fmla="*/ 14993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12216"/>
                  </a:lnTo>
                  <a:lnTo>
                    <a:pt x="21600" y="21600"/>
                  </a:lnTo>
                  <a:lnTo>
                    <a:pt x="0" y="21600"/>
                  </a:lnTo>
                  <a:lnTo>
                    <a:pt x="0" y="0"/>
                  </a:lnTo>
                  <a:close/>
                </a:path>
              </a:pathLst>
            </a:custGeom>
            <a:solidFill>
              <a:schemeClr val="accent1"/>
            </a:solidFill>
            <a:ln>
              <a:noFill/>
            </a:ln>
            <a:effectLst/>
          </p:spPr>
          <p:txBody>
            <a:bodyPr anchor="ctr"/>
            <a:lstStyle/>
            <a:p>
              <a:pPr algn="ctr"/>
              <a:endParaRPr sz="1350">
                <a:solidFill>
                  <a:prstClr val="white"/>
                </a:solidFill>
                <a:latin typeface="+mn-ea"/>
              </a:endParaRPr>
            </a:p>
          </p:txBody>
        </p:sp>
        <p:sp>
          <p:nvSpPr>
            <p:cNvPr id="130" name="i$liḋe-Freeform 10"/>
            <p:cNvSpPr/>
            <p:nvPr/>
          </p:nvSpPr>
          <p:spPr bwMode="auto">
            <a:xfrm>
              <a:off x="6658709" y="1896666"/>
              <a:ext cx="1550795" cy="324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none" lIns="0" tIns="0" rIns="0" bIns="0" anchor="ctr">
              <a:noAutofit/>
            </a:bodyPr>
            <a:lstStyle/>
            <a:p>
              <a:pPr algn="ctr" defTabSz="437515">
                <a:defRPr/>
              </a:pPr>
              <a:r>
                <a:rPr lang="en-US" altLang="zh-CN" sz="2100" dirty="0">
                  <a:solidFill>
                    <a:schemeClr val="tx1">
                      <a:lumMod val="65000"/>
                      <a:lumOff val="35000"/>
                    </a:schemeClr>
                  </a:solidFill>
                  <a:latin typeface="+mn-ea"/>
                </a:rPr>
                <a:t>85%</a:t>
              </a:r>
              <a:endParaRPr lang="en-US" altLang="zh-CN" sz="2100" dirty="0">
                <a:solidFill>
                  <a:schemeClr val="tx1">
                    <a:lumMod val="65000"/>
                    <a:lumOff val="35000"/>
                  </a:schemeClr>
                </a:solidFill>
                <a:latin typeface="+mn-ea"/>
              </a:endParaRPr>
            </a:p>
          </p:txBody>
        </p:sp>
        <p:sp>
          <p:nvSpPr>
            <p:cNvPr id="131" name="i$liḋe-Freeform 5"/>
            <p:cNvSpPr/>
            <p:nvPr/>
          </p:nvSpPr>
          <p:spPr bwMode="auto">
            <a:xfrm>
              <a:off x="6284753" y="1560176"/>
              <a:ext cx="2415941" cy="3850140"/>
            </a:xfrm>
            <a:custGeom>
              <a:avLst/>
              <a:gdLst>
                <a:gd name="T0" fmla="*/ 2271713 w 21600"/>
                <a:gd name="T1" fmla="*/ 3620294 h 21600"/>
                <a:gd name="T2" fmla="*/ 2271713 w 21600"/>
                <a:gd name="T3" fmla="*/ 3620294 h 21600"/>
                <a:gd name="T4" fmla="*/ 2271713 w 21600"/>
                <a:gd name="T5" fmla="*/ 3620294 h 21600"/>
                <a:gd name="T6" fmla="*/ 2271713 w 21600"/>
                <a:gd name="T7" fmla="*/ 36202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19050" cap="flat" cmpd="sng">
              <a:solidFill>
                <a:schemeClr val="accent1"/>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sz="1350">
                <a:solidFill>
                  <a:prstClr val="white"/>
                </a:solidFill>
                <a:latin typeface="+mn-ea"/>
              </a:endParaRPr>
            </a:p>
          </p:txBody>
        </p:sp>
      </p:grpSp>
      <p:sp>
        <p:nvSpPr>
          <p:cNvPr id="132" name="矩形 131"/>
          <p:cNvSpPr/>
          <p:nvPr/>
        </p:nvSpPr>
        <p:spPr>
          <a:xfrm>
            <a:off x="1315336" y="2176912"/>
            <a:ext cx="167848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900" dirty="0">
                <a:solidFill>
                  <a:schemeClr val="tx1">
                    <a:lumMod val="65000"/>
                    <a:lumOff val="35000"/>
                  </a:schemeClr>
                </a:solidFill>
                <a:latin typeface="+mn-ea"/>
              </a:rPr>
              <a:t>用户可以在投影仪或者计算机上进行演示，也可以将演示文稿打印出来，制作成胶片以便应用到更广泛的领域中</a:t>
            </a:r>
            <a:endParaRPr lang="zh-CN" altLang="en-US" sz="900" dirty="0">
              <a:solidFill>
                <a:schemeClr val="tx1">
                  <a:lumMod val="65000"/>
                  <a:lumOff val="35000"/>
                </a:schemeClr>
              </a:solidFill>
              <a:latin typeface="+mn-ea"/>
            </a:endParaRPr>
          </a:p>
        </p:txBody>
      </p:sp>
      <p:sp>
        <p:nvSpPr>
          <p:cNvPr id="133" name="矩形 132"/>
          <p:cNvSpPr/>
          <p:nvPr/>
        </p:nvSpPr>
        <p:spPr>
          <a:xfrm>
            <a:off x="1412701" y="3853942"/>
            <a:ext cx="1563290" cy="3416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50" dirty="0">
                <a:solidFill>
                  <a:prstClr val="white"/>
                </a:solidFill>
                <a:latin typeface="+mn-ea"/>
              </a:rPr>
              <a:t>添加标题内容</a:t>
            </a:r>
            <a:endParaRPr lang="zh-CN" altLang="en-US" sz="1350" dirty="0">
              <a:solidFill>
                <a:prstClr val="white"/>
              </a:solidFill>
              <a:latin typeface="+mn-ea"/>
            </a:endParaRPr>
          </a:p>
        </p:txBody>
      </p:sp>
      <p:sp>
        <p:nvSpPr>
          <p:cNvPr id="134" name="矩形 133"/>
          <p:cNvSpPr/>
          <p:nvPr/>
        </p:nvSpPr>
        <p:spPr>
          <a:xfrm>
            <a:off x="3727537" y="3853942"/>
            <a:ext cx="1563290" cy="3416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50" dirty="0">
                <a:solidFill>
                  <a:prstClr val="white"/>
                </a:solidFill>
                <a:latin typeface="+mn-ea"/>
              </a:rPr>
              <a:t>添加标题内容</a:t>
            </a:r>
            <a:endParaRPr lang="zh-CN" altLang="en-US" sz="1350" dirty="0">
              <a:solidFill>
                <a:prstClr val="white"/>
              </a:solidFill>
              <a:latin typeface="+mn-ea"/>
            </a:endParaRPr>
          </a:p>
        </p:txBody>
      </p:sp>
      <p:sp>
        <p:nvSpPr>
          <p:cNvPr id="135" name="矩形 134"/>
          <p:cNvSpPr/>
          <p:nvPr/>
        </p:nvSpPr>
        <p:spPr>
          <a:xfrm>
            <a:off x="6089862" y="3853942"/>
            <a:ext cx="1563290" cy="3416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50" dirty="0">
                <a:solidFill>
                  <a:prstClr val="white"/>
                </a:solidFill>
                <a:latin typeface="+mn-ea"/>
              </a:rPr>
              <a:t>添加标题内容</a:t>
            </a:r>
            <a:endParaRPr lang="zh-CN" altLang="en-US" sz="1350" dirty="0">
              <a:solidFill>
                <a:prstClr val="white"/>
              </a:solidFill>
              <a:latin typeface="+mn-ea"/>
            </a:endParaRPr>
          </a:p>
        </p:txBody>
      </p:sp>
      <p:sp>
        <p:nvSpPr>
          <p:cNvPr id="136" name="矩形 135"/>
          <p:cNvSpPr/>
          <p:nvPr/>
        </p:nvSpPr>
        <p:spPr>
          <a:xfrm>
            <a:off x="3727537" y="2176912"/>
            <a:ext cx="167848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900" dirty="0">
                <a:solidFill>
                  <a:schemeClr val="tx1">
                    <a:lumMod val="65000"/>
                    <a:lumOff val="35000"/>
                  </a:schemeClr>
                </a:solidFill>
                <a:latin typeface="+mn-ea"/>
              </a:rPr>
              <a:t>用户可以在投影仪或者计算机上进行演示，也可以将演示文稿打印出来，制作成胶片以便应用到更广泛的领域中</a:t>
            </a:r>
            <a:endParaRPr lang="zh-CN" altLang="en-US" sz="900" dirty="0">
              <a:solidFill>
                <a:schemeClr val="tx1">
                  <a:lumMod val="65000"/>
                  <a:lumOff val="35000"/>
                </a:schemeClr>
              </a:solidFill>
              <a:latin typeface="+mn-ea"/>
            </a:endParaRPr>
          </a:p>
        </p:txBody>
      </p:sp>
      <p:sp>
        <p:nvSpPr>
          <p:cNvPr id="137" name="矩形 136"/>
          <p:cNvSpPr/>
          <p:nvPr/>
        </p:nvSpPr>
        <p:spPr>
          <a:xfrm>
            <a:off x="6137617" y="2176912"/>
            <a:ext cx="167848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900" dirty="0">
                <a:solidFill>
                  <a:schemeClr val="tx1">
                    <a:lumMod val="65000"/>
                    <a:lumOff val="35000"/>
                  </a:schemeClr>
                </a:solidFill>
                <a:latin typeface="+mn-ea"/>
              </a:rPr>
              <a:t>用户可以在投影仪或者计算机上进行演示，也可以将演示文稿打印出来，制作成胶片以便应用到更广泛的领域中</a:t>
            </a:r>
            <a:endParaRPr lang="zh-CN" altLang="en-US" sz="900" dirty="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additive="base">
                                        <p:cTn id="7" dur="1000" fill="hold"/>
                                        <p:tgtEl>
                                          <p:spTgt spid="117"/>
                                        </p:tgtEl>
                                        <p:attrNameLst>
                                          <p:attrName>ppt_x</p:attrName>
                                        </p:attrNameLst>
                                      </p:cBhvr>
                                      <p:tavLst>
                                        <p:tav tm="0">
                                          <p:val>
                                            <p:strVal val="1+#ppt_w/2"/>
                                          </p:val>
                                        </p:tav>
                                        <p:tav tm="100000">
                                          <p:val>
                                            <p:strVal val="#ppt_x"/>
                                          </p:val>
                                        </p:tav>
                                      </p:tavLst>
                                    </p:anim>
                                    <p:anim calcmode="lin" valueType="num">
                                      <p:cBhvr additive="base">
                                        <p:cTn id="8" dur="1000" fill="hold"/>
                                        <p:tgtEl>
                                          <p:spTgt spid="1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2"/>
                                        </p:tgtEl>
                                        <p:attrNameLst>
                                          <p:attrName>style.visibility</p:attrName>
                                        </p:attrNameLst>
                                      </p:cBhvr>
                                      <p:to>
                                        <p:strVal val="visible"/>
                                      </p:to>
                                    </p:set>
                                    <p:anim calcmode="lin" valueType="num">
                                      <p:cBhvr additive="base">
                                        <p:cTn id="11" dur="1000" fill="hold"/>
                                        <p:tgtEl>
                                          <p:spTgt spid="132"/>
                                        </p:tgtEl>
                                        <p:attrNameLst>
                                          <p:attrName>ppt_x</p:attrName>
                                        </p:attrNameLst>
                                      </p:cBhvr>
                                      <p:tavLst>
                                        <p:tav tm="0">
                                          <p:val>
                                            <p:strVal val="1+#ppt_w/2"/>
                                          </p:val>
                                        </p:tav>
                                        <p:tav tm="100000">
                                          <p:val>
                                            <p:strVal val="#ppt_x"/>
                                          </p:val>
                                        </p:tav>
                                      </p:tavLst>
                                    </p:anim>
                                    <p:anim calcmode="lin" valueType="num">
                                      <p:cBhvr additive="base">
                                        <p:cTn id="12" dur="1000" fill="hold"/>
                                        <p:tgtEl>
                                          <p:spTgt spid="13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33"/>
                                        </p:tgtEl>
                                        <p:attrNameLst>
                                          <p:attrName>style.visibility</p:attrName>
                                        </p:attrNameLst>
                                      </p:cBhvr>
                                      <p:to>
                                        <p:strVal val="visible"/>
                                      </p:to>
                                    </p:set>
                                    <p:anim calcmode="lin" valueType="num">
                                      <p:cBhvr additive="base">
                                        <p:cTn id="15" dur="1000" fill="hold"/>
                                        <p:tgtEl>
                                          <p:spTgt spid="133"/>
                                        </p:tgtEl>
                                        <p:attrNameLst>
                                          <p:attrName>ppt_x</p:attrName>
                                        </p:attrNameLst>
                                      </p:cBhvr>
                                      <p:tavLst>
                                        <p:tav tm="0">
                                          <p:val>
                                            <p:strVal val="1+#ppt_w/2"/>
                                          </p:val>
                                        </p:tav>
                                        <p:tav tm="100000">
                                          <p:val>
                                            <p:strVal val="#ppt_x"/>
                                          </p:val>
                                        </p:tav>
                                      </p:tavLst>
                                    </p:anim>
                                    <p:anim calcmode="lin" valueType="num">
                                      <p:cBhvr additive="base">
                                        <p:cTn id="16" dur="1000" fill="hold"/>
                                        <p:tgtEl>
                                          <p:spTgt spid="13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22"/>
                                        </p:tgtEl>
                                        <p:attrNameLst>
                                          <p:attrName>style.visibility</p:attrName>
                                        </p:attrNameLst>
                                      </p:cBhvr>
                                      <p:to>
                                        <p:strVal val="visible"/>
                                      </p:to>
                                    </p:set>
                                    <p:anim calcmode="lin" valueType="num">
                                      <p:cBhvr additive="base">
                                        <p:cTn id="19" dur="1000" fill="hold"/>
                                        <p:tgtEl>
                                          <p:spTgt spid="122"/>
                                        </p:tgtEl>
                                        <p:attrNameLst>
                                          <p:attrName>ppt_x</p:attrName>
                                        </p:attrNameLst>
                                      </p:cBhvr>
                                      <p:tavLst>
                                        <p:tav tm="0">
                                          <p:val>
                                            <p:strVal val="1+#ppt_w/2"/>
                                          </p:val>
                                        </p:tav>
                                        <p:tav tm="100000">
                                          <p:val>
                                            <p:strVal val="#ppt_x"/>
                                          </p:val>
                                        </p:tav>
                                      </p:tavLst>
                                    </p:anim>
                                    <p:anim calcmode="lin" valueType="num">
                                      <p:cBhvr additive="base">
                                        <p:cTn id="20" dur="1000" fill="hold"/>
                                        <p:tgtEl>
                                          <p:spTgt spid="12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4"/>
                                        </p:tgtEl>
                                        <p:attrNameLst>
                                          <p:attrName>style.visibility</p:attrName>
                                        </p:attrNameLst>
                                      </p:cBhvr>
                                      <p:to>
                                        <p:strVal val="visible"/>
                                      </p:to>
                                    </p:set>
                                    <p:anim calcmode="lin" valueType="num">
                                      <p:cBhvr additive="base">
                                        <p:cTn id="23" dur="1000" fill="hold"/>
                                        <p:tgtEl>
                                          <p:spTgt spid="134"/>
                                        </p:tgtEl>
                                        <p:attrNameLst>
                                          <p:attrName>ppt_x</p:attrName>
                                        </p:attrNameLst>
                                      </p:cBhvr>
                                      <p:tavLst>
                                        <p:tav tm="0">
                                          <p:val>
                                            <p:strVal val="1+#ppt_w/2"/>
                                          </p:val>
                                        </p:tav>
                                        <p:tav tm="100000">
                                          <p:val>
                                            <p:strVal val="#ppt_x"/>
                                          </p:val>
                                        </p:tav>
                                      </p:tavLst>
                                    </p:anim>
                                    <p:anim calcmode="lin" valueType="num">
                                      <p:cBhvr additive="base">
                                        <p:cTn id="24" dur="1000" fill="hold"/>
                                        <p:tgtEl>
                                          <p:spTgt spid="13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36"/>
                                        </p:tgtEl>
                                        <p:attrNameLst>
                                          <p:attrName>style.visibility</p:attrName>
                                        </p:attrNameLst>
                                      </p:cBhvr>
                                      <p:to>
                                        <p:strVal val="visible"/>
                                      </p:to>
                                    </p:set>
                                    <p:anim calcmode="lin" valueType="num">
                                      <p:cBhvr additive="base">
                                        <p:cTn id="27" dur="1000" fill="hold"/>
                                        <p:tgtEl>
                                          <p:spTgt spid="136"/>
                                        </p:tgtEl>
                                        <p:attrNameLst>
                                          <p:attrName>ppt_x</p:attrName>
                                        </p:attrNameLst>
                                      </p:cBhvr>
                                      <p:tavLst>
                                        <p:tav tm="0">
                                          <p:val>
                                            <p:strVal val="1+#ppt_w/2"/>
                                          </p:val>
                                        </p:tav>
                                        <p:tav tm="100000">
                                          <p:val>
                                            <p:strVal val="#ppt_x"/>
                                          </p:val>
                                        </p:tav>
                                      </p:tavLst>
                                    </p:anim>
                                    <p:anim calcmode="lin" valueType="num">
                                      <p:cBhvr additive="base">
                                        <p:cTn id="28" dur="1000" fill="hold"/>
                                        <p:tgtEl>
                                          <p:spTgt spid="136"/>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127"/>
                                        </p:tgtEl>
                                        <p:attrNameLst>
                                          <p:attrName>style.visibility</p:attrName>
                                        </p:attrNameLst>
                                      </p:cBhvr>
                                      <p:to>
                                        <p:strVal val="visible"/>
                                      </p:to>
                                    </p:set>
                                    <p:anim calcmode="lin" valueType="num">
                                      <p:cBhvr additive="base">
                                        <p:cTn id="31" dur="1000" fill="hold"/>
                                        <p:tgtEl>
                                          <p:spTgt spid="127"/>
                                        </p:tgtEl>
                                        <p:attrNameLst>
                                          <p:attrName>ppt_x</p:attrName>
                                        </p:attrNameLst>
                                      </p:cBhvr>
                                      <p:tavLst>
                                        <p:tav tm="0">
                                          <p:val>
                                            <p:strVal val="1+#ppt_w/2"/>
                                          </p:val>
                                        </p:tav>
                                        <p:tav tm="100000">
                                          <p:val>
                                            <p:strVal val="#ppt_x"/>
                                          </p:val>
                                        </p:tav>
                                      </p:tavLst>
                                    </p:anim>
                                    <p:anim calcmode="lin" valueType="num">
                                      <p:cBhvr additive="base">
                                        <p:cTn id="32" dur="1000" fill="hold"/>
                                        <p:tgtEl>
                                          <p:spTgt spid="127"/>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35"/>
                                        </p:tgtEl>
                                        <p:attrNameLst>
                                          <p:attrName>style.visibility</p:attrName>
                                        </p:attrNameLst>
                                      </p:cBhvr>
                                      <p:to>
                                        <p:strVal val="visible"/>
                                      </p:to>
                                    </p:set>
                                    <p:anim calcmode="lin" valueType="num">
                                      <p:cBhvr additive="base">
                                        <p:cTn id="35" dur="1000" fill="hold"/>
                                        <p:tgtEl>
                                          <p:spTgt spid="135"/>
                                        </p:tgtEl>
                                        <p:attrNameLst>
                                          <p:attrName>ppt_x</p:attrName>
                                        </p:attrNameLst>
                                      </p:cBhvr>
                                      <p:tavLst>
                                        <p:tav tm="0">
                                          <p:val>
                                            <p:strVal val="1+#ppt_w/2"/>
                                          </p:val>
                                        </p:tav>
                                        <p:tav tm="100000">
                                          <p:val>
                                            <p:strVal val="#ppt_x"/>
                                          </p:val>
                                        </p:tav>
                                      </p:tavLst>
                                    </p:anim>
                                    <p:anim calcmode="lin" valueType="num">
                                      <p:cBhvr additive="base">
                                        <p:cTn id="36" dur="1000" fill="hold"/>
                                        <p:tgtEl>
                                          <p:spTgt spid="135"/>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37"/>
                                        </p:tgtEl>
                                        <p:attrNameLst>
                                          <p:attrName>style.visibility</p:attrName>
                                        </p:attrNameLst>
                                      </p:cBhvr>
                                      <p:to>
                                        <p:strVal val="visible"/>
                                      </p:to>
                                    </p:set>
                                    <p:anim calcmode="lin" valueType="num">
                                      <p:cBhvr additive="base">
                                        <p:cTn id="39" dur="1000" fill="hold"/>
                                        <p:tgtEl>
                                          <p:spTgt spid="137"/>
                                        </p:tgtEl>
                                        <p:attrNameLst>
                                          <p:attrName>ppt_x</p:attrName>
                                        </p:attrNameLst>
                                      </p:cBhvr>
                                      <p:tavLst>
                                        <p:tav tm="0">
                                          <p:val>
                                            <p:strVal val="1+#ppt_w/2"/>
                                          </p:val>
                                        </p:tav>
                                        <p:tav tm="100000">
                                          <p:val>
                                            <p:strVal val="#ppt_x"/>
                                          </p:val>
                                        </p:tav>
                                      </p:tavLst>
                                    </p:anim>
                                    <p:anim calcmode="lin" valueType="num">
                                      <p:cBhvr additive="base">
                                        <p:cTn id="40" dur="1000" fill="hold"/>
                                        <p:tgtEl>
                                          <p:spTgt spid="1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p:bldP spid="133" grpId="0"/>
      <p:bldP spid="134" grpId="0"/>
      <p:bldP spid="135" grpId="0"/>
      <p:bldP spid="136" grpId="0"/>
      <p:bldP spid="1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2646910" y="2211710"/>
            <a:ext cx="3850177" cy="769441"/>
          </a:xfrm>
          <a:prstGeom prst="rect">
            <a:avLst/>
          </a:prstGeom>
        </p:spPr>
        <p:txBody>
          <a:bodyPr wrap="square">
            <a:spAutoFit/>
          </a:bodyPr>
          <a:lstStyle/>
          <a:p>
            <a:pPr algn="dist">
              <a:lnSpc>
                <a:spcPct val="100000"/>
              </a:lnSpc>
            </a:pPr>
            <a:r>
              <a:rPr lang="zh-CN" altLang="en-US" sz="4400" b="1" dirty="0">
                <a:solidFill>
                  <a:schemeClr val="accent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cs typeface="+mn-ea"/>
                <a:sym typeface="+mn-lt"/>
              </a:rPr>
              <a:t>工作完成情况</a:t>
            </a:r>
            <a:endParaRPr lang="zh-CN" altLang="en-US" sz="4400" b="1" dirty="0">
              <a:solidFill>
                <a:schemeClr val="accent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cs typeface="+mn-ea"/>
              <a:sym typeface="+mn-lt"/>
            </a:endParaRPr>
          </a:p>
        </p:txBody>
      </p:sp>
      <p:sp>
        <p:nvSpPr>
          <p:cNvPr id="22" name="Footer Text"/>
          <p:cNvSpPr txBox="1"/>
          <p:nvPr/>
        </p:nvSpPr>
        <p:spPr>
          <a:xfrm flipH="1">
            <a:off x="1421650" y="2943338"/>
            <a:ext cx="6300701" cy="461665"/>
          </a:xfrm>
          <a:prstGeom prst="rect">
            <a:avLst/>
          </a:prstGeom>
          <a:noFill/>
        </p:spPr>
        <p:txBody>
          <a:bodyPr wrap="square" lIns="0" tIns="0" rIns="0" bIns="0" rtlCol="0">
            <a:spAutoFit/>
          </a:bodyPr>
          <a:lstStyle/>
          <a:p>
            <a:pPr algn="ctr" defTabSz="836930">
              <a:lnSpc>
                <a:spcPct val="200000"/>
              </a:lnSpc>
              <a:defRPr/>
            </a:pP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Your content to play here, or through your copy, paste in this box, and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only </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the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text</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Your content to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play </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here, or through your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copy</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paste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in </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this box, and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only the text. </a:t>
            </a:r>
            <a:endPar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endParaRPr>
          </a:p>
        </p:txBody>
      </p:sp>
      <p:sp>
        <p:nvSpPr>
          <p:cNvPr id="23" name="矩形 22"/>
          <p:cNvSpPr/>
          <p:nvPr/>
        </p:nvSpPr>
        <p:spPr>
          <a:xfrm>
            <a:off x="4043437" y="1143138"/>
            <a:ext cx="1057125" cy="648072"/>
          </a:xfrm>
          <a:prstGeom prst="rect">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lnSpc>
                <a:spcPct val="150000"/>
              </a:lnSpc>
            </a:pPr>
            <a:r>
              <a:rPr lang="en-US" altLang="zh-CN" sz="4800" dirty="0" smtClean="0">
                <a:solidFill>
                  <a:schemeClr val="accent1"/>
                </a:solidFill>
                <a:effectLst>
                  <a:outerShdw blurRad="38100" dist="38100" dir="2700000" algn="tl">
                    <a:srgbClr val="000000">
                      <a:alpha val="43137"/>
                    </a:srgbClr>
                  </a:outerShdw>
                </a:effectLst>
                <a:latin typeface="TypeLand 康熙字典體試用版" pitchFamily="50" charset="-120"/>
                <a:ea typeface="TypeLand 康熙字典體試用版" pitchFamily="50" charset="-120"/>
                <a:cs typeface="+mn-ea"/>
              </a:rPr>
              <a:t>02</a:t>
            </a:r>
            <a:endParaRPr lang="zh-CN" altLang="en-US" sz="4800" dirty="0">
              <a:solidFill>
                <a:schemeClr val="accent1"/>
              </a:solidFill>
              <a:effectLst>
                <a:outerShdw blurRad="38100" dist="38100" dir="2700000" algn="tl">
                  <a:srgbClr val="000000">
                    <a:alpha val="43137"/>
                  </a:srgbClr>
                </a:outerShdw>
              </a:effectLst>
              <a:latin typeface="TypeLand 康熙字典體試用版" pitchFamily="50" charset="-120"/>
              <a:ea typeface="TypeLand 康熙字典體試用版" pitchFamily="50" charset="-120"/>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rPr>
              <a:t>二、重点任务完成</a:t>
            </a:r>
            <a:endPar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endParaRPr>
          </a:p>
        </p:txBody>
      </p:sp>
      <p:sp>
        <p:nvSpPr>
          <p:cNvPr id="62" name="文本框 15"/>
          <p:cNvSpPr txBox="1"/>
          <p:nvPr/>
        </p:nvSpPr>
        <p:spPr>
          <a:xfrm>
            <a:off x="2780149" y="1165562"/>
            <a:ext cx="4450718" cy="761745"/>
          </a:xfrm>
          <a:prstGeom prst="rect">
            <a:avLst/>
          </a:prstGeom>
          <a:noFill/>
        </p:spPr>
        <p:txBody>
          <a:bodyPr wrap="square" lIns="68579" tIns="34289" rIns="68579" bIns="34289" rtlCol="0">
            <a:spAutoFit/>
          </a:bodyPr>
          <a:lstStyle/>
          <a:p>
            <a:pPr>
              <a:lnSpc>
                <a:spcPct val="125000"/>
              </a:lnSpc>
            </a:pPr>
            <a:r>
              <a:rPr lang="zh-CN" altLang="en-US" sz="1200" dirty="0">
                <a:solidFill>
                  <a:schemeClr val="tx1">
                    <a:lumMod val="65000"/>
                    <a:lumOff val="35000"/>
                  </a:schemeClr>
                </a:solidFill>
                <a:latin typeface="微软雅黑" panose="020B0503020204020204" charset="-122"/>
                <a:cs typeface="+mn-ea"/>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chemeClr val="tx1">
                  <a:lumMod val="65000"/>
                  <a:lumOff val="35000"/>
                </a:schemeClr>
              </a:solidFill>
              <a:latin typeface="微软雅黑" panose="020B0503020204020204" charset="-122"/>
              <a:cs typeface="+mn-ea"/>
            </a:endParaRPr>
          </a:p>
        </p:txBody>
      </p:sp>
      <p:sp>
        <p:nvSpPr>
          <p:cNvPr id="63" name="文本框 18"/>
          <p:cNvSpPr txBox="1"/>
          <p:nvPr/>
        </p:nvSpPr>
        <p:spPr>
          <a:xfrm>
            <a:off x="1874696" y="3226809"/>
            <a:ext cx="4538656" cy="623246"/>
          </a:xfrm>
          <a:prstGeom prst="rect">
            <a:avLst/>
          </a:prstGeom>
          <a:noFill/>
        </p:spPr>
        <p:txBody>
          <a:bodyPr wrap="square" lIns="68579" tIns="34289" rIns="68579" bIns="34289" rtlCol="0">
            <a:spAutoFit/>
          </a:bodyPr>
          <a:lstStyle/>
          <a:p>
            <a:r>
              <a:rPr lang="zh-CN" altLang="en-US" sz="1200" dirty="0">
                <a:solidFill>
                  <a:schemeClr val="tx1">
                    <a:lumMod val="65000"/>
                    <a:lumOff val="35000"/>
                  </a:schemeClr>
                </a:solidFill>
                <a:latin typeface="微软雅黑" panose="020B0503020204020204" charset="-122"/>
                <a:cs typeface="+mn-ea"/>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chemeClr val="tx1">
                  <a:lumMod val="65000"/>
                  <a:lumOff val="35000"/>
                </a:schemeClr>
              </a:solidFill>
              <a:latin typeface="微软雅黑" panose="020B0503020204020204" charset="-122"/>
              <a:cs typeface="+mn-ea"/>
            </a:endParaRPr>
          </a:p>
        </p:txBody>
      </p:sp>
      <p:sp>
        <p:nvSpPr>
          <p:cNvPr id="64" name="矩形 63"/>
          <p:cNvSpPr/>
          <p:nvPr/>
        </p:nvSpPr>
        <p:spPr>
          <a:xfrm rot="20926619">
            <a:off x="1462976" y="2273984"/>
            <a:ext cx="6182916" cy="2939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b="1">
              <a:solidFill>
                <a:schemeClr val="tx1">
                  <a:lumMod val="65000"/>
                  <a:lumOff val="35000"/>
                </a:schemeClr>
              </a:solidFill>
              <a:latin typeface="Arial" panose="020B0604020202020204" pitchFamily="34" charset="0"/>
              <a:cs typeface="+mn-ea"/>
            </a:endParaRPr>
          </a:p>
        </p:txBody>
      </p:sp>
      <p:grpSp>
        <p:nvGrpSpPr>
          <p:cNvPr id="65" name="组合 64"/>
          <p:cNvGrpSpPr/>
          <p:nvPr/>
        </p:nvGrpSpPr>
        <p:grpSpPr>
          <a:xfrm>
            <a:off x="1447699" y="1100979"/>
            <a:ext cx="1230086" cy="1091735"/>
            <a:chOff x="411429" y="2379138"/>
            <a:chExt cx="1640114" cy="1455646"/>
          </a:xfrm>
          <a:solidFill>
            <a:schemeClr val="tx1"/>
          </a:solidFill>
        </p:grpSpPr>
        <p:sp>
          <p:nvSpPr>
            <p:cNvPr id="66" name="下箭头 65"/>
            <p:cNvSpPr/>
            <p:nvPr/>
          </p:nvSpPr>
          <p:spPr>
            <a:xfrm>
              <a:off x="411429" y="2379138"/>
              <a:ext cx="1640114" cy="1455646"/>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lang="zh-CN" altLang="en-US" sz="1500" dirty="0">
                <a:solidFill>
                  <a:schemeClr val="bg2"/>
                </a:solidFill>
                <a:latin typeface="+mn-ea"/>
                <a:cs typeface="+mn-ea"/>
              </a:endParaRPr>
            </a:p>
          </p:txBody>
        </p:sp>
        <p:sp>
          <p:nvSpPr>
            <p:cNvPr id="67" name="文本框 4"/>
            <p:cNvSpPr txBox="1"/>
            <p:nvPr/>
          </p:nvSpPr>
          <p:spPr>
            <a:xfrm>
              <a:off x="923817" y="2392494"/>
              <a:ext cx="553997" cy="1254762"/>
            </a:xfrm>
            <a:prstGeom prst="rect">
              <a:avLst/>
            </a:prstGeom>
            <a:noFill/>
          </p:spPr>
          <p:txBody>
            <a:bodyPr vert="eaVert" wrap="square" rtlCol="0">
              <a:spAutoFit/>
            </a:bodyPr>
            <a:lstStyle/>
            <a:p>
              <a:pPr algn="ctr"/>
              <a:r>
                <a:rPr lang="zh-CN" altLang="en-US" sz="1500" dirty="0">
                  <a:solidFill>
                    <a:schemeClr val="bg2"/>
                  </a:solidFill>
                  <a:latin typeface="+mn-ea"/>
                  <a:cs typeface="+mn-ea"/>
                </a:rPr>
                <a:t>添加标题</a:t>
              </a:r>
              <a:endParaRPr lang="zh-CN" altLang="en-US" sz="1500" dirty="0">
                <a:solidFill>
                  <a:schemeClr val="bg2"/>
                </a:solidFill>
                <a:latin typeface="+mn-ea"/>
                <a:cs typeface="+mn-ea"/>
              </a:endParaRPr>
            </a:p>
          </p:txBody>
        </p:sp>
      </p:grpSp>
      <p:grpSp>
        <p:nvGrpSpPr>
          <p:cNvPr id="68" name="组合 67"/>
          <p:cNvGrpSpPr/>
          <p:nvPr/>
        </p:nvGrpSpPr>
        <p:grpSpPr>
          <a:xfrm>
            <a:off x="6431086" y="2685507"/>
            <a:ext cx="1230086" cy="1091736"/>
            <a:chOff x="7055945" y="4194060"/>
            <a:chExt cx="1640114" cy="1455648"/>
          </a:xfrm>
        </p:grpSpPr>
        <p:sp>
          <p:nvSpPr>
            <p:cNvPr id="69" name="下箭头 68"/>
            <p:cNvSpPr/>
            <p:nvPr/>
          </p:nvSpPr>
          <p:spPr>
            <a:xfrm flipV="1">
              <a:off x="7055945" y="4194060"/>
              <a:ext cx="1640114" cy="1455648"/>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zh-CN" altLang="en-US" sz="1500" dirty="0">
                <a:solidFill>
                  <a:schemeClr val="bg2"/>
                </a:solidFill>
                <a:latin typeface="+mn-ea"/>
                <a:cs typeface="+mn-ea"/>
              </a:endParaRPr>
            </a:p>
          </p:txBody>
        </p:sp>
        <p:sp>
          <p:nvSpPr>
            <p:cNvPr id="70" name="文本框 22"/>
            <p:cNvSpPr txBox="1"/>
            <p:nvPr/>
          </p:nvSpPr>
          <p:spPr>
            <a:xfrm>
              <a:off x="7568325" y="4371789"/>
              <a:ext cx="553997" cy="1254763"/>
            </a:xfrm>
            <a:prstGeom prst="rect">
              <a:avLst/>
            </a:prstGeom>
            <a:noFill/>
          </p:spPr>
          <p:txBody>
            <a:bodyPr vert="eaVert" wrap="square" rtlCol="0">
              <a:spAutoFit/>
            </a:bodyPr>
            <a:lstStyle/>
            <a:p>
              <a:pPr algn="ctr"/>
              <a:r>
                <a:rPr lang="zh-CN" altLang="en-US" sz="1500" dirty="0">
                  <a:solidFill>
                    <a:schemeClr val="bg2"/>
                  </a:solidFill>
                  <a:latin typeface="+mn-ea"/>
                  <a:cs typeface="+mn-ea"/>
                </a:rPr>
                <a:t>添加标题</a:t>
              </a:r>
              <a:endParaRPr lang="zh-CN" altLang="en-US" sz="1500" dirty="0">
                <a:solidFill>
                  <a:schemeClr val="bg2"/>
                </a:solidFill>
                <a:latin typeface="+mn-ea"/>
                <a:cs typeface="+mn-ea"/>
              </a:endParaRPr>
            </a:p>
          </p:txBody>
        </p:sp>
      </p:grpSp>
      <p:sp>
        <p:nvSpPr>
          <p:cNvPr id="71" name="等腰三角形 70"/>
          <p:cNvSpPr/>
          <p:nvPr/>
        </p:nvSpPr>
        <p:spPr>
          <a:xfrm>
            <a:off x="4241554" y="2557135"/>
            <a:ext cx="653144" cy="56305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b="1">
              <a:solidFill>
                <a:schemeClr val="tx1">
                  <a:lumMod val="65000"/>
                  <a:lumOff val="35000"/>
                </a:schemeClr>
              </a:solidFill>
              <a:latin typeface="Arial" panose="020B0604020202020204" pitchFamily="34" charset="0"/>
              <a:cs typeface="+mn-ea"/>
            </a:endParaRPr>
          </a:p>
        </p:txBody>
      </p:sp>
      <p:sp>
        <p:nvSpPr>
          <p:cNvPr id="72" name="文本框 19"/>
          <p:cNvSpPr txBox="1"/>
          <p:nvPr/>
        </p:nvSpPr>
        <p:spPr>
          <a:xfrm>
            <a:off x="798841" y="4171996"/>
            <a:ext cx="7536264" cy="510394"/>
          </a:xfrm>
          <a:prstGeom prst="rect">
            <a:avLst/>
          </a:prstGeom>
          <a:noFill/>
        </p:spPr>
        <p:txBody>
          <a:bodyPr wrap="square" lIns="68579" tIns="34289" rIns="68579" bIns="34289" rtlCol="0">
            <a:spAutoFit/>
          </a:bodyPr>
          <a:lstStyle/>
          <a:p>
            <a:pPr algn="ctr">
              <a:lnSpc>
                <a:spcPct val="125000"/>
              </a:lnSpc>
            </a:pPr>
            <a:r>
              <a:rPr lang="zh-CN" altLang="en-US" sz="1200" dirty="0">
                <a:solidFill>
                  <a:schemeClr val="tx1">
                    <a:lumMod val="65000"/>
                    <a:lumOff val="35000"/>
                  </a:schemeClr>
                </a:solidFill>
                <a:latin typeface="微软雅黑" panose="020B0503020204020204" charset="-122"/>
                <a:cs typeface="+mn-ea"/>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chemeClr val="tx1">
                  <a:lumMod val="65000"/>
                  <a:lumOff val="35000"/>
                </a:schemeClr>
              </a:solidFill>
              <a:latin typeface="微软雅黑" panose="020B0503020204020204" charset="-122"/>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anim calcmode="lin" valueType="num">
                                      <p:cBhvr>
                                        <p:cTn id="8" dur="500" fill="hold"/>
                                        <p:tgtEl>
                                          <p:spTgt spid="71"/>
                                        </p:tgtEl>
                                        <p:attrNameLst>
                                          <p:attrName>ppt_x</p:attrName>
                                        </p:attrNameLst>
                                      </p:cBhvr>
                                      <p:tavLst>
                                        <p:tav tm="0">
                                          <p:val>
                                            <p:strVal val="#ppt_x"/>
                                          </p:val>
                                        </p:tav>
                                        <p:tav tm="100000">
                                          <p:val>
                                            <p:strVal val="#ppt_x"/>
                                          </p:val>
                                        </p:tav>
                                      </p:tavLst>
                                    </p:anim>
                                    <p:anim calcmode="lin" valueType="num">
                                      <p:cBhvr>
                                        <p:cTn id="9" dur="500" fill="hold"/>
                                        <p:tgtEl>
                                          <p:spTgt spid="71"/>
                                        </p:tgtEl>
                                        <p:attrNameLst>
                                          <p:attrName>ppt_y</p:attrName>
                                        </p:attrNameLst>
                                      </p:cBhvr>
                                      <p:tavLst>
                                        <p:tav tm="0">
                                          <p:val>
                                            <p:strVal val="#ppt_y+.1"/>
                                          </p:val>
                                        </p:tav>
                                        <p:tav tm="100000">
                                          <p:val>
                                            <p:strVal val="#ppt_y"/>
                                          </p:val>
                                        </p:tav>
                                      </p:tavLst>
                                    </p:anim>
                                  </p:childTnLst>
                                </p:cTn>
                              </p:par>
                              <p:par>
                                <p:cTn id="10" presetID="49" presetClass="entr" presetSubtype="0" decel="100000" fill="hold" grpId="0" nodeType="withEffect">
                                  <p:stCondLst>
                                    <p:cond delay="0"/>
                                  </p:stCondLst>
                                  <p:childTnLst>
                                    <p:set>
                                      <p:cBhvr>
                                        <p:cTn id="11" dur="1" fill="hold">
                                          <p:stCondLst>
                                            <p:cond delay="0"/>
                                          </p:stCondLst>
                                        </p:cTn>
                                        <p:tgtEl>
                                          <p:spTgt spid="64"/>
                                        </p:tgtEl>
                                        <p:attrNameLst>
                                          <p:attrName>style.visibility</p:attrName>
                                        </p:attrNameLst>
                                      </p:cBhvr>
                                      <p:to>
                                        <p:strVal val="visible"/>
                                      </p:to>
                                    </p:set>
                                    <p:anim calcmode="lin" valueType="num">
                                      <p:cBhvr>
                                        <p:cTn id="12" dur="500" fill="hold"/>
                                        <p:tgtEl>
                                          <p:spTgt spid="64"/>
                                        </p:tgtEl>
                                        <p:attrNameLst>
                                          <p:attrName>ppt_w</p:attrName>
                                        </p:attrNameLst>
                                      </p:cBhvr>
                                      <p:tavLst>
                                        <p:tav tm="0">
                                          <p:val>
                                            <p:fltVal val="0"/>
                                          </p:val>
                                        </p:tav>
                                        <p:tav tm="100000">
                                          <p:val>
                                            <p:strVal val="#ppt_w"/>
                                          </p:val>
                                        </p:tav>
                                      </p:tavLst>
                                    </p:anim>
                                    <p:anim calcmode="lin" valueType="num">
                                      <p:cBhvr>
                                        <p:cTn id="13" dur="500" fill="hold"/>
                                        <p:tgtEl>
                                          <p:spTgt spid="64"/>
                                        </p:tgtEl>
                                        <p:attrNameLst>
                                          <p:attrName>ppt_h</p:attrName>
                                        </p:attrNameLst>
                                      </p:cBhvr>
                                      <p:tavLst>
                                        <p:tav tm="0">
                                          <p:val>
                                            <p:fltVal val="0"/>
                                          </p:val>
                                        </p:tav>
                                        <p:tav tm="100000">
                                          <p:val>
                                            <p:strVal val="#ppt_h"/>
                                          </p:val>
                                        </p:tav>
                                      </p:tavLst>
                                    </p:anim>
                                    <p:anim calcmode="lin" valueType="num">
                                      <p:cBhvr>
                                        <p:cTn id="14" dur="500" fill="hold"/>
                                        <p:tgtEl>
                                          <p:spTgt spid="64"/>
                                        </p:tgtEl>
                                        <p:attrNameLst>
                                          <p:attrName>style.rotation</p:attrName>
                                        </p:attrNameLst>
                                      </p:cBhvr>
                                      <p:tavLst>
                                        <p:tav tm="0">
                                          <p:val>
                                            <p:fltVal val="360"/>
                                          </p:val>
                                        </p:tav>
                                        <p:tav tm="100000">
                                          <p:val>
                                            <p:fltVal val="0"/>
                                          </p:val>
                                        </p:tav>
                                      </p:tavLst>
                                    </p:anim>
                                    <p:animEffect transition="in" filter="fade">
                                      <p:cBhvr>
                                        <p:cTn id="15" dur="500"/>
                                        <p:tgtEl>
                                          <p:spTgt spid="64"/>
                                        </p:tgtEl>
                                      </p:cBhvr>
                                    </p:animEffect>
                                  </p:childTnLst>
                                </p:cTn>
                              </p:par>
                            </p:childTnLst>
                          </p:cTn>
                        </p:par>
                        <p:par>
                          <p:cTn id="16" fill="hold">
                            <p:stCondLst>
                              <p:cond delay="500"/>
                            </p:stCondLst>
                            <p:childTnLst>
                              <p:par>
                                <p:cTn id="17" presetID="12" presetClass="entr" presetSubtype="1" fill="hold" nodeType="after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additive="base">
                                        <p:cTn id="19" dur="500"/>
                                        <p:tgtEl>
                                          <p:spTgt spid="65"/>
                                        </p:tgtEl>
                                        <p:attrNameLst>
                                          <p:attrName>ppt_y</p:attrName>
                                        </p:attrNameLst>
                                      </p:cBhvr>
                                      <p:tavLst>
                                        <p:tav tm="0">
                                          <p:val>
                                            <p:strVal val="#ppt_y-#ppt_h*1.125000"/>
                                          </p:val>
                                        </p:tav>
                                        <p:tav tm="100000">
                                          <p:val>
                                            <p:strVal val="#ppt_y"/>
                                          </p:val>
                                        </p:tav>
                                      </p:tavLst>
                                    </p:anim>
                                    <p:animEffect transition="in" filter="wipe(down)">
                                      <p:cBhvr>
                                        <p:cTn id="20" dur="500"/>
                                        <p:tgtEl>
                                          <p:spTgt spid="65"/>
                                        </p:tgtEl>
                                      </p:cBhvr>
                                    </p:animEffect>
                                  </p:childTnLst>
                                </p:cTn>
                              </p:par>
                              <p:par>
                                <p:cTn id="21" presetID="12" presetClass="entr" presetSubtype="4" fill="hold" nodeType="withEffect">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cBhvr additive="base">
                                        <p:cTn id="23" dur="500"/>
                                        <p:tgtEl>
                                          <p:spTgt spid="68"/>
                                        </p:tgtEl>
                                        <p:attrNameLst>
                                          <p:attrName>ppt_y</p:attrName>
                                        </p:attrNameLst>
                                      </p:cBhvr>
                                      <p:tavLst>
                                        <p:tav tm="0">
                                          <p:val>
                                            <p:strVal val="#ppt_y+#ppt_h*1.125000"/>
                                          </p:val>
                                        </p:tav>
                                        <p:tav tm="100000">
                                          <p:val>
                                            <p:strVal val="#ppt_y"/>
                                          </p:val>
                                        </p:tav>
                                      </p:tavLst>
                                    </p:anim>
                                    <p:animEffect transition="in" filter="wipe(up)">
                                      <p:cBhvr>
                                        <p:cTn id="24" dur="500"/>
                                        <p:tgtEl>
                                          <p:spTgt spid="68"/>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wipe(left)">
                                      <p:cBhvr>
                                        <p:cTn id="28" dur="500"/>
                                        <p:tgtEl>
                                          <p:spTgt spid="62"/>
                                        </p:tgtEl>
                                      </p:cBhvr>
                                    </p:animEffect>
                                  </p:childTnLst>
                                </p:cTn>
                              </p:par>
                            </p:childTnLst>
                          </p:cTn>
                        </p:par>
                        <p:par>
                          <p:cTn id="29" fill="hold">
                            <p:stCondLst>
                              <p:cond delay="1500"/>
                            </p:stCondLst>
                            <p:childTnLst>
                              <p:par>
                                <p:cTn id="30" presetID="22" presetClass="entr" presetSubtype="2" fill="hold" grpId="0" nodeType="afterEffect">
                                  <p:stCondLst>
                                    <p:cond delay="0"/>
                                  </p:stCondLst>
                                  <p:childTnLst>
                                    <p:set>
                                      <p:cBhvr>
                                        <p:cTn id="31" dur="1" fill="hold">
                                          <p:stCondLst>
                                            <p:cond delay="0"/>
                                          </p:stCondLst>
                                        </p:cTn>
                                        <p:tgtEl>
                                          <p:spTgt spid="63"/>
                                        </p:tgtEl>
                                        <p:attrNameLst>
                                          <p:attrName>style.visibility</p:attrName>
                                        </p:attrNameLst>
                                      </p:cBhvr>
                                      <p:to>
                                        <p:strVal val="visible"/>
                                      </p:to>
                                    </p:set>
                                    <p:animEffect transition="in" filter="wipe(right)">
                                      <p:cBhvr>
                                        <p:cTn id="32" dur="500"/>
                                        <p:tgtEl>
                                          <p:spTgt spid="63"/>
                                        </p:tgtEl>
                                      </p:cBhvr>
                                    </p:animEffect>
                                  </p:childTnLst>
                                </p:cTn>
                              </p:par>
                            </p:childTnLst>
                          </p:cTn>
                        </p:par>
                        <p:par>
                          <p:cTn id="33" fill="hold">
                            <p:stCondLst>
                              <p:cond delay="2000"/>
                            </p:stCondLst>
                            <p:childTnLst>
                              <p:par>
                                <p:cTn id="34" presetID="42" presetClass="entr" presetSubtype="0" fill="hold" grpId="0" nodeType="after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fade">
                                      <p:cBhvr>
                                        <p:cTn id="36" dur="500"/>
                                        <p:tgtEl>
                                          <p:spTgt spid="72"/>
                                        </p:tgtEl>
                                      </p:cBhvr>
                                    </p:animEffect>
                                    <p:anim calcmode="lin" valueType="num">
                                      <p:cBhvr>
                                        <p:cTn id="37" dur="500" fill="hold"/>
                                        <p:tgtEl>
                                          <p:spTgt spid="72"/>
                                        </p:tgtEl>
                                        <p:attrNameLst>
                                          <p:attrName>ppt_x</p:attrName>
                                        </p:attrNameLst>
                                      </p:cBhvr>
                                      <p:tavLst>
                                        <p:tav tm="0">
                                          <p:val>
                                            <p:strVal val="#ppt_x"/>
                                          </p:val>
                                        </p:tav>
                                        <p:tav tm="100000">
                                          <p:val>
                                            <p:strVal val="#ppt_x"/>
                                          </p:val>
                                        </p:tav>
                                      </p:tavLst>
                                    </p:anim>
                                    <p:anim calcmode="lin" valueType="num">
                                      <p:cBhvr>
                                        <p:cTn id="38" dur="5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4" grpId="0" animBg="1"/>
      <p:bldP spid="71" grpId="0" animBg="1"/>
      <p:bldP spid="7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rPr>
              <a:t>二、工作完成概述</a:t>
            </a:r>
            <a:endPar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endParaRPr>
          </a:p>
        </p:txBody>
      </p:sp>
      <p:grpSp>
        <p:nvGrpSpPr>
          <p:cNvPr id="15" name="8a7b0370-3620-4352-8c4a-57b9985842aa"/>
          <p:cNvGrpSpPr>
            <a:grpSpLocks noChangeAspect="1"/>
          </p:cNvGrpSpPr>
          <p:nvPr/>
        </p:nvGrpSpPr>
        <p:grpSpPr>
          <a:xfrm>
            <a:off x="3143893" y="1447179"/>
            <a:ext cx="2856216" cy="2856215"/>
            <a:chOff x="3726644" y="1247473"/>
            <a:chExt cx="4738713" cy="4738713"/>
          </a:xfrm>
        </p:grpSpPr>
        <p:grpSp>
          <p:nvGrpSpPr>
            <p:cNvPr id="16" name="Group 1"/>
            <p:cNvGrpSpPr/>
            <p:nvPr/>
          </p:nvGrpSpPr>
          <p:grpSpPr>
            <a:xfrm>
              <a:off x="3726644" y="1247473"/>
              <a:ext cx="4738713" cy="4738713"/>
              <a:chOff x="3726644" y="1247473"/>
              <a:chExt cx="4738713" cy="4738713"/>
            </a:xfrm>
          </p:grpSpPr>
          <p:sp>
            <p:nvSpPr>
              <p:cNvPr id="21" name="Arrow: Quad 5"/>
              <p:cNvSpPr/>
              <p:nvPr/>
            </p:nvSpPr>
            <p:spPr>
              <a:xfrm>
                <a:off x="3726644" y="1247473"/>
                <a:ext cx="4738713" cy="4738713"/>
              </a:xfrm>
              <a:prstGeom prst="quadArrow">
                <a:avLst>
                  <a:gd name="adj1" fmla="val 2000"/>
                  <a:gd name="adj2" fmla="val 4000"/>
                  <a:gd name="adj3" fmla="val 5000"/>
                </a:avLst>
              </a:prstGeom>
              <a:solidFill>
                <a:schemeClr val="bg2">
                  <a:lumMod val="75000"/>
                </a:schemeClr>
              </a:solidFill>
              <a:ln>
                <a:noFill/>
              </a:ln>
              <a:effectLst/>
            </p:spPr>
            <p:style>
              <a:lnRef idx="0">
                <a:scrgbClr r="0" g="0" b="0"/>
              </a:lnRef>
              <a:fillRef idx="1">
                <a:scrgbClr r="0" g="0" b="0"/>
              </a:fillRef>
              <a:effectRef idx="2">
                <a:scrgbClr r="0" g="0" b="0"/>
              </a:effectRef>
              <a:fontRef idx="minor">
                <a:schemeClr val="dk1">
                  <a:hueOff val="0"/>
                  <a:satOff val="0"/>
                  <a:lumOff val="0"/>
                  <a:alphaOff val="0"/>
                </a:schemeClr>
              </a:fontRef>
            </p:style>
            <p:txBody>
              <a:bodyPr anchor="ctr"/>
              <a:lstStyle/>
              <a:p>
                <a:pPr algn="ctr"/>
                <a:endParaRPr sz="1350">
                  <a:solidFill>
                    <a:schemeClr val="tx1">
                      <a:lumMod val="65000"/>
                      <a:lumOff val="35000"/>
                    </a:schemeClr>
                  </a:solidFill>
                  <a:latin typeface="+mn-ea"/>
                  <a:cs typeface="+mn-ea"/>
                </a:endParaRPr>
              </a:p>
            </p:txBody>
          </p:sp>
          <p:sp>
            <p:nvSpPr>
              <p:cNvPr id="22" name="Freeform: Shape 6"/>
              <p:cNvSpPr/>
              <p:nvPr/>
            </p:nvSpPr>
            <p:spPr>
              <a:xfrm>
                <a:off x="4034660" y="1555489"/>
                <a:ext cx="1895485" cy="1895485"/>
              </a:xfrm>
              <a:custGeom>
                <a:avLst/>
                <a:gdLst>
                  <a:gd name="connsiteX0" fmla="*/ 0 w 1895485"/>
                  <a:gd name="connsiteY0" fmla="*/ 315920 h 1895485"/>
                  <a:gd name="connsiteX1" fmla="*/ 315920 w 1895485"/>
                  <a:gd name="connsiteY1" fmla="*/ 0 h 1895485"/>
                  <a:gd name="connsiteX2" fmla="*/ 1579565 w 1895485"/>
                  <a:gd name="connsiteY2" fmla="*/ 0 h 1895485"/>
                  <a:gd name="connsiteX3" fmla="*/ 1895485 w 1895485"/>
                  <a:gd name="connsiteY3" fmla="*/ 315920 h 1895485"/>
                  <a:gd name="connsiteX4" fmla="*/ 1895485 w 1895485"/>
                  <a:gd name="connsiteY4" fmla="*/ 1579565 h 1895485"/>
                  <a:gd name="connsiteX5" fmla="*/ 1579565 w 1895485"/>
                  <a:gd name="connsiteY5" fmla="*/ 1895485 h 1895485"/>
                  <a:gd name="connsiteX6" fmla="*/ 315920 w 1895485"/>
                  <a:gd name="connsiteY6" fmla="*/ 1895485 h 1895485"/>
                  <a:gd name="connsiteX7" fmla="*/ 0 w 1895485"/>
                  <a:gd name="connsiteY7" fmla="*/ 1579565 h 1895485"/>
                  <a:gd name="connsiteX8" fmla="*/ 0 w 1895485"/>
                  <a:gd name="connsiteY8" fmla="*/ 315920 h 1895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5485" h="1895485">
                    <a:moveTo>
                      <a:pt x="0" y="315920"/>
                    </a:moveTo>
                    <a:cubicBezTo>
                      <a:pt x="0" y="141442"/>
                      <a:pt x="141442" y="0"/>
                      <a:pt x="315920" y="0"/>
                    </a:cubicBezTo>
                    <a:lnTo>
                      <a:pt x="1579565" y="0"/>
                    </a:lnTo>
                    <a:cubicBezTo>
                      <a:pt x="1754043" y="0"/>
                      <a:pt x="1895485" y="141442"/>
                      <a:pt x="1895485" y="315920"/>
                    </a:cubicBezTo>
                    <a:lnTo>
                      <a:pt x="1895485" y="1579565"/>
                    </a:lnTo>
                    <a:cubicBezTo>
                      <a:pt x="1895485" y="1754043"/>
                      <a:pt x="1754043" y="1895485"/>
                      <a:pt x="1579565" y="1895485"/>
                    </a:cubicBezTo>
                    <a:lnTo>
                      <a:pt x="315920" y="1895485"/>
                    </a:lnTo>
                    <a:cubicBezTo>
                      <a:pt x="141442" y="1895485"/>
                      <a:pt x="0" y="1754043"/>
                      <a:pt x="0" y="1579565"/>
                    </a:cubicBezTo>
                    <a:lnTo>
                      <a:pt x="0" y="315920"/>
                    </a:lnTo>
                    <a:close/>
                  </a:path>
                </a:pathLst>
              </a:custGeom>
              <a:solidFill>
                <a:schemeClr val="accent1"/>
              </a:solidFill>
              <a:ln>
                <a:noFill/>
              </a:ln>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137978" tIns="137978" rIns="137978" bIns="137978" anchor="ctr" anchorCtr="0">
                <a:normAutofit/>
              </a:bodyPr>
              <a:lstStyle/>
              <a:p>
                <a:pPr algn="ctr" defTabSz="466725">
                  <a:spcBef>
                    <a:spcPct val="0"/>
                  </a:spcBef>
                  <a:spcAft>
                    <a:spcPct val="0"/>
                  </a:spcAft>
                </a:pPr>
                <a:endParaRPr lang="zh-CN" altLang="en-US" sz="1050" b="1" dirty="0">
                  <a:solidFill>
                    <a:schemeClr val="tx1">
                      <a:lumMod val="65000"/>
                      <a:lumOff val="35000"/>
                    </a:schemeClr>
                  </a:solidFill>
                  <a:latin typeface="+mn-ea"/>
                  <a:cs typeface="+mn-ea"/>
                </a:endParaRPr>
              </a:p>
            </p:txBody>
          </p:sp>
          <p:sp>
            <p:nvSpPr>
              <p:cNvPr id="23" name="Freeform: Shape 7"/>
              <p:cNvSpPr/>
              <p:nvPr/>
            </p:nvSpPr>
            <p:spPr>
              <a:xfrm>
                <a:off x="6261855" y="1555489"/>
                <a:ext cx="1895485" cy="1895485"/>
              </a:xfrm>
              <a:custGeom>
                <a:avLst/>
                <a:gdLst>
                  <a:gd name="connsiteX0" fmla="*/ 0 w 1895485"/>
                  <a:gd name="connsiteY0" fmla="*/ 315920 h 1895485"/>
                  <a:gd name="connsiteX1" fmla="*/ 315920 w 1895485"/>
                  <a:gd name="connsiteY1" fmla="*/ 0 h 1895485"/>
                  <a:gd name="connsiteX2" fmla="*/ 1579565 w 1895485"/>
                  <a:gd name="connsiteY2" fmla="*/ 0 h 1895485"/>
                  <a:gd name="connsiteX3" fmla="*/ 1895485 w 1895485"/>
                  <a:gd name="connsiteY3" fmla="*/ 315920 h 1895485"/>
                  <a:gd name="connsiteX4" fmla="*/ 1895485 w 1895485"/>
                  <a:gd name="connsiteY4" fmla="*/ 1579565 h 1895485"/>
                  <a:gd name="connsiteX5" fmla="*/ 1579565 w 1895485"/>
                  <a:gd name="connsiteY5" fmla="*/ 1895485 h 1895485"/>
                  <a:gd name="connsiteX6" fmla="*/ 315920 w 1895485"/>
                  <a:gd name="connsiteY6" fmla="*/ 1895485 h 1895485"/>
                  <a:gd name="connsiteX7" fmla="*/ 0 w 1895485"/>
                  <a:gd name="connsiteY7" fmla="*/ 1579565 h 1895485"/>
                  <a:gd name="connsiteX8" fmla="*/ 0 w 1895485"/>
                  <a:gd name="connsiteY8" fmla="*/ 315920 h 1895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5485" h="1895485">
                    <a:moveTo>
                      <a:pt x="0" y="315920"/>
                    </a:moveTo>
                    <a:cubicBezTo>
                      <a:pt x="0" y="141442"/>
                      <a:pt x="141442" y="0"/>
                      <a:pt x="315920" y="0"/>
                    </a:cubicBezTo>
                    <a:lnTo>
                      <a:pt x="1579565" y="0"/>
                    </a:lnTo>
                    <a:cubicBezTo>
                      <a:pt x="1754043" y="0"/>
                      <a:pt x="1895485" y="141442"/>
                      <a:pt x="1895485" y="315920"/>
                    </a:cubicBezTo>
                    <a:lnTo>
                      <a:pt x="1895485" y="1579565"/>
                    </a:lnTo>
                    <a:cubicBezTo>
                      <a:pt x="1895485" y="1754043"/>
                      <a:pt x="1754043" y="1895485"/>
                      <a:pt x="1579565" y="1895485"/>
                    </a:cubicBezTo>
                    <a:lnTo>
                      <a:pt x="315920" y="1895485"/>
                    </a:lnTo>
                    <a:cubicBezTo>
                      <a:pt x="141442" y="1895485"/>
                      <a:pt x="0" y="1754043"/>
                      <a:pt x="0" y="1579565"/>
                    </a:cubicBezTo>
                    <a:lnTo>
                      <a:pt x="0" y="315920"/>
                    </a:lnTo>
                    <a:close/>
                  </a:path>
                </a:pathLst>
              </a:custGeom>
              <a:solidFill>
                <a:schemeClr val="accent1"/>
              </a:solidFill>
              <a:ln>
                <a:noFill/>
              </a:ln>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137978" tIns="137978" rIns="137978" bIns="137978" anchor="ctr" anchorCtr="0">
                <a:normAutofit/>
              </a:bodyPr>
              <a:lstStyle/>
              <a:p>
                <a:pPr algn="ctr" defTabSz="466725">
                  <a:spcBef>
                    <a:spcPct val="0"/>
                  </a:spcBef>
                  <a:spcAft>
                    <a:spcPct val="0"/>
                  </a:spcAft>
                </a:pPr>
                <a:endParaRPr lang="zh-CN" altLang="en-US" sz="1050" b="1" dirty="0">
                  <a:solidFill>
                    <a:schemeClr val="tx1">
                      <a:lumMod val="65000"/>
                      <a:lumOff val="35000"/>
                    </a:schemeClr>
                  </a:solidFill>
                  <a:latin typeface="+mn-ea"/>
                  <a:cs typeface="+mn-ea"/>
                </a:endParaRPr>
              </a:p>
            </p:txBody>
          </p:sp>
          <p:sp>
            <p:nvSpPr>
              <p:cNvPr id="24" name="Freeform: Shape 8"/>
              <p:cNvSpPr/>
              <p:nvPr/>
            </p:nvSpPr>
            <p:spPr>
              <a:xfrm>
                <a:off x="4034660" y="3782684"/>
                <a:ext cx="1895485" cy="1895485"/>
              </a:xfrm>
              <a:custGeom>
                <a:avLst/>
                <a:gdLst>
                  <a:gd name="connsiteX0" fmla="*/ 0 w 1895485"/>
                  <a:gd name="connsiteY0" fmla="*/ 315920 h 1895485"/>
                  <a:gd name="connsiteX1" fmla="*/ 315920 w 1895485"/>
                  <a:gd name="connsiteY1" fmla="*/ 0 h 1895485"/>
                  <a:gd name="connsiteX2" fmla="*/ 1579565 w 1895485"/>
                  <a:gd name="connsiteY2" fmla="*/ 0 h 1895485"/>
                  <a:gd name="connsiteX3" fmla="*/ 1895485 w 1895485"/>
                  <a:gd name="connsiteY3" fmla="*/ 315920 h 1895485"/>
                  <a:gd name="connsiteX4" fmla="*/ 1895485 w 1895485"/>
                  <a:gd name="connsiteY4" fmla="*/ 1579565 h 1895485"/>
                  <a:gd name="connsiteX5" fmla="*/ 1579565 w 1895485"/>
                  <a:gd name="connsiteY5" fmla="*/ 1895485 h 1895485"/>
                  <a:gd name="connsiteX6" fmla="*/ 315920 w 1895485"/>
                  <a:gd name="connsiteY6" fmla="*/ 1895485 h 1895485"/>
                  <a:gd name="connsiteX7" fmla="*/ 0 w 1895485"/>
                  <a:gd name="connsiteY7" fmla="*/ 1579565 h 1895485"/>
                  <a:gd name="connsiteX8" fmla="*/ 0 w 1895485"/>
                  <a:gd name="connsiteY8" fmla="*/ 315920 h 1895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5485" h="1895485">
                    <a:moveTo>
                      <a:pt x="0" y="315920"/>
                    </a:moveTo>
                    <a:cubicBezTo>
                      <a:pt x="0" y="141442"/>
                      <a:pt x="141442" y="0"/>
                      <a:pt x="315920" y="0"/>
                    </a:cubicBezTo>
                    <a:lnTo>
                      <a:pt x="1579565" y="0"/>
                    </a:lnTo>
                    <a:cubicBezTo>
                      <a:pt x="1754043" y="0"/>
                      <a:pt x="1895485" y="141442"/>
                      <a:pt x="1895485" y="315920"/>
                    </a:cubicBezTo>
                    <a:lnTo>
                      <a:pt x="1895485" y="1579565"/>
                    </a:lnTo>
                    <a:cubicBezTo>
                      <a:pt x="1895485" y="1754043"/>
                      <a:pt x="1754043" y="1895485"/>
                      <a:pt x="1579565" y="1895485"/>
                    </a:cubicBezTo>
                    <a:lnTo>
                      <a:pt x="315920" y="1895485"/>
                    </a:lnTo>
                    <a:cubicBezTo>
                      <a:pt x="141442" y="1895485"/>
                      <a:pt x="0" y="1754043"/>
                      <a:pt x="0" y="1579565"/>
                    </a:cubicBezTo>
                    <a:lnTo>
                      <a:pt x="0" y="315920"/>
                    </a:lnTo>
                    <a:close/>
                  </a:path>
                </a:pathLst>
              </a:custGeom>
              <a:solidFill>
                <a:schemeClr val="accent2"/>
              </a:solidFill>
              <a:ln>
                <a:noFill/>
              </a:ln>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137978" tIns="137978" rIns="137978" bIns="137978" anchor="ctr" anchorCtr="0">
                <a:normAutofit/>
              </a:bodyPr>
              <a:lstStyle/>
              <a:p>
                <a:pPr algn="ctr" defTabSz="466725">
                  <a:spcBef>
                    <a:spcPct val="0"/>
                  </a:spcBef>
                  <a:spcAft>
                    <a:spcPct val="0"/>
                  </a:spcAft>
                </a:pPr>
                <a:endParaRPr lang="zh-CN" altLang="en-US" sz="1050" b="1" dirty="0">
                  <a:solidFill>
                    <a:schemeClr val="tx1">
                      <a:lumMod val="65000"/>
                      <a:lumOff val="35000"/>
                    </a:schemeClr>
                  </a:solidFill>
                  <a:latin typeface="+mn-ea"/>
                  <a:cs typeface="+mn-ea"/>
                </a:endParaRPr>
              </a:p>
            </p:txBody>
          </p:sp>
          <p:sp>
            <p:nvSpPr>
              <p:cNvPr id="37" name="Freeform: Shape 9"/>
              <p:cNvSpPr/>
              <p:nvPr/>
            </p:nvSpPr>
            <p:spPr>
              <a:xfrm>
                <a:off x="6261855" y="3782684"/>
                <a:ext cx="1895485" cy="1895485"/>
              </a:xfrm>
              <a:custGeom>
                <a:avLst/>
                <a:gdLst>
                  <a:gd name="connsiteX0" fmla="*/ 0 w 1895485"/>
                  <a:gd name="connsiteY0" fmla="*/ 315920 h 1895485"/>
                  <a:gd name="connsiteX1" fmla="*/ 315920 w 1895485"/>
                  <a:gd name="connsiteY1" fmla="*/ 0 h 1895485"/>
                  <a:gd name="connsiteX2" fmla="*/ 1579565 w 1895485"/>
                  <a:gd name="connsiteY2" fmla="*/ 0 h 1895485"/>
                  <a:gd name="connsiteX3" fmla="*/ 1895485 w 1895485"/>
                  <a:gd name="connsiteY3" fmla="*/ 315920 h 1895485"/>
                  <a:gd name="connsiteX4" fmla="*/ 1895485 w 1895485"/>
                  <a:gd name="connsiteY4" fmla="*/ 1579565 h 1895485"/>
                  <a:gd name="connsiteX5" fmla="*/ 1579565 w 1895485"/>
                  <a:gd name="connsiteY5" fmla="*/ 1895485 h 1895485"/>
                  <a:gd name="connsiteX6" fmla="*/ 315920 w 1895485"/>
                  <a:gd name="connsiteY6" fmla="*/ 1895485 h 1895485"/>
                  <a:gd name="connsiteX7" fmla="*/ 0 w 1895485"/>
                  <a:gd name="connsiteY7" fmla="*/ 1579565 h 1895485"/>
                  <a:gd name="connsiteX8" fmla="*/ 0 w 1895485"/>
                  <a:gd name="connsiteY8" fmla="*/ 315920 h 1895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5485" h="1895485">
                    <a:moveTo>
                      <a:pt x="0" y="315920"/>
                    </a:moveTo>
                    <a:cubicBezTo>
                      <a:pt x="0" y="141442"/>
                      <a:pt x="141442" y="0"/>
                      <a:pt x="315920" y="0"/>
                    </a:cubicBezTo>
                    <a:lnTo>
                      <a:pt x="1579565" y="0"/>
                    </a:lnTo>
                    <a:cubicBezTo>
                      <a:pt x="1754043" y="0"/>
                      <a:pt x="1895485" y="141442"/>
                      <a:pt x="1895485" y="315920"/>
                    </a:cubicBezTo>
                    <a:lnTo>
                      <a:pt x="1895485" y="1579565"/>
                    </a:lnTo>
                    <a:cubicBezTo>
                      <a:pt x="1895485" y="1754043"/>
                      <a:pt x="1754043" y="1895485"/>
                      <a:pt x="1579565" y="1895485"/>
                    </a:cubicBezTo>
                    <a:lnTo>
                      <a:pt x="315920" y="1895485"/>
                    </a:lnTo>
                    <a:cubicBezTo>
                      <a:pt x="141442" y="1895485"/>
                      <a:pt x="0" y="1754043"/>
                      <a:pt x="0" y="1579565"/>
                    </a:cubicBezTo>
                    <a:lnTo>
                      <a:pt x="0" y="315920"/>
                    </a:lnTo>
                    <a:close/>
                  </a:path>
                </a:pathLst>
              </a:custGeom>
              <a:solidFill>
                <a:schemeClr val="accent2"/>
              </a:solidFill>
              <a:ln>
                <a:noFill/>
              </a:ln>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137978" tIns="137978" rIns="137978" bIns="137978" anchor="ctr" anchorCtr="0">
                <a:normAutofit/>
              </a:bodyPr>
              <a:lstStyle/>
              <a:p>
                <a:pPr algn="ctr" defTabSz="466725">
                  <a:spcBef>
                    <a:spcPct val="0"/>
                  </a:spcBef>
                  <a:spcAft>
                    <a:spcPct val="0"/>
                  </a:spcAft>
                </a:pPr>
                <a:endParaRPr lang="zh-CN" altLang="en-US" sz="1050" b="1" dirty="0">
                  <a:solidFill>
                    <a:schemeClr val="tx1">
                      <a:lumMod val="65000"/>
                      <a:lumOff val="35000"/>
                    </a:schemeClr>
                  </a:solidFill>
                  <a:latin typeface="+mn-ea"/>
                  <a:cs typeface="+mn-ea"/>
                </a:endParaRPr>
              </a:p>
            </p:txBody>
          </p:sp>
        </p:grpSp>
        <p:sp>
          <p:nvSpPr>
            <p:cNvPr id="17" name="Freeform: Shape 45"/>
            <p:cNvSpPr/>
            <p:nvPr/>
          </p:nvSpPr>
          <p:spPr>
            <a:xfrm>
              <a:off x="4638923" y="2170976"/>
              <a:ext cx="688968" cy="688968"/>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bg1"/>
            </a:solidFill>
            <a:ln w="12700">
              <a:miter lim="400000"/>
            </a:ln>
          </p:spPr>
          <p:txBody>
            <a:bodyPr anchor="ctr"/>
            <a:lstStyle/>
            <a:p>
              <a:pPr algn="ctr"/>
              <a:endParaRPr sz="1350">
                <a:solidFill>
                  <a:schemeClr val="tx1">
                    <a:lumMod val="65000"/>
                    <a:lumOff val="35000"/>
                  </a:schemeClr>
                </a:solidFill>
                <a:latin typeface="+mn-ea"/>
                <a:cs typeface="+mn-ea"/>
              </a:endParaRPr>
            </a:p>
          </p:txBody>
        </p:sp>
        <p:sp>
          <p:nvSpPr>
            <p:cNvPr id="18" name="Freeform: Shape 46"/>
            <p:cNvSpPr>
              <a:spLocks noChangeAspect="1"/>
            </p:cNvSpPr>
            <p:nvPr/>
          </p:nvSpPr>
          <p:spPr bwMode="auto">
            <a:xfrm>
              <a:off x="6903305" y="2221077"/>
              <a:ext cx="689286" cy="588766"/>
            </a:xfrm>
            <a:custGeom>
              <a:avLst/>
              <a:gdLst>
                <a:gd name="T0" fmla="*/ 48 w 48"/>
                <a:gd name="T1" fmla="*/ 38 h 41"/>
                <a:gd name="T2" fmla="*/ 45 w 48"/>
                <a:gd name="T3" fmla="*/ 41 h 41"/>
                <a:gd name="T4" fmla="*/ 37 w 48"/>
                <a:gd name="T5" fmla="*/ 41 h 41"/>
                <a:gd name="T6" fmla="*/ 34 w 48"/>
                <a:gd name="T7" fmla="*/ 38 h 41"/>
                <a:gd name="T8" fmla="*/ 34 w 48"/>
                <a:gd name="T9" fmla="*/ 30 h 41"/>
                <a:gd name="T10" fmla="*/ 37 w 48"/>
                <a:gd name="T11" fmla="*/ 27 h 41"/>
                <a:gd name="T12" fmla="*/ 39 w 48"/>
                <a:gd name="T13" fmla="*/ 27 h 41"/>
                <a:gd name="T14" fmla="*/ 39 w 48"/>
                <a:gd name="T15" fmla="*/ 22 h 41"/>
                <a:gd name="T16" fmla="*/ 25 w 48"/>
                <a:gd name="T17" fmla="*/ 22 h 41"/>
                <a:gd name="T18" fmla="*/ 25 w 48"/>
                <a:gd name="T19" fmla="*/ 27 h 41"/>
                <a:gd name="T20" fmla="*/ 28 w 48"/>
                <a:gd name="T21" fmla="*/ 27 h 41"/>
                <a:gd name="T22" fmla="*/ 31 w 48"/>
                <a:gd name="T23" fmla="*/ 30 h 41"/>
                <a:gd name="T24" fmla="*/ 31 w 48"/>
                <a:gd name="T25" fmla="*/ 38 h 41"/>
                <a:gd name="T26" fmla="*/ 28 w 48"/>
                <a:gd name="T27" fmla="*/ 41 h 41"/>
                <a:gd name="T28" fmla="*/ 19 w 48"/>
                <a:gd name="T29" fmla="*/ 41 h 41"/>
                <a:gd name="T30" fmla="*/ 17 w 48"/>
                <a:gd name="T31" fmla="*/ 38 h 41"/>
                <a:gd name="T32" fmla="*/ 17 w 48"/>
                <a:gd name="T33" fmla="*/ 30 h 41"/>
                <a:gd name="T34" fmla="*/ 19 w 48"/>
                <a:gd name="T35" fmla="*/ 27 h 41"/>
                <a:gd name="T36" fmla="*/ 22 w 48"/>
                <a:gd name="T37" fmla="*/ 27 h 41"/>
                <a:gd name="T38" fmla="*/ 22 w 48"/>
                <a:gd name="T39" fmla="*/ 22 h 41"/>
                <a:gd name="T40" fmla="*/ 8 w 48"/>
                <a:gd name="T41" fmla="*/ 22 h 41"/>
                <a:gd name="T42" fmla="*/ 8 w 48"/>
                <a:gd name="T43" fmla="*/ 27 h 41"/>
                <a:gd name="T44" fmla="*/ 11 w 48"/>
                <a:gd name="T45" fmla="*/ 27 h 41"/>
                <a:gd name="T46" fmla="*/ 13 w 48"/>
                <a:gd name="T47" fmla="*/ 30 h 41"/>
                <a:gd name="T48" fmla="*/ 13 w 48"/>
                <a:gd name="T49" fmla="*/ 38 h 41"/>
                <a:gd name="T50" fmla="*/ 11 w 48"/>
                <a:gd name="T51" fmla="*/ 41 h 41"/>
                <a:gd name="T52" fmla="*/ 2 w 48"/>
                <a:gd name="T53" fmla="*/ 41 h 41"/>
                <a:gd name="T54" fmla="*/ 0 w 48"/>
                <a:gd name="T55" fmla="*/ 38 h 41"/>
                <a:gd name="T56" fmla="*/ 0 w 48"/>
                <a:gd name="T57" fmla="*/ 30 h 41"/>
                <a:gd name="T58" fmla="*/ 2 w 48"/>
                <a:gd name="T59" fmla="*/ 27 h 41"/>
                <a:gd name="T60" fmla="*/ 5 w 48"/>
                <a:gd name="T61" fmla="*/ 27 h 41"/>
                <a:gd name="T62" fmla="*/ 5 w 48"/>
                <a:gd name="T63" fmla="*/ 22 h 41"/>
                <a:gd name="T64" fmla="*/ 8 w 48"/>
                <a:gd name="T65" fmla="*/ 19 h 41"/>
                <a:gd name="T66" fmla="*/ 22 w 48"/>
                <a:gd name="T67" fmla="*/ 19 h 41"/>
                <a:gd name="T68" fmla="*/ 22 w 48"/>
                <a:gd name="T69" fmla="*/ 13 h 41"/>
                <a:gd name="T70" fmla="*/ 19 w 48"/>
                <a:gd name="T71" fmla="*/ 13 h 41"/>
                <a:gd name="T72" fmla="*/ 17 w 48"/>
                <a:gd name="T73" fmla="*/ 11 h 41"/>
                <a:gd name="T74" fmla="*/ 17 w 48"/>
                <a:gd name="T75" fmla="*/ 2 h 41"/>
                <a:gd name="T76" fmla="*/ 19 w 48"/>
                <a:gd name="T77" fmla="*/ 0 h 41"/>
                <a:gd name="T78" fmla="*/ 28 w 48"/>
                <a:gd name="T79" fmla="*/ 0 h 41"/>
                <a:gd name="T80" fmla="*/ 31 w 48"/>
                <a:gd name="T81" fmla="*/ 2 h 41"/>
                <a:gd name="T82" fmla="*/ 31 w 48"/>
                <a:gd name="T83" fmla="*/ 11 h 41"/>
                <a:gd name="T84" fmla="*/ 28 w 48"/>
                <a:gd name="T85" fmla="*/ 13 h 41"/>
                <a:gd name="T86" fmla="*/ 25 w 48"/>
                <a:gd name="T87" fmla="*/ 13 h 41"/>
                <a:gd name="T88" fmla="*/ 25 w 48"/>
                <a:gd name="T89" fmla="*/ 19 h 41"/>
                <a:gd name="T90" fmla="*/ 39 w 48"/>
                <a:gd name="T91" fmla="*/ 19 h 41"/>
                <a:gd name="T92" fmla="*/ 43 w 48"/>
                <a:gd name="T93" fmla="*/ 22 h 41"/>
                <a:gd name="T94" fmla="*/ 43 w 48"/>
                <a:gd name="T95" fmla="*/ 27 h 41"/>
                <a:gd name="T96" fmla="*/ 45 w 48"/>
                <a:gd name="T97" fmla="*/ 27 h 41"/>
                <a:gd name="T98" fmla="*/ 48 w 48"/>
                <a:gd name="T99" fmla="*/ 30 h 41"/>
                <a:gd name="T100" fmla="*/ 48 w 48"/>
                <a:gd name="T101"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 h="41">
                  <a:moveTo>
                    <a:pt x="48" y="38"/>
                  </a:moveTo>
                  <a:cubicBezTo>
                    <a:pt x="48" y="40"/>
                    <a:pt x="47" y="41"/>
                    <a:pt x="45" y="41"/>
                  </a:cubicBezTo>
                  <a:cubicBezTo>
                    <a:pt x="37" y="41"/>
                    <a:pt x="37" y="41"/>
                    <a:pt x="37" y="41"/>
                  </a:cubicBezTo>
                  <a:cubicBezTo>
                    <a:pt x="35" y="41"/>
                    <a:pt x="34" y="40"/>
                    <a:pt x="34" y="38"/>
                  </a:cubicBezTo>
                  <a:cubicBezTo>
                    <a:pt x="34" y="30"/>
                    <a:pt x="34" y="30"/>
                    <a:pt x="34" y="30"/>
                  </a:cubicBezTo>
                  <a:cubicBezTo>
                    <a:pt x="34" y="28"/>
                    <a:pt x="35" y="27"/>
                    <a:pt x="37" y="27"/>
                  </a:cubicBezTo>
                  <a:cubicBezTo>
                    <a:pt x="39" y="27"/>
                    <a:pt x="39" y="27"/>
                    <a:pt x="39" y="27"/>
                  </a:cubicBezTo>
                  <a:cubicBezTo>
                    <a:pt x="39" y="22"/>
                    <a:pt x="39" y="22"/>
                    <a:pt x="39" y="22"/>
                  </a:cubicBezTo>
                  <a:cubicBezTo>
                    <a:pt x="25" y="22"/>
                    <a:pt x="25" y="22"/>
                    <a:pt x="25" y="22"/>
                  </a:cubicBezTo>
                  <a:cubicBezTo>
                    <a:pt x="25" y="27"/>
                    <a:pt x="25" y="27"/>
                    <a:pt x="25" y="27"/>
                  </a:cubicBezTo>
                  <a:cubicBezTo>
                    <a:pt x="28" y="27"/>
                    <a:pt x="28" y="27"/>
                    <a:pt x="28" y="27"/>
                  </a:cubicBezTo>
                  <a:cubicBezTo>
                    <a:pt x="29" y="27"/>
                    <a:pt x="31" y="28"/>
                    <a:pt x="31" y="30"/>
                  </a:cubicBezTo>
                  <a:cubicBezTo>
                    <a:pt x="31" y="38"/>
                    <a:pt x="31" y="38"/>
                    <a:pt x="31" y="38"/>
                  </a:cubicBezTo>
                  <a:cubicBezTo>
                    <a:pt x="31" y="40"/>
                    <a:pt x="29" y="41"/>
                    <a:pt x="28" y="41"/>
                  </a:cubicBezTo>
                  <a:cubicBezTo>
                    <a:pt x="19" y="41"/>
                    <a:pt x="19" y="41"/>
                    <a:pt x="19" y="41"/>
                  </a:cubicBezTo>
                  <a:cubicBezTo>
                    <a:pt x="18" y="41"/>
                    <a:pt x="17" y="40"/>
                    <a:pt x="17" y="38"/>
                  </a:cubicBezTo>
                  <a:cubicBezTo>
                    <a:pt x="17" y="30"/>
                    <a:pt x="17" y="30"/>
                    <a:pt x="17" y="30"/>
                  </a:cubicBezTo>
                  <a:cubicBezTo>
                    <a:pt x="17" y="28"/>
                    <a:pt x="18" y="27"/>
                    <a:pt x="19" y="27"/>
                  </a:cubicBezTo>
                  <a:cubicBezTo>
                    <a:pt x="22" y="27"/>
                    <a:pt x="22" y="27"/>
                    <a:pt x="22" y="27"/>
                  </a:cubicBezTo>
                  <a:cubicBezTo>
                    <a:pt x="22" y="22"/>
                    <a:pt x="22" y="22"/>
                    <a:pt x="22" y="22"/>
                  </a:cubicBezTo>
                  <a:cubicBezTo>
                    <a:pt x="8" y="22"/>
                    <a:pt x="8" y="22"/>
                    <a:pt x="8" y="22"/>
                  </a:cubicBezTo>
                  <a:cubicBezTo>
                    <a:pt x="8" y="27"/>
                    <a:pt x="8" y="27"/>
                    <a:pt x="8" y="27"/>
                  </a:cubicBezTo>
                  <a:cubicBezTo>
                    <a:pt x="11" y="27"/>
                    <a:pt x="11" y="27"/>
                    <a:pt x="11" y="27"/>
                  </a:cubicBezTo>
                  <a:cubicBezTo>
                    <a:pt x="12" y="27"/>
                    <a:pt x="13" y="28"/>
                    <a:pt x="13" y="30"/>
                  </a:cubicBezTo>
                  <a:cubicBezTo>
                    <a:pt x="13" y="38"/>
                    <a:pt x="13" y="38"/>
                    <a:pt x="13" y="38"/>
                  </a:cubicBezTo>
                  <a:cubicBezTo>
                    <a:pt x="13" y="40"/>
                    <a:pt x="12" y="41"/>
                    <a:pt x="11" y="41"/>
                  </a:cubicBezTo>
                  <a:cubicBezTo>
                    <a:pt x="2" y="41"/>
                    <a:pt x="2" y="41"/>
                    <a:pt x="2" y="41"/>
                  </a:cubicBezTo>
                  <a:cubicBezTo>
                    <a:pt x="1" y="41"/>
                    <a:pt x="0" y="40"/>
                    <a:pt x="0" y="38"/>
                  </a:cubicBezTo>
                  <a:cubicBezTo>
                    <a:pt x="0" y="30"/>
                    <a:pt x="0" y="30"/>
                    <a:pt x="0" y="30"/>
                  </a:cubicBezTo>
                  <a:cubicBezTo>
                    <a:pt x="0" y="28"/>
                    <a:pt x="1" y="27"/>
                    <a:pt x="2" y="27"/>
                  </a:cubicBezTo>
                  <a:cubicBezTo>
                    <a:pt x="5" y="27"/>
                    <a:pt x="5" y="27"/>
                    <a:pt x="5" y="27"/>
                  </a:cubicBezTo>
                  <a:cubicBezTo>
                    <a:pt x="5" y="22"/>
                    <a:pt x="5" y="22"/>
                    <a:pt x="5" y="22"/>
                  </a:cubicBezTo>
                  <a:cubicBezTo>
                    <a:pt x="5" y="20"/>
                    <a:pt x="6" y="19"/>
                    <a:pt x="8" y="19"/>
                  </a:cubicBezTo>
                  <a:cubicBezTo>
                    <a:pt x="22" y="19"/>
                    <a:pt x="22" y="19"/>
                    <a:pt x="22" y="19"/>
                  </a:cubicBezTo>
                  <a:cubicBezTo>
                    <a:pt x="22" y="13"/>
                    <a:pt x="22" y="13"/>
                    <a:pt x="22" y="13"/>
                  </a:cubicBezTo>
                  <a:cubicBezTo>
                    <a:pt x="19" y="13"/>
                    <a:pt x="19" y="13"/>
                    <a:pt x="19" y="13"/>
                  </a:cubicBezTo>
                  <a:cubicBezTo>
                    <a:pt x="18" y="13"/>
                    <a:pt x="17" y="12"/>
                    <a:pt x="17" y="11"/>
                  </a:cubicBezTo>
                  <a:cubicBezTo>
                    <a:pt x="17" y="2"/>
                    <a:pt x="17" y="2"/>
                    <a:pt x="17" y="2"/>
                  </a:cubicBezTo>
                  <a:cubicBezTo>
                    <a:pt x="17" y="1"/>
                    <a:pt x="18" y="0"/>
                    <a:pt x="19" y="0"/>
                  </a:cubicBezTo>
                  <a:cubicBezTo>
                    <a:pt x="28" y="0"/>
                    <a:pt x="28" y="0"/>
                    <a:pt x="28" y="0"/>
                  </a:cubicBezTo>
                  <a:cubicBezTo>
                    <a:pt x="29" y="0"/>
                    <a:pt x="31" y="1"/>
                    <a:pt x="31" y="2"/>
                  </a:cubicBezTo>
                  <a:cubicBezTo>
                    <a:pt x="31" y="11"/>
                    <a:pt x="31" y="11"/>
                    <a:pt x="31" y="11"/>
                  </a:cubicBezTo>
                  <a:cubicBezTo>
                    <a:pt x="31" y="12"/>
                    <a:pt x="29" y="13"/>
                    <a:pt x="28" y="13"/>
                  </a:cubicBezTo>
                  <a:cubicBezTo>
                    <a:pt x="25" y="13"/>
                    <a:pt x="25" y="13"/>
                    <a:pt x="25" y="13"/>
                  </a:cubicBezTo>
                  <a:cubicBezTo>
                    <a:pt x="25" y="19"/>
                    <a:pt x="25" y="19"/>
                    <a:pt x="25" y="19"/>
                  </a:cubicBezTo>
                  <a:cubicBezTo>
                    <a:pt x="39" y="19"/>
                    <a:pt x="39" y="19"/>
                    <a:pt x="39" y="19"/>
                  </a:cubicBezTo>
                  <a:cubicBezTo>
                    <a:pt x="41" y="19"/>
                    <a:pt x="43" y="20"/>
                    <a:pt x="43" y="22"/>
                  </a:cubicBezTo>
                  <a:cubicBezTo>
                    <a:pt x="43" y="27"/>
                    <a:pt x="43" y="27"/>
                    <a:pt x="43" y="27"/>
                  </a:cubicBezTo>
                  <a:cubicBezTo>
                    <a:pt x="45" y="27"/>
                    <a:pt x="45" y="27"/>
                    <a:pt x="45" y="27"/>
                  </a:cubicBezTo>
                  <a:cubicBezTo>
                    <a:pt x="47" y="27"/>
                    <a:pt x="48" y="28"/>
                    <a:pt x="48" y="30"/>
                  </a:cubicBezTo>
                  <a:lnTo>
                    <a:pt x="48" y="38"/>
                  </a:lnTo>
                  <a:close/>
                </a:path>
              </a:pathLst>
            </a:custGeom>
            <a:solidFill>
              <a:schemeClr val="bg1"/>
            </a:solidFill>
            <a:ln>
              <a:noFill/>
            </a:ln>
          </p:spPr>
          <p:txBody>
            <a:bodyPr anchor="ctr"/>
            <a:lstStyle/>
            <a:p>
              <a:pPr algn="ctr"/>
              <a:endParaRPr sz="1350">
                <a:solidFill>
                  <a:schemeClr val="tx1">
                    <a:lumMod val="65000"/>
                    <a:lumOff val="35000"/>
                  </a:schemeClr>
                </a:solidFill>
                <a:latin typeface="+mn-ea"/>
                <a:cs typeface="+mn-ea"/>
              </a:endParaRPr>
            </a:p>
          </p:txBody>
        </p:sp>
        <p:sp>
          <p:nvSpPr>
            <p:cNvPr id="19" name="Freeform: Shape 47"/>
            <p:cNvSpPr>
              <a:spLocks noChangeAspect="1"/>
            </p:cNvSpPr>
            <p:nvPr/>
          </p:nvSpPr>
          <p:spPr bwMode="auto">
            <a:xfrm>
              <a:off x="4660303" y="4349703"/>
              <a:ext cx="646208" cy="689286"/>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chemeClr val="bg1"/>
            </a:solidFill>
            <a:ln>
              <a:noFill/>
            </a:ln>
          </p:spPr>
          <p:txBody>
            <a:bodyPr anchor="ctr"/>
            <a:lstStyle/>
            <a:p>
              <a:pPr algn="ctr"/>
              <a:endParaRPr sz="1350">
                <a:solidFill>
                  <a:schemeClr val="tx1">
                    <a:lumMod val="65000"/>
                    <a:lumOff val="35000"/>
                  </a:schemeClr>
                </a:solidFill>
                <a:latin typeface="+mn-ea"/>
                <a:cs typeface="+mn-ea"/>
              </a:endParaRPr>
            </a:p>
          </p:txBody>
        </p:sp>
        <p:sp>
          <p:nvSpPr>
            <p:cNvPr id="20" name="Freeform: Shape 48"/>
            <p:cNvSpPr>
              <a:spLocks noChangeAspect="1"/>
            </p:cNvSpPr>
            <p:nvPr/>
          </p:nvSpPr>
          <p:spPr bwMode="auto">
            <a:xfrm>
              <a:off x="6903305" y="4376214"/>
              <a:ext cx="689286" cy="636264"/>
            </a:xfrm>
            <a:custGeom>
              <a:avLst/>
              <a:gdLst>
                <a:gd name="T0" fmla="*/ 9 w 52"/>
                <a:gd name="T1" fmla="*/ 28 h 48"/>
                <a:gd name="T2" fmla="*/ 5 w 52"/>
                <a:gd name="T3" fmla="*/ 28 h 48"/>
                <a:gd name="T4" fmla="*/ 0 w 52"/>
                <a:gd name="T5" fmla="*/ 23 h 48"/>
                <a:gd name="T6" fmla="*/ 4 w 52"/>
                <a:gd name="T7" fmla="*/ 14 h 48"/>
                <a:gd name="T8" fmla="*/ 11 w 52"/>
                <a:gd name="T9" fmla="*/ 16 h 48"/>
                <a:gd name="T10" fmla="*/ 14 w 52"/>
                <a:gd name="T11" fmla="*/ 16 h 48"/>
                <a:gd name="T12" fmla="*/ 14 w 52"/>
                <a:gd name="T13" fmla="*/ 17 h 48"/>
                <a:gd name="T14" fmla="*/ 16 w 52"/>
                <a:gd name="T15" fmla="*/ 24 h 48"/>
                <a:gd name="T16" fmla="*/ 9 w 52"/>
                <a:gd name="T17" fmla="*/ 28 h 48"/>
                <a:gd name="T18" fmla="*/ 11 w 52"/>
                <a:gd name="T19" fmla="*/ 14 h 48"/>
                <a:gd name="T20" fmla="*/ 4 w 52"/>
                <a:gd name="T21" fmla="*/ 7 h 48"/>
                <a:gd name="T22" fmla="*/ 11 w 52"/>
                <a:gd name="T23" fmla="*/ 0 h 48"/>
                <a:gd name="T24" fmla="*/ 17 w 52"/>
                <a:gd name="T25" fmla="*/ 7 h 48"/>
                <a:gd name="T26" fmla="*/ 11 w 52"/>
                <a:gd name="T27" fmla="*/ 14 h 48"/>
                <a:gd name="T28" fmla="*/ 38 w 52"/>
                <a:gd name="T29" fmla="*/ 48 h 48"/>
                <a:gd name="T30" fmla="*/ 14 w 52"/>
                <a:gd name="T31" fmla="*/ 48 h 48"/>
                <a:gd name="T32" fmla="*/ 7 w 52"/>
                <a:gd name="T33" fmla="*/ 41 h 48"/>
                <a:gd name="T34" fmla="*/ 16 w 52"/>
                <a:gd name="T35" fmla="*/ 26 h 48"/>
                <a:gd name="T36" fmla="*/ 26 w 52"/>
                <a:gd name="T37" fmla="*/ 30 h 48"/>
                <a:gd name="T38" fmla="*/ 36 w 52"/>
                <a:gd name="T39" fmla="*/ 26 h 48"/>
                <a:gd name="T40" fmla="*/ 45 w 52"/>
                <a:gd name="T41" fmla="*/ 41 h 48"/>
                <a:gd name="T42" fmla="*/ 38 w 52"/>
                <a:gd name="T43" fmla="*/ 48 h 48"/>
                <a:gd name="T44" fmla="*/ 26 w 52"/>
                <a:gd name="T45" fmla="*/ 28 h 48"/>
                <a:gd name="T46" fmla="*/ 16 w 52"/>
                <a:gd name="T47" fmla="*/ 17 h 48"/>
                <a:gd name="T48" fmla="*/ 26 w 52"/>
                <a:gd name="T49" fmla="*/ 7 h 48"/>
                <a:gd name="T50" fmla="*/ 36 w 52"/>
                <a:gd name="T51" fmla="*/ 17 h 48"/>
                <a:gd name="T52" fmla="*/ 26 w 52"/>
                <a:gd name="T53" fmla="*/ 28 h 48"/>
                <a:gd name="T54" fmla="*/ 41 w 52"/>
                <a:gd name="T55" fmla="*/ 14 h 48"/>
                <a:gd name="T56" fmla="*/ 35 w 52"/>
                <a:gd name="T57" fmla="*/ 7 h 48"/>
                <a:gd name="T58" fmla="*/ 41 w 52"/>
                <a:gd name="T59" fmla="*/ 0 h 48"/>
                <a:gd name="T60" fmla="*/ 48 w 52"/>
                <a:gd name="T61" fmla="*/ 7 h 48"/>
                <a:gd name="T62" fmla="*/ 41 w 52"/>
                <a:gd name="T63" fmla="*/ 14 h 48"/>
                <a:gd name="T64" fmla="*/ 46 w 52"/>
                <a:gd name="T65" fmla="*/ 28 h 48"/>
                <a:gd name="T66" fmla="*/ 43 w 52"/>
                <a:gd name="T67" fmla="*/ 28 h 48"/>
                <a:gd name="T68" fmla="*/ 36 w 52"/>
                <a:gd name="T69" fmla="*/ 24 h 48"/>
                <a:gd name="T70" fmla="*/ 38 w 52"/>
                <a:gd name="T71" fmla="*/ 17 h 48"/>
                <a:gd name="T72" fmla="*/ 38 w 52"/>
                <a:gd name="T73" fmla="*/ 16 h 48"/>
                <a:gd name="T74" fmla="*/ 41 w 52"/>
                <a:gd name="T75" fmla="*/ 16 h 48"/>
                <a:gd name="T76" fmla="*/ 48 w 52"/>
                <a:gd name="T77" fmla="*/ 14 h 48"/>
                <a:gd name="T78" fmla="*/ 52 w 52"/>
                <a:gd name="T79" fmla="*/ 23 h 48"/>
                <a:gd name="T80" fmla="*/ 46 w 52"/>
                <a:gd name="T81"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48">
                  <a:moveTo>
                    <a:pt x="9" y="28"/>
                  </a:moveTo>
                  <a:cubicBezTo>
                    <a:pt x="5" y="28"/>
                    <a:pt x="5" y="28"/>
                    <a:pt x="5" y="28"/>
                  </a:cubicBezTo>
                  <a:cubicBezTo>
                    <a:pt x="3" y="28"/>
                    <a:pt x="0" y="26"/>
                    <a:pt x="0" y="23"/>
                  </a:cubicBezTo>
                  <a:cubicBezTo>
                    <a:pt x="0" y="21"/>
                    <a:pt x="0" y="14"/>
                    <a:pt x="4" y="14"/>
                  </a:cubicBezTo>
                  <a:cubicBezTo>
                    <a:pt x="4" y="14"/>
                    <a:pt x="7" y="16"/>
                    <a:pt x="11" y="16"/>
                  </a:cubicBezTo>
                  <a:cubicBezTo>
                    <a:pt x="12" y="16"/>
                    <a:pt x="13" y="16"/>
                    <a:pt x="14" y="16"/>
                  </a:cubicBezTo>
                  <a:cubicBezTo>
                    <a:pt x="14" y="16"/>
                    <a:pt x="14" y="17"/>
                    <a:pt x="14" y="17"/>
                  </a:cubicBezTo>
                  <a:cubicBezTo>
                    <a:pt x="14" y="20"/>
                    <a:pt x="15" y="22"/>
                    <a:pt x="16" y="24"/>
                  </a:cubicBezTo>
                  <a:cubicBezTo>
                    <a:pt x="13" y="24"/>
                    <a:pt x="11" y="26"/>
                    <a:pt x="9" y="28"/>
                  </a:cubicBezTo>
                  <a:close/>
                  <a:moveTo>
                    <a:pt x="11" y="14"/>
                  </a:moveTo>
                  <a:cubicBezTo>
                    <a:pt x="7" y="14"/>
                    <a:pt x="4" y="11"/>
                    <a:pt x="4" y="7"/>
                  </a:cubicBezTo>
                  <a:cubicBezTo>
                    <a:pt x="4" y="3"/>
                    <a:pt x="7" y="0"/>
                    <a:pt x="11" y="0"/>
                  </a:cubicBezTo>
                  <a:cubicBezTo>
                    <a:pt x="14" y="0"/>
                    <a:pt x="17" y="3"/>
                    <a:pt x="17" y="7"/>
                  </a:cubicBezTo>
                  <a:cubicBezTo>
                    <a:pt x="17" y="11"/>
                    <a:pt x="14" y="14"/>
                    <a:pt x="11" y="14"/>
                  </a:cubicBezTo>
                  <a:close/>
                  <a:moveTo>
                    <a:pt x="38" y="48"/>
                  </a:moveTo>
                  <a:cubicBezTo>
                    <a:pt x="14" y="48"/>
                    <a:pt x="14" y="48"/>
                    <a:pt x="14" y="48"/>
                  </a:cubicBezTo>
                  <a:cubicBezTo>
                    <a:pt x="10" y="48"/>
                    <a:pt x="7" y="46"/>
                    <a:pt x="7" y="41"/>
                  </a:cubicBezTo>
                  <a:cubicBezTo>
                    <a:pt x="7" y="35"/>
                    <a:pt x="9" y="26"/>
                    <a:pt x="16" y="26"/>
                  </a:cubicBezTo>
                  <a:cubicBezTo>
                    <a:pt x="17" y="26"/>
                    <a:pt x="21" y="30"/>
                    <a:pt x="26" y="30"/>
                  </a:cubicBezTo>
                  <a:cubicBezTo>
                    <a:pt x="31" y="30"/>
                    <a:pt x="35" y="26"/>
                    <a:pt x="36" y="26"/>
                  </a:cubicBezTo>
                  <a:cubicBezTo>
                    <a:pt x="43" y="26"/>
                    <a:pt x="45" y="35"/>
                    <a:pt x="45" y="41"/>
                  </a:cubicBezTo>
                  <a:cubicBezTo>
                    <a:pt x="45" y="46"/>
                    <a:pt x="42" y="48"/>
                    <a:pt x="38" y="48"/>
                  </a:cubicBezTo>
                  <a:close/>
                  <a:moveTo>
                    <a:pt x="26" y="28"/>
                  </a:moveTo>
                  <a:cubicBezTo>
                    <a:pt x="20" y="28"/>
                    <a:pt x="16" y="23"/>
                    <a:pt x="16" y="17"/>
                  </a:cubicBezTo>
                  <a:cubicBezTo>
                    <a:pt x="16" y="12"/>
                    <a:pt x="20" y="7"/>
                    <a:pt x="26" y="7"/>
                  </a:cubicBezTo>
                  <a:cubicBezTo>
                    <a:pt x="32" y="7"/>
                    <a:pt x="36" y="12"/>
                    <a:pt x="36" y="17"/>
                  </a:cubicBezTo>
                  <a:cubicBezTo>
                    <a:pt x="36" y="23"/>
                    <a:pt x="32" y="28"/>
                    <a:pt x="26" y="28"/>
                  </a:cubicBezTo>
                  <a:close/>
                  <a:moveTo>
                    <a:pt x="41" y="14"/>
                  </a:moveTo>
                  <a:cubicBezTo>
                    <a:pt x="38" y="14"/>
                    <a:pt x="35" y="11"/>
                    <a:pt x="35" y="7"/>
                  </a:cubicBezTo>
                  <a:cubicBezTo>
                    <a:pt x="35" y="3"/>
                    <a:pt x="38" y="0"/>
                    <a:pt x="41" y="0"/>
                  </a:cubicBezTo>
                  <a:cubicBezTo>
                    <a:pt x="45" y="0"/>
                    <a:pt x="48" y="3"/>
                    <a:pt x="48" y="7"/>
                  </a:cubicBezTo>
                  <a:cubicBezTo>
                    <a:pt x="48" y="11"/>
                    <a:pt x="45" y="14"/>
                    <a:pt x="41" y="14"/>
                  </a:cubicBezTo>
                  <a:close/>
                  <a:moveTo>
                    <a:pt x="46" y="28"/>
                  </a:moveTo>
                  <a:cubicBezTo>
                    <a:pt x="43" y="28"/>
                    <a:pt x="43" y="28"/>
                    <a:pt x="43" y="28"/>
                  </a:cubicBezTo>
                  <a:cubicBezTo>
                    <a:pt x="41" y="26"/>
                    <a:pt x="39" y="24"/>
                    <a:pt x="36" y="24"/>
                  </a:cubicBezTo>
                  <a:cubicBezTo>
                    <a:pt x="37" y="22"/>
                    <a:pt x="38" y="20"/>
                    <a:pt x="38" y="17"/>
                  </a:cubicBezTo>
                  <a:cubicBezTo>
                    <a:pt x="38" y="17"/>
                    <a:pt x="38" y="16"/>
                    <a:pt x="38" y="16"/>
                  </a:cubicBezTo>
                  <a:cubicBezTo>
                    <a:pt x="39" y="16"/>
                    <a:pt x="40" y="16"/>
                    <a:pt x="41" y="16"/>
                  </a:cubicBezTo>
                  <a:cubicBezTo>
                    <a:pt x="45" y="16"/>
                    <a:pt x="48" y="14"/>
                    <a:pt x="48" y="14"/>
                  </a:cubicBezTo>
                  <a:cubicBezTo>
                    <a:pt x="52" y="14"/>
                    <a:pt x="52" y="21"/>
                    <a:pt x="52" y="23"/>
                  </a:cubicBezTo>
                  <a:cubicBezTo>
                    <a:pt x="52" y="26"/>
                    <a:pt x="49" y="28"/>
                    <a:pt x="46" y="28"/>
                  </a:cubicBezTo>
                  <a:close/>
                </a:path>
              </a:pathLst>
            </a:custGeom>
            <a:solidFill>
              <a:schemeClr val="bg1"/>
            </a:solidFill>
            <a:ln>
              <a:noFill/>
            </a:ln>
          </p:spPr>
          <p:txBody>
            <a:bodyPr anchor="ctr"/>
            <a:lstStyle/>
            <a:p>
              <a:pPr algn="ctr"/>
              <a:endParaRPr sz="1350">
                <a:solidFill>
                  <a:schemeClr val="tx1">
                    <a:lumMod val="65000"/>
                    <a:lumOff val="35000"/>
                  </a:schemeClr>
                </a:solidFill>
                <a:latin typeface="+mn-ea"/>
                <a:cs typeface="+mn-ea"/>
              </a:endParaRPr>
            </a:p>
          </p:txBody>
        </p:sp>
      </p:grpSp>
      <p:grpSp>
        <p:nvGrpSpPr>
          <p:cNvPr id="38" name="PA_组合 8"/>
          <p:cNvGrpSpPr/>
          <p:nvPr>
            <p:custDataLst>
              <p:tags r:id="rId1"/>
            </p:custDataLst>
          </p:nvPr>
        </p:nvGrpSpPr>
        <p:grpSpPr>
          <a:xfrm>
            <a:off x="885825" y="1589554"/>
            <a:ext cx="2016919" cy="1132398"/>
            <a:chOff x="1112956" y="3325188"/>
            <a:chExt cx="2689225" cy="1509863"/>
          </a:xfrm>
        </p:grpSpPr>
        <p:sp>
          <p:nvSpPr>
            <p:cNvPr id="39" name="矩形 38"/>
            <p:cNvSpPr/>
            <p:nvPr/>
          </p:nvSpPr>
          <p:spPr>
            <a:xfrm>
              <a:off x="1112956" y="3677811"/>
              <a:ext cx="2689225" cy="115724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050" dirty="0">
                  <a:solidFill>
                    <a:schemeClr val="tx1">
                      <a:lumMod val="65000"/>
                      <a:lumOff val="35000"/>
                    </a:schemeClr>
                  </a:solidFill>
                  <a:latin typeface="+mn-ea"/>
                  <a:cs typeface="+mn-ea"/>
                </a:rPr>
                <a:t>用户可以在投影仪或者计算机上进行演示也可以将演示文稿打印出来制作成胶片以便应用到更广泛的领域</a:t>
              </a:r>
              <a:r>
                <a:rPr lang="zh-CN" altLang="en-US" sz="1050" dirty="0" smtClean="0">
                  <a:solidFill>
                    <a:schemeClr val="tx1">
                      <a:lumMod val="65000"/>
                      <a:lumOff val="35000"/>
                    </a:schemeClr>
                  </a:solidFill>
                  <a:latin typeface="+mn-ea"/>
                  <a:cs typeface="+mn-ea"/>
                </a:rPr>
                <a:t>中。</a:t>
              </a:r>
              <a:endParaRPr lang="zh-CN" altLang="en-US" sz="1050" dirty="0">
                <a:solidFill>
                  <a:schemeClr val="tx1">
                    <a:lumMod val="65000"/>
                    <a:lumOff val="35000"/>
                  </a:schemeClr>
                </a:solidFill>
                <a:latin typeface="+mn-ea"/>
                <a:cs typeface="+mn-ea"/>
              </a:endParaRPr>
            </a:p>
          </p:txBody>
        </p:sp>
        <p:sp>
          <p:nvSpPr>
            <p:cNvPr id="40" name="矩形 39"/>
            <p:cNvSpPr/>
            <p:nvPr/>
          </p:nvSpPr>
          <p:spPr>
            <a:xfrm>
              <a:off x="1560207" y="3325188"/>
              <a:ext cx="2241974" cy="45550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350" dirty="0">
                  <a:solidFill>
                    <a:schemeClr val="tx1">
                      <a:lumMod val="65000"/>
                      <a:lumOff val="35000"/>
                    </a:schemeClr>
                  </a:solidFill>
                  <a:latin typeface="+mn-ea"/>
                  <a:cs typeface="+mn-ea"/>
                </a:rPr>
                <a:t>单击添加标题</a:t>
              </a:r>
              <a:endParaRPr lang="zh-CN" altLang="en-US" sz="1350" dirty="0">
                <a:solidFill>
                  <a:schemeClr val="tx1">
                    <a:lumMod val="65000"/>
                    <a:lumOff val="35000"/>
                  </a:schemeClr>
                </a:solidFill>
                <a:latin typeface="+mn-ea"/>
                <a:cs typeface="+mn-ea"/>
              </a:endParaRPr>
            </a:p>
          </p:txBody>
        </p:sp>
      </p:grpSp>
      <p:grpSp>
        <p:nvGrpSpPr>
          <p:cNvPr id="41" name="PA_组合 8"/>
          <p:cNvGrpSpPr/>
          <p:nvPr>
            <p:custDataLst>
              <p:tags r:id="rId2"/>
            </p:custDataLst>
          </p:nvPr>
        </p:nvGrpSpPr>
        <p:grpSpPr>
          <a:xfrm>
            <a:off x="885825" y="3008428"/>
            <a:ext cx="2016919" cy="1132398"/>
            <a:chOff x="1112956" y="3325188"/>
            <a:chExt cx="2689225" cy="1509863"/>
          </a:xfrm>
        </p:grpSpPr>
        <p:sp>
          <p:nvSpPr>
            <p:cNvPr id="42" name="矩形 41"/>
            <p:cNvSpPr/>
            <p:nvPr/>
          </p:nvSpPr>
          <p:spPr>
            <a:xfrm>
              <a:off x="1112956" y="3677811"/>
              <a:ext cx="2689225" cy="115724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050" dirty="0">
                  <a:solidFill>
                    <a:schemeClr val="tx1">
                      <a:lumMod val="65000"/>
                      <a:lumOff val="35000"/>
                    </a:schemeClr>
                  </a:solidFill>
                  <a:latin typeface="+mn-ea"/>
                  <a:cs typeface="+mn-ea"/>
                </a:rPr>
                <a:t>用户可以在投影仪或者计算机上进行演示也可以将演示文稿打印出来制作成胶片以便应用到更广泛的领域</a:t>
              </a:r>
              <a:r>
                <a:rPr lang="zh-CN" altLang="en-US" sz="1050" dirty="0" smtClean="0">
                  <a:solidFill>
                    <a:schemeClr val="tx1">
                      <a:lumMod val="65000"/>
                      <a:lumOff val="35000"/>
                    </a:schemeClr>
                  </a:solidFill>
                  <a:latin typeface="+mn-ea"/>
                  <a:cs typeface="+mn-ea"/>
                </a:rPr>
                <a:t>中。</a:t>
              </a:r>
              <a:endParaRPr lang="zh-CN" altLang="en-US" sz="1050" dirty="0">
                <a:solidFill>
                  <a:schemeClr val="tx1">
                    <a:lumMod val="65000"/>
                    <a:lumOff val="35000"/>
                  </a:schemeClr>
                </a:solidFill>
                <a:latin typeface="+mn-ea"/>
                <a:cs typeface="+mn-ea"/>
              </a:endParaRPr>
            </a:p>
          </p:txBody>
        </p:sp>
        <p:sp>
          <p:nvSpPr>
            <p:cNvPr id="43" name="矩形 42"/>
            <p:cNvSpPr/>
            <p:nvPr/>
          </p:nvSpPr>
          <p:spPr>
            <a:xfrm>
              <a:off x="1560207" y="3325188"/>
              <a:ext cx="2241974" cy="45550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350" dirty="0">
                  <a:solidFill>
                    <a:schemeClr val="tx1">
                      <a:lumMod val="65000"/>
                      <a:lumOff val="35000"/>
                    </a:schemeClr>
                  </a:solidFill>
                  <a:latin typeface="+mn-ea"/>
                  <a:cs typeface="+mn-ea"/>
                </a:rPr>
                <a:t>单击添加标题</a:t>
              </a:r>
              <a:endParaRPr lang="zh-CN" altLang="en-US" sz="1350" dirty="0">
                <a:solidFill>
                  <a:schemeClr val="tx1">
                    <a:lumMod val="65000"/>
                    <a:lumOff val="35000"/>
                  </a:schemeClr>
                </a:solidFill>
                <a:latin typeface="+mn-ea"/>
                <a:cs typeface="+mn-ea"/>
              </a:endParaRPr>
            </a:p>
          </p:txBody>
        </p:sp>
      </p:grpSp>
      <p:grpSp>
        <p:nvGrpSpPr>
          <p:cNvPr id="44" name="PA_组合 8"/>
          <p:cNvGrpSpPr/>
          <p:nvPr>
            <p:custDataLst>
              <p:tags r:id="rId3"/>
            </p:custDataLst>
          </p:nvPr>
        </p:nvGrpSpPr>
        <p:grpSpPr>
          <a:xfrm>
            <a:off x="6232104" y="1589554"/>
            <a:ext cx="2016919" cy="1132398"/>
            <a:chOff x="1112956" y="3325188"/>
            <a:chExt cx="2689225" cy="1509863"/>
          </a:xfrm>
        </p:grpSpPr>
        <p:sp>
          <p:nvSpPr>
            <p:cNvPr id="45" name="矩形 44"/>
            <p:cNvSpPr/>
            <p:nvPr/>
          </p:nvSpPr>
          <p:spPr>
            <a:xfrm>
              <a:off x="1112956" y="3677811"/>
              <a:ext cx="2689225" cy="1157240"/>
            </a:xfrm>
            <a:prstGeom prst="rect">
              <a:avLst/>
            </a:prstGeom>
          </p:spPr>
          <p:txBody>
            <a:bodyPr wrap="square">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mn-ea"/>
                  <a:cs typeface="+mn-ea"/>
                </a:rPr>
                <a:t>用户可以在投影仪或者计算机上进行演示也可以将演示文稿打印出来制作成胶片以便应用到更广泛的领域</a:t>
              </a:r>
              <a:r>
                <a:rPr lang="zh-CN" altLang="en-US" sz="1050" dirty="0" smtClean="0">
                  <a:solidFill>
                    <a:schemeClr val="tx1">
                      <a:lumMod val="65000"/>
                      <a:lumOff val="35000"/>
                    </a:schemeClr>
                  </a:solidFill>
                  <a:latin typeface="+mn-ea"/>
                  <a:cs typeface="+mn-ea"/>
                </a:rPr>
                <a:t>中。</a:t>
              </a:r>
              <a:endParaRPr lang="zh-CN" altLang="en-US" sz="1050" dirty="0">
                <a:solidFill>
                  <a:schemeClr val="tx1">
                    <a:lumMod val="65000"/>
                    <a:lumOff val="35000"/>
                  </a:schemeClr>
                </a:solidFill>
                <a:latin typeface="+mn-ea"/>
                <a:cs typeface="+mn-ea"/>
              </a:endParaRPr>
            </a:p>
          </p:txBody>
        </p:sp>
        <p:sp>
          <p:nvSpPr>
            <p:cNvPr id="46" name="矩形 45"/>
            <p:cNvSpPr/>
            <p:nvPr/>
          </p:nvSpPr>
          <p:spPr>
            <a:xfrm>
              <a:off x="1112956" y="3325188"/>
              <a:ext cx="2241974" cy="455509"/>
            </a:xfrm>
            <a:prstGeom prst="rect">
              <a:avLst/>
            </a:prstGeom>
          </p:spPr>
          <p:txBody>
            <a:bodyPr wrap="square">
              <a:spAutoFit/>
              <a:scene3d>
                <a:camera prst="orthographicFront"/>
                <a:lightRig rig="threePt" dir="t"/>
              </a:scene3d>
              <a:sp3d contourW="12700"/>
            </a:bodyPr>
            <a:lstStyle/>
            <a:p>
              <a:pPr>
                <a:lnSpc>
                  <a:spcPct val="120000"/>
                </a:lnSpc>
              </a:pPr>
              <a:r>
                <a:rPr lang="zh-CN" altLang="en-US" sz="1350" dirty="0">
                  <a:solidFill>
                    <a:schemeClr val="tx1">
                      <a:lumMod val="65000"/>
                      <a:lumOff val="35000"/>
                    </a:schemeClr>
                  </a:solidFill>
                  <a:latin typeface="+mn-ea"/>
                  <a:cs typeface="+mn-ea"/>
                </a:rPr>
                <a:t>单击添加标题</a:t>
              </a:r>
              <a:endParaRPr lang="zh-CN" altLang="en-US" sz="1350" dirty="0">
                <a:solidFill>
                  <a:schemeClr val="tx1">
                    <a:lumMod val="65000"/>
                    <a:lumOff val="35000"/>
                  </a:schemeClr>
                </a:solidFill>
                <a:latin typeface="+mn-ea"/>
                <a:cs typeface="+mn-ea"/>
              </a:endParaRPr>
            </a:p>
          </p:txBody>
        </p:sp>
      </p:grpSp>
      <p:grpSp>
        <p:nvGrpSpPr>
          <p:cNvPr id="47" name="PA_组合 8"/>
          <p:cNvGrpSpPr/>
          <p:nvPr>
            <p:custDataLst>
              <p:tags r:id="rId4"/>
            </p:custDataLst>
          </p:nvPr>
        </p:nvGrpSpPr>
        <p:grpSpPr>
          <a:xfrm>
            <a:off x="6232104" y="3008428"/>
            <a:ext cx="2016919" cy="1132398"/>
            <a:chOff x="1112956" y="3325188"/>
            <a:chExt cx="2689225" cy="1509863"/>
          </a:xfrm>
        </p:grpSpPr>
        <p:sp>
          <p:nvSpPr>
            <p:cNvPr id="48" name="矩形 47"/>
            <p:cNvSpPr/>
            <p:nvPr/>
          </p:nvSpPr>
          <p:spPr>
            <a:xfrm>
              <a:off x="1112956" y="3677811"/>
              <a:ext cx="2689225" cy="1157240"/>
            </a:xfrm>
            <a:prstGeom prst="rect">
              <a:avLst/>
            </a:prstGeom>
          </p:spPr>
          <p:txBody>
            <a:bodyPr wrap="square">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mn-ea"/>
                  <a:cs typeface="+mn-ea"/>
                </a:rPr>
                <a:t>用户可以在投影仪或者计算机上进行演示也可以将演示文稿打印出来制作成胶片以便应用到更广泛的领域</a:t>
              </a:r>
              <a:r>
                <a:rPr lang="zh-CN" altLang="en-US" sz="1050" dirty="0" smtClean="0">
                  <a:solidFill>
                    <a:schemeClr val="tx1">
                      <a:lumMod val="65000"/>
                      <a:lumOff val="35000"/>
                    </a:schemeClr>
                  </a:solidFill>
                  <a:latin typeface="+mn-ea"/>
                  <a:cs typeface="+mn-ea"/>
                </a:rPr>
                <a:t>中。</a:t>
              </a:r>
              <a:endParaRPr lang="zh-CN" altLang="en-US" sz="1050" dirty="0">
                <a:solidFill>
                  <a:schemeClr val="tx1">
                    <a:lumMod val="65000"/>
                    <a:lumOff val="35000"/>
                  </a:schemeClr>
                </a:solidFill>
                <a:latin typeface="+mn-ea"/>
                <a:cs typeface="+mn-ea"/>
              </a:endParaRPr>
            </a:p>
          </p:txBody>
        </p:sp>
        <p:sp>
          <p:nvSpPr>
            <p:cNvPr id="49" name="矩形 48"/>
            <p:cNvSpPr/>
            <p:nvPr/>
          </p:nvSpPr>
          <p:spPr>
            <a:xfrm>
              <a:off x="1112956" y="3325188"/>
              <a:ext cx="2241974" cy="455509"/>
            </a:xfrm>
            <a:prstGeom prst="rect">
              <a:avLst/>
            </a:prstGeom>
          </p:spPr>
          <p:txBody>
            <a:bodyPr wrap="square">
              <a:spAutoFit/>
              <a:scene3d>
                <a:camera prst="orthographicFront"/>
                <a:lightRig rig="threePt" dir="t"/>
              </a:scene3d>
              <a:sp3d contourW="12700"/>
            </a:bodyPr>
            <a:lstStyle/>
            <a:p>
              <a:pPr>
                <a:lnSpc>
                  <a:spcPct val="120000"/>
                </a:lnSpc>
              </a:pPr>
              <a:r>
                <a:rPr lang="zh-CN" altLang="en-US" sz="1350" dirty="0">
                  <a:solidFill>
                    <a:schemeClr val="tx1">
                      <a:lumMod val="65000"/>
                      <a:lumOff val="35000"/>
                    </a:schemeClr>
                  </a:solidFill>
                  <a:latin typeface="+mn-ea"/>
                  <a:cs typeface="+mn-ea"/>
                </a:rPr>
                <a:t>单击添加标题</a:t>
              </a:r>
              <a:endParaRPr lang="zh-CN" altLang="en-US" sz="1350" dirty="0">
                <a:solidFill>
                  <a:schemeClr val="tx1">
                    <a:lumMod val="65000"/>
                    <a:lumOff val="35000"/>
                  </a:schemeClr>
                </a:solidFill>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1000" fill="hold"/>
                                        <p:tgtEl>
                                          <p:spTgt spid="38"/>
                                        </p:tgtEl>
                                        <p:attrNameLst>
                                          <p:attrName>ppt_x</p:attrName>
                                        </p:attrNameLst>
                                      </p:cBhvr>
                                      <p:tavLst>
                                        <p:tav tm="0">
                                          <p:val>
                                            <p:strVal val="0-#ppt_w/2"/>
                                          </p:val>
                                        </p:tav>
                                        <p:tav tm="100000">
                                          <p:val>
                                            <p:strVal val="#ppt_x"/>
                                          </p:val>
                                        </p:tav>
                                      </p:tavLst>
                                    </p:anim>
                                    <p:anim calcmode="lin" valueType="num">
                                      <p:cBhvr additive="base">
                                        <p:cTn id="8" dur="10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1000" fill="hold"/>
                                        <p:tgtEl>
                                          <p:spTgt spid="41"/>
                                        </p:tgtEl>
                                        <p:attrNameLst>
                                          <p:attrName>ppt_x</p:attrName>
                                        </p:attrNameLst>
                                      </p:cBhvr>
                                      <p:tavLst>
                                        <p:tav tm="0">
                                          <p:val>
                                            <p:strVal val="0-#ppt_w/2"/>
                                          </p:val>
                                        </p:tav>
                                        <p:tav tm="100000">
                                          <p:val>
                                            <p:strVal val="#ppt_x"/>
                                          </p:val>
                                        </p:tav>
                                      </p:tavLst>
                                    </p:anim>
                                    <p:anim calcmode="lin" valueType="num">
                                      <p:cBhvr additive="base">
                                        <p:cTn id="12" dur="10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1000" fill="hold"/>
                                        <p:tgtEl>
                                          <p:spTgt spid="44"/>
                                        </p:tgtEl>
                                        <p:attrNameLst>
                                          <p:attrName>ppt_x</p:attrName>
                                        </p:attrNameLst>
                                      </p:cBhvr>
                                      <p:tavLst>
                                        <p:tav tm="0">
                                          <p:val>
                                            <p:strVal val="1+#ppt_w/2"/>
                                          </p:val>
                                        </p:tav>
                                        <p:tav tm="100000">
                                          <p:val>
                                            <p:strVal val="#ppt_x"/>
                                          </p:val>
                                        </p:tav>
                                      </p:tavLst>
                                    </p:anim>
                                    <p:anim calcmode="lin" valueType="num">
                                      <p:cBhvr additive="base">
                                        <p:cTn id="16" dur="1000" fill="hold"/>
                                        <p:tgtEl>
                                          <p:spTgt spid="44"/>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1000" fill="hold"/>
                                        <p:tgtEl>
                                          <p:spTgt spid="47"/>
                                        </p:tgtEl>
                                        <p:attrNameLst>
                                          <p:attrName>ppt_x</p:attrName>
                                        </p:attrNameLst>
                                      </p:cBhvr>
                                      <p:tavLst>
                                        <p:tav tm="0">
                                          <p:val>
                                            <p:strVal val="1+#ppt_w/2"/>
                                          </p:val>
                                        </p:tav>
                                        <p:tav tm="100000">
                                          <p:val>
                                            <p:strVal val="#ppt_x"/>
                                          </p:val>
                                        </p:tav>
                                      </p:tavLst>
                                    </p:anim>
                                    <p:anim calcmode="lin" valueType="num">
                                      <p:cBhvr additive="base">
                                        <p:cTn id="20" dur="1000" fill="hold"/>
                                        <p:tgtEl>
                                          <p:spTgt spid="47"/>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31" presetClass="entr" presetSubtype="0"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1000" fill="hold"/>
                                        <p:tgtEl>
                                          <p:spTgt spid="15"/>
                                        </p:tgtEl>
                                        <p:attrNameLst>
                                          <p:attrName>ppt_w</p:attrName>
                                        </p:attrNameLst>
                                      </p:cBhvr>
                                      <p:tavLst>
                                        <p:tav tm="0">
                                          <p:val>
                                            <p:fltVal val="0"/>
                                          </p:val>
                                        </p:tav>
                                        <p:tav tm="100000">
                                          <p:val>
                                            <p:strVal val="#ppt_w"/>
                                          </p:val>
                                        </p:tav>
                                      </p:tavLst>
                                    </p:anim>
                                    <p:anim calcmode="lin" valueType="num">
                                      <p:cBhvr>
                                        <p:cTn id="25" dur="1000" fill="hold"/>
                                        <p:tgtEl>
                                          <p:spTgt spid="15"/>
                                        </p:tgtEl>
                                        <p:attrNameLst>
                                          <p:attrName>ppt_h</p:attrName>
                                        </p:attrNameLst>
                                      </p:cBhvr>
                                      <p:tavLst>
                                        <p:tav tm="0">
                                          <p:val>
                                            <p:fltVal val="0"/>
                                          </p:val>
                                        </p:tav>
                                        <p:tav tm="100000">
                                          <p:val>
                                            <p:strVal val="#ppt_h"/>
                                          </p:val>
                                        </p:tav>
                                      </p:tavLst>
                                    </p:anim>
                                    <p:anim calcmode="lin" valueType="num">
                                      <p:cBhvr>
                                        <p:cTn id="26" dur="1000" fill="hold"/>
                                        <p:tgtEl>
                                          <p:spTgt spid="15"/>
                                        </p:tgtEl>
                                        <p:attrNameLst>
                                          <p:attrName>style.rotation</p:attrName>
                                        </p:attrNameLst>
                                      </p:cBhvr>
                                      <p:tavLst>
                                        <p:tav tm="0">
                                          <p:val>
                                            <p:fltVal val="90"/>
                                          </p:val>
                                        </p:tav>
                                        <p:tav tm="100000">
                                          <p:val>
                                            <p:fltVal val="0"/>
                                          </p:val>
                                        </p:tav>
                                      </p:tavLst>
                                    </p:anim>
                                    <p:animEffect transition="in" filter="fade">
                                      <p:cBhvr>
                                        <p:cTn id="2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rPr>
              <a:t>二、工作完成阶段</a:t>
            </a:r>
            <a:endPar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endParaRPr>
          </a:p>
        </p:txBody>
      </p:sp>
      <p:sp>
        <p:nvSpPr>
          <p:cNvPr id="64" name="Oval 3"/>
          <p:cNvSpPr/>
          <p:nvPr/>
        </p:nvSpPr>
        <p:spPr>
          <a:xfrm>
            <a:off x="698581" y="1419622"/>
            <a:ext cx="1330785" cy="1330784"/>
          </a:xfrm>
          <a:prstGeom prst="ellipse">
            <a:avLst/>
          </a:prstGeom>
          <a:solidFill>
            <a:schemeClr val="accent1"/>
          </a:solidFill>
          <a:ln w="635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mn-ea"/>
              <a:cs typeface="+mn-ea"/>
            </a:endParaRPr>
          </a:p>
        </p:txBody>
      </p:sp>
      <p:sp>
        <p:nvSpPr>
          <p:cNvPr id="65" name="Oval 14"/>
          <p:cNvSpPr/>
          <p:nvPr/>
        </p:nvSpPr>
        <p:spPr>
          <a:xfrm>
            <a:off x="2819803" y="1425123"/>
            <a:ext cx="1330785" cy="1330784"/>
          </a:xfrm>
          <a:prstGeom prst="ellipse">
            <a:avLst/>
          </a:prstGeom>
          <a:solidFill>
            <a:schemeClr val="accent2"/>
          </a:solidFill>
          <a:ln w="635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mn-ea"/>
              <a:cs typeface="+mn-ea"/>
            </a:endParaRPr>
          </a:p>
        </p:txBody>
      </p:sp>
      <p:sp>
        <p:nvSpPr>
          <p:cNvPr id="66" name="Oval 17"/>
          <p:cNvSpPr/>
          <p:nvPr/>
        </p:nvSpPr>
        <p:spPr>
          <a:xfrm>
            <a:off x="4944004" y="1425123"/>
            <a:ext cx="1330785" cy="1330784"/>
          </a:xfrm>
          <a:prstGeom prst="ellipse">
            <a:avLst/>
          </a:prstGeom>
          <a:solidFill>
            <a:schemeClr val="accent1"/>
          </a:solidFill>
          <a:ln w="635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mn-ea"/>
              <a:cs typeface="+mn-ea"/>
            </a:endParaRPr>
          </a:p>
        </p:txBody>
      </p:sp>
      <p:sp>
        <p:nvSpPr>
          <p:cNvPr id="67" name="Oval 20"/>
          <p:cNvSpPr/>
          <p:nvPr/>
        </p:nvSpPr>
        <p:spPr>
          <a:xfrm>
            <a:off x="7065438" y="1425123"/>
            <a:ext cx="1330785" cy="1330784"/>
          </a:xfrm>
          <a:prstGeom prst="ellipse">
            <a:avLst/>
          </a:prstGeom>
          <a:solidFill>
            <a:schemeClr val="accent2"/>
          </a:solidFill>
          <a:ln w="635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mn-ea"/>
              <a:cs typeface="+mn-ea"/>
            </a:endParaRPr>
          </a:p>
        </p:txBody>
      </p:sp>
      <p:sp>
        <p:nvSpPr>
          <p:cNvPr id="68" name="TextBox 103"/>
          <p:cNvSpPr txBox="1"/>
          <p:nvPr/>
        </p:nvSpPr>
        <p:spPr>
          <a:xfrm>
            <a:off x="2002397" y="1602904"/>
            <a:ext cx="832074" cy="923307"/>
          </a:xfrm>
          <a:prstGeom prst="rect">
            <a:avLst/>
          </a:prstGeom>
          <a:noFill/>
        </p:spPr>
        <p:txBody>
          <a:bodyPr wrap="square" lIns="91420" tIns="45709" rIns="91420" bIns="45709" rtlCol="0">
            <a:spAutoFit/>
          </a:bodyPr>
          <a:lstStyle/>
          <a:p>
            <a:pPr algn="ctr"/>
            <a:r>
              <a:rPr lang="en-US" sz="5400" b="1" dirty="0">
                <a:solidFill>
                  <a:schemeClr val="bg2">
                    <a:lumMod val="50000"/>
                  </a:schemeClr>
                </a:solidFill>
                <a:latin typeface="+mn-ea"/>
                <a:cs typeface="+mn-ea"/>
              </a:rPr>
              <a:t>+</a:t>
            </a:r>
            <a:endParaRPr lang="ru-RU" sz="5400" b="1" dirty="0">
              <a:solidFill>
                <a:schemeClr val="bg2">
                  <a:lumMod val="50000"/>
                </a:schemeClr>
              </a:solidFill>
              <a:latin typeface="+mn-ea"/>
              <a:cs typeface="+mn-ea"/>
            </a:endParaRPr>
          </a:p>
        </p:txBody>
      </p:sp>
      <p:sp>
        <p:nvSpPr>
          <p:cNvPr id="69" name="TextBox 104"/>
          <p:cNvSpPr txBox="1"/>
          <p:nvPr/>
        </p:nvSpPr>
        <p:spPr>
          <a:xfrm>
            <a:off x="4125214" y="1602904"/>
            <a:ext cx="832074" cy="923307"/>
          </a:xfrm>
          <a:prstGeom prst="rect">
            <a:avLst/>
          </a:prstGeom>
          <a:noFill/>
        </p:spPr>
        <p:txBody>
          <a:bodyPr wrap="square" lIns="91420" tIns="45709" rIns="91420" bIns="45709" rtlCol="0">
            <a:spAutoFit/>
          </a:bodyPr>
          <a:lstStyle/>
          <a:p>
            <a:pPr algn="ctr"/>
            <a:r>
              <a:rPr lang="en-US" sz="5400" b="1" dirty="0">
                <a:solidFill>
                  <a:schemeClr val="bg2">
                    <a:lumMod val="50000"/>
                  </a:schemeClr>
                </a:solidFill>
                <a:latin typeface="+mn-ea"/>
                <a:cs typeface="+mn-ea"/>
              </a:rPr>
              <a:t>+</a:t>
            </a:r>
            <a:endParaRPr lang="ru-RU" sz="5400" b="1" dirty="0">
              <a:solidFill>
                <a:schemeClr val="bg2">
                  <a:lumMod val="50000"/>
                </a:schemeClr>
              </a:solidFill>
              <a:latin typeface="+mn-ea"/>
              <a:cs typeface="+mn-ea"/>
            </a:endParaRPr>
          </a:p>
        </p:txBody>
      </p:sp>
      <p:sp>
        <p:nvSpPr>
          <p:cNvPr id="70" name="TextBox 105"/>
          <p:cNvSpPr txBox="1"/>
          <p:nvPr/>
        </p:nvSpPr>
        <p:spPr>
          <a:xfrm>
            <a:off x="6236239" y="1613103"/>
            <a:ext cx="832074" cy="923307"/>
          </a:xfrm>
          <a:prstGeom prst="rect">
            <a:avLst/>
          </a:prstGeom>
          <a:noFill/>
        </p:spPr>
        <p:txBody>
          <a:bodyPr wrap="square" lIns="91420" tIns="45709" rIns="91420" bIns="45709" rtlCol="0">
            <a:spAutoFit/>
          </a:bodyPr>
          <a:lstStyle/>
          <a:p>
            <a:pPr algn="ctr"/>
            <a:r>
              <a:rPr lang="en-US" sz="5400" b="1" dirty="0">
                <a:solidFill>
                  <a:schemeClr val="bg2">
                    <a:lumMod val="50000"/>
                  </a:schemeClr>
                </a:solidFill>
                <a:latin typeface="+mn-ea"/>
                <a:cs typeface="+mn-ea"/>
              </a:rPr>
              <a:t>=</a:t>
            </a:r>
            <a:endParaRPr lang="ru-RU" sz="5400" b="1" dirty="0">
              <a:solidFill>
                <a:schemeClr val="bg2">
                  <a:lumMod val="50000"/>
                </a:schemeClr>
              </a:solidFill>
              <a:latin typeface="+mn-ea"/>
              <a:cs typeface="+mn-ea"/>
            </a:endParaRPr>
          </a:p>
        </p:txBody>
      </p:sp>
      <p:sp>
        <p:nvSpPr>
          <p:cNvPr id="71" name="TextBox 106"/>
          <p:cNvSpPr txBox="1"/>
          <p:nvPr/>
        </p:nvSpPr>
        <p:spPr>
          <a:xfrm>
            <a:off x="467544" y="3205395"/>
            <a:ext cx="1807998" cy="292388"/>
          </a:xfrm>
          <a:prstGeom prst="rect">
            <a:avLst/>
          </a:prstGeom>
          <a:noFill/>
        </p:spPr>
        <p:txBody>
          <a:bodyPr wrap="square" lIns="0" rIns="0" bIns="0" rtlCol="0">
            <a:spAutoFit/>
          </a:bodyPr>
          <a:lstStyle/>
          <a:p>
            <a:pPr algn="ctr"/>
            <a:r>
              <a:rPr lang="zh-CN" altLang="en-US" sz="1600" dirty="0">
                <a:solidFill>
                  <a:schemeClr val="tx1">
                    <a:lumMod val="65000"/>
                    <a:lumOff val="35000"/>
                  </a:schemeClr>
                </a:solidFill>
                <a:latin typeface="+mn-ea"/>
                <a:cs typeface="+mn-ea"/>
              </a:rPr>
              <a:t>单击添加标题</a:t>
            </a:r>
            <a:endParaRPr lang="en-US" altLang="zh-CN" sz="1600" dirty="0">
              <a:solidFill>
                <a:schemeClr val="tx1">
                  <a:lumMod val="65000"/>
                  <a:lumOff val="35000"/>
                </a:schemeClr>
              </a:solidFill>
              <a:latin typeface="+mn-ea"/>
              <a:cs typeface="+mn-ea"/>
            </a:endParaRPr>
          </a:p>
        </p:txBody>
      </p:sp>
      <p:sp>
        <p:nvSpPr>
          <p:cNvPr id="72" name="TextBox 107"/>
          <p:cNvSpPr txBox="1"/>
          <p:nvPr/>
        </p:nvSpPr>
        <p:spPr>
          <a:xfrm>
            <a:off x="594149" y="3509596"/>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65000"/>
                    <a:lumOff val="35000"/>
                  </a:schemeClr>
                </a:solidFill>
                <a:latin typeface="+mn-ea"/>
                <a:cs typeface="+mn-ea"/>
              </a:rPr>
              <a:t>单击此处文本单击添加文本单击此处文本单击添加文本单击此处文本单击添加文本</a:t>
            </a:r>
            <a:endParaRPr lang="en-US" sz="1000" dirty="0">
              <a:solidFill>
                <a:schemeClr val="tx1">
                  <a:lumMod val="65000"/>
                  <a:lumOff val="35000"/>
                </a:schemeClr>
              </a:solidFill>
              <a:latin typeface="+mn-ea"/>
              <a:cs typeface="+mn-ea"/>
            </a:endParaRPr>
          </a:p>
        </p:txBody>
      </p:sp>
      <p:sp>
        <p:nvSpPr>
          <p:cNvPr id="73" name="TextBox 108"/>
          <p:cNvSpPr txBox="1"/>
          <p:nvPr/>
        </p:nvSpPr>
        <p:spPr>
          <a:xfrm>
            <a:off x="2561953" y="3202850"/>
            <a:ext cx="1807998" cy="292388"/>
          </a:xfrm>
          <a:prstGeom prst="rect">
            <a:avLst/>
          </a:prstGeom>
          <a:noFill/>
        </p:spPr>
        <p:txBody>
          <a:bodyPr wrap="square" lIns="0" rIns="0" bIns="0" rtlCol="0">
            <a:spAutoFit/>
          </a:bodyPr>
          <a:lstStyle/>
          <a:p>
            <a:pPr algn="ctr"/>
            <a:r>
              <a:rPr lang="zh-CN" altLang="en-US" sz="1600" dirty="0">
                <a:solidFill>
                  <a:schemeClr val="tx1">
                    <a:lumMod val="65000"/>
                    <a:lumOff val="35000"/>
                  </a:schemeClr>
                </a:solidFill>
                <a:latin typeface="+mn-ea"/>
                <a:cs typeface="+mn-ea"/>
              </a:rPr>
              <a:t>单击添加标题</a:t>
            </a:r>
            <a:endParaRPr lang="en-US" altLang="zh-CN" sz="1600" dirty="0">
              <a:solidFill>
                <a:schemeClr val="tx1">
                  <a:lumMod val="65000"/>
                  <a:lumOff val="35000"/>
                </a:schemeClr>
              </a:solidFill>
              <a:latin typeface="+mn-ea"/>
              <a:cs typeface="+mn-ea"/>
            </a:endParaRPr>
          </a:p>
        </p:txBody>
      </p:sp>
      <p:sp>
        <p:nvSpPr>
          <p:cNvPr id="74" name="TextBox 109"/>
          <p:cNvSpPr txBox="1"/>
          <p:nvPr/>
        </p:nvSpPr>
        <p:spPr>
          <a:xfrm>
            <a:off x="2688558" y="3507052"/>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65000"/>
                    <a:lumOff val="35000"/>
                  </a:schemeClr>
                </a:solidFill>
                <a:latin typeface="+mn-ea"/>
                <a:cs typeface="+mn-ea"/>
              </a:rPr>
              <a:t>单击此处文本单击添加文本单击此处文本单击添加文本单击此处文本单击添加文本</a:t>
            </a:r>
            <a:endParaRPr lang="en-US" altLang="zh-CN" sz="1000" dirty="0">
              <a:solidFill>
                <a:schemeClr val="tx1">
                  <a:lumMod val="65000"/>
                  <a:lumOff val="35000"/>
                </a:schemeClr>
              </a:solidFill>
              <a:latin typeface="+mn-ea"/>
              <a:cs typeface="+mn-ea"/>
            </a:endParaRPr>
          </a:p>
        </p:txBody>
      </p:sp>
      <p:sp>
        <p:nvSpPr>
          <p:cNvPr id="75" name="TextBox 110"/>
          <p:cNvSpPr txBox="1"/>
          <p:nvPr/>
        </p:nvSpPr>
        <p:spPr>
          <a:xfrm>
            <a:off x="4693374" y="3200306"/>
            <a:ext cx="1807998" cy="292388"/>
          </a:xfrm>
          <a:prstGeom prst="rect">
            <a:avLst/>
          </a:prstGeom>
          <a:noFill/>
        </p:spPr>
        <p:txBody>
          <a:bodyPr wrap="square" lIns="0" rIns="0" bIns="0" rtlCol="0">
            <a:spAutoFit/>
          </a:bodyPr>
          <a:lstStyle/>
          <a:p>
            <a:pPr algn="ctr"/>
            <a:r>
              <a:rPr lang="zh-CN" altLang="en-US" sz="1600" dirty="0">
                <a:solidFill>
                  <a:schemeClr val="tx1">
                    <a:lumMod val="65000"/>
                    <a:lumOff val="35000"/>
                  </a:schemeClr>
                </a:solidFill>
                <a:latin typeface="+mn-ea"/>
                <a:cs typeface="+mn-ea"/>
              </a:rPr>
              <a:t>单击添加标题</a:t>
            </a:r>
            <a:endParaRPr lang="en-US" altLang="zh-CN" sz="1600" dirty="0">
              <a:solidFill>
                <a:schemeClr val="tx1">
                  <a:lumMod val="65000"/>
                  <a:lumOff val="35000"/>
                </a:schemeClr>
              </a:solidFill>
              <a:latin typeface="+mn-ea"/>
              <a:cs typeface="+mn-ea"/>
            </a:endParaRPr>
          </a:p>
        </p:txBody>
      </p:sp>
      <p:sp>
        <p:nvSpPr>
          <p:cNvPr id="76" name="TextBox 111"/>
          <p:cNvSpPr txBox="1"/>
          <p:nvPr/>
        </p:nvSpPr>
        <p:spPr>
          <a:xfrm>
            <a:off x="4819979" y="3504508"/>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65000"/>
                    <a:lumOff val="35000"/>
                  </a:schemeClr>
                </a:solidFill>
                <a:latin typeface="+mn-ea"/>
                <a:cs typeface="+mn-ea"/>
              </a:rPr>
              <a:t>单击此处文本单击添加文本单击此处文本单击添加文本单击此处文本单击添加文本</a:t>
            </a:r>
            <a:endParaRPr lang="en-US" altLang="zh-CN" sz="1000" dirty="0">
              <a:solidFill>
                <a:schemeClr val="tx1">
                  <a:lumMod val="65000"/>
                  <a:lumOff val="35000"/>
                </a:schemeClr>
              </a:solidFill>
              <a:latin typeface="+mn-ea"/>
              <a:cs typeface="+mn-ea"/>
            </a:endParaRPr>
          </a:p>
        </p:txBody>
      </p:sp>
      <p:sp>
        <p:nvSpPr>
          <p:cNvPr id="77" name="TextBox 112"/>
          <p:cNvSpPr txBox="1"/>
          <p:nvPr/>
        </p:nvSpPr>
        <p:spPr>
          <a:xfrm>
            <a:off x="6876256" y="3205395"/>
            <a:ext cx="1807998" cy="292388"/>
          </a:xfrm>
          <a:prstGeom prst="rect">
            <a:avLst/>
          </a:prstGeom>
          <a:noFill/>
        </p:spPr>
        <p:txBody>
          <a:bodyPr wrap="square" lIns="0" rIns="0" bIns="0" rtlCol="0">
            <a:spAutoFit/>
          </a:bodyPr>
          <a:lstStyle/>
          <a:p>
            <a:pPr algn="ctr"/>
            <a:r>
              <a:rPr lang="zh-CN" altLang="en-US" sz="1600" dirty="0">
                <a:solidFill>
                  <a:schemeClr val="tx1">
                    <a:lumMod val="65000"/>
                    <a:lumOff val="35000"/>
                  </a:schemeClr>
                </a:solidFill>
                <a:latin typeface="+mn-ea"/>
                <a:cs typeface="+mn-ea"/>
              </a:rPr>
              <a:t>单击添加标题</a:t>
            </a:r>
            <a:endParaRPr lang="en-US" altLang="zh-CN" sz="1600" dirty="0">
              <a:solidFill>
                <a:schemeClr val="tx1">
                  <a:lumMod val="65000"/>
                  <a:lumOff val="35000"/>
                </a:schemeClr>
              </a:solidFill>
              <a:latin typeface="+mn-ea"/>
              <a:cs typeface="+mn-ea"/>
            </a:endParaRPr>
          </a:p>
        </p:txBody>
      </p:sp>
      <p:sp>
        <p:nvSpPr>
          <p:cNvPr id="78" name="TextBox 113"/>
          <p:cNvSpPr txBox="1"/>
          <p:nvPr/>
        </p:nvSpPr>
        <p:spPr>
          <a:xfrm>
            <a:off x="7002861" y="3509596"/>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65000"/>
                    <a:lumOff val="35000"/>
                  </a:schemeClr>
                </a:solidFill>
                <a:latin typeface="+mn-ea"/>
                <a:cs typeface="+mn-ea"/>
              </a:rPr>
              <a:t>单击此处文本单击添加文本单击此处文本单击添加文本单击此处文本单击添加文本</a:t>
            </a:r>
            <a:endParaRPr lang="en-US" altLang="zh-CN" sz="1000" dirty="0">
              <a:solidFill>
                <a:schemeClr val="tx1">
                  <a:lumMod val="65000"/>
                  <a:lumOff val="35000"/>
                </a:schemeClr>
              </a:solidFill>
              <a:latin typeface="+mn-ea"/>
              <a:cs typeface="+mn-ea"/>
            </a:endParaRPr>
          </a:p>
        </p:txBody>
      </p:sp>
      <p:sp>
        <p:nvSpPr>
          <p:cNvPr id="79" name="Freeform 12"/>
          <p:cNvSpPr>
            <a:spLocks noEditPoints="1"/>
          </p:cNvSpPr>
          <p:nvPr/>
        </p:nvSpPr>
        <p:spPr bwMode="auto">
          <a:xfrm>
            <a:off x="5227871" y="1724447"/>
            <a:ext cx="798745" cy="729289"/>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chemeClr val="bg1"/>
          </a:solidFill>
          <a:ln w="9525">
            <a:no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grpSp>
        <p:nvGrpSpPr>
          <p:cNvPr id="80" name="Group 71"/>
          <p:cNvGrpSpPr/>
          <p:nvPr/>
        </p:nvGrpSpPr>
        <p:grpSpPr>
          <a:xfrm>
            <a:off x="3177371" y="1794608"/>
            <a:ext cx="584222" cy="583209"/>
            <a:chOff x="3810000" y="2265363"/>
            <a:chExt cx="915988" cy="914400"/>
          </a:xfrm>
          <a:solidFill>
            <a:schemeClr val="bg1"/>
          </a:solidFill>
        </p:grpSpPr>
        <p:sp>
          <p:nvSpPr>
            <p:cNvPr id="81"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82" name="Freeform 119"/>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83" name="Freeform 120"/>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84" name="Freeform 121"/>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85" name="Freeform 122"/>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86" name="Freeform 123"/>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87" name="Freeform 124"/>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88" name="Freeform 125"/>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grpSp>
      <p:grpSp>
        <p:nvGrpSpPr>
          <p:cNvPr id="89" name="Group 173"/>
          <p:cNvGrpSpPr/>
          <p:nvPr/>
        </p:nvGrpSpPr>
        <p:grpSpPr>
          <a:xfrm>
            <a:off x="7404012" y="1758816"/>
            <a:ext cx="648072" cy="643352"/>
            <a:chOff x="6400800" y="1195388"/>
            <a:chExt cx="654050" cy="649287"/>
          </a:xfrm>
          <a:solidFill>
            <a:schemeClr val="bg1"/>
          </a:solidFill>
        </p:grpSpPr>
        <p:sp>
          <p:nvSpPr>
            <p:cNvPr id="90"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91" name="Rectangle 290"/>
            <p:cNvSpPr>
              <a:spLocks noChangeArrowheads="1"/>
            </p:cNvSpPr>
            <p:nvPr/>
          </p:nvSpPr>
          <p:spPr bwMode="auto">
            <a:xfrm>
              <a:off x="6597650" y="1320800"/>
              <a:ext cx="26828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92" name="Rectangle 291"/>
            <p:cNvSpPr>
              <a:spLocks noChangeArrowheads="1"/>
            </p:cNvSpPr>
            <p:nvPr/>
          </p:nvSpPr>
          <p:spPr bwMode="auto">
            <a:xfrm>
              <a:off x="6597650" y="1408113"/>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93" name="Rectangle 292"/>
            <p:cNvSpPr>
              <a:spLocks noChangeArrowheads="1"/>
            </p:cNvSpPr>
            <p:nvPr/>
          </p:nvSpPr>
          <p:spPr bwMode="auto">
            <a:xfrm>
              <a:off x="6597650" y="1500188"/>
              <a:ext cx="268288" cy="396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94" name="Rectangle 293"/>
            <p:cNvSpPr>
              <a:spLocks noChangeArrowheads="1"/>
            </p:cNvSpPr>
            <p:nvPr/>
          </p:nvSpPr>
          <p:spPr bwMode="auto">
            <a:xfrm>
              <a:off x="6597650" y="1587500"/>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grpSp>
      <p:grpSp>
        <p:nvGrpSpPr>
          <p:cNvPr id="95" name="Group 162"/>
          <p:cNvGrpSpPr/>
          <p:nvPr/>
        </p:nvGrpSpPr>
        <p:grpSpPr>
          <a:xfrm>
            <a:off x="1060390" y="1731515"/>
            <a:ext cx="604289" cy="646302"/>
            <a:chOff x="4267200" y="1196975"/>
            <a:chExt cx="593725" cy="635001"/>
          </a:xfrm>
          <a:solidFill>
            <a:schemeClr val="bg1"/>
          </a:solidFill>
        </p:grpSpPr>
        <p:sp>
          <p:nvSpPr>
            <p:cNvPr id="96" name="Freeform 272"/>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97"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sp>
          <p:nvSpPr>
            <p:cNvPr id="98"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500" fill="hold"/>
                                        <p:tgtEl>
                                          <p:spTgt spid="64"/>
                                        </p:tgtEl>
                                        <p:attrNameLst>
                                          <p:attrName>ppt_w</p:attrName>
                                        </p:attrNameLst>
                                      </p:cBhvr>
                                      <p:tavLst>
                                        <p:tav tm="0">
                                          <p:val>
                                            <p:fltVal val="0"/>
                                          </p:val>
                                        </p:tav>
                                        <p:tav tm="100000">
                                          <p:val>
                                            <p:strVal val="#ppt_w"/>
                                          </p:val>
                                        </p:tav>
                                      </p:tavLst>
                                    </p:anim>
                                    <p:anim calcmode="lin" valueType="num">
                                      <p:cBhvr>
                                        <p:cTn id="8" dur="500" fill="hold"/>
                                        <p:tgtEl>
                                          <p:spTgt spid="64"/>
                                        </p:tgtEl>
                                        <p:attrNameLst>
                                          <p:attrName>ppt_h</p:attrName>
                                        </p:attrNameLst>
                                      </p:cBhvr>
                                      <p:tavLst>
                                        <p:tav tm="0">
                                          <p:val>
                                            <p:fltVal val="0"/>
                                          </p:val>
                                        </p:tav>
                                        <p:tav tm="100000">
                                          <p:val>
                                            <p:strVal val="#ppt_h"/>
                                          </p:val>
                                        </p:tav>
                                      </p:tavLst>
                                    </p:anim>
                                    <p:animEffect transition="in" filter="fade">
                                      <p:cBhvr>
                                        <p:cTn id="9" dur="500"/>
                                        <p:tgtEl>
                                          <p:spTgt spid="64"/>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95"/>
                                        </p:tgtEl>
                                        <p:attrNameLst>
                                          <p:attrName>style.visibility</p:attrName>
                                        </p:attrNameLst>
                                      </p:cBhvr>
                                      <p:to>
                                        <p:strVal val="visible"/>
                                      </p:to>
                                    </p:set>
                                    <p:animEffect transition="in" filter="fade">
                                      <p:cBhvr>
                                        <p:cTn id="13" dur="500"/>
                                        <p:tgtEl>
                                          <p:spTgt spid="95"/>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500"/>
                                        <p:tgtEl>
                                          <p:spTgt spid="71"/>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Effect transition="in" filter="fade">
                                      <p:cBhvr>
                                        <p:cTn id="21" dur="500"/>
                                        <p:tgtEl>
                                          <p:spTgt spid="72"/>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68"/>
                                        </p:tgtEl>
                                        <p:attrNameLst>
                                          <p:attrName>style.visibility</p:attrName>
                                        </p:attrNameLst>
                                      </p:cBhvr>
                                      <p:to>
                                        <p:strVal val="visible"/>
                                      </p:to>
                                    </p:set>
                                    <p:anim calcmode="lin" valueType="num">
                                      <p:cBhvr>
                                        <p:cTn id="25" dur="500" fill="hold"/>
                                        <p:tgtEl>
                                          <p:spTgt spid="68"/>
                                        </p:tgtEl>
                                        <p:attrNameLst>
                                          <p:attrName>ppt_w</p:attrName>
                                        </p:attrNameLst>
                                      </p:cBhvr>
                                      <p:tavLst>
                                        <p:tav tm="0">
                                          <p:val>
                                            <p:fltVal val="0"/>
                                          </p:val>
                                        </p:tav>
                                        <p:tav tm="100000">
                                          <p:val>
                                            <p:strVal val="#ppt_w"/>
                                          </p:val>
                                        </p:tav>
                                      </p:tavLst>
                                    </p:anim>
                                    <p:anim calcmode="lin" valueType="num">
                                      <p:cBhvr>
                                        <p:cTn id="26" dur="500" fill="hold"/>
                                        <p:tgtEl>
                                          <p:spTgt spid="68"/>
                                        </p:tgtEl>
                                        <p:attrNameLst>
                                          <p:attrName>ppt_h</p:attrName>
                                        </p:attrNameLst>
                                      </p:cBhvr>
                                      <p:tavLst>
                                        <p:tav tm="0">
                                          <p:val>
                                            <p:fltVal val="0"/>
                                          </p:val>
                                        </p:tav>
                                        <p:tav tm="100000">
                                          <p:val>
                                            <p:strVal val="#ppt_h"/>
                                          </p:val>
                                        </p:tav>
                                      </p:tavLst>
                                    </p:anim>
                                    <p:animEffect transition="in" filter="fade">
                                      <p:cBhvr>
                                        <p:cTn id="27" dur="500"/>
                                        <p:tgtEl>
                                          <p:spTgt spid="68"/>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p:cTn id="31" dur="500" fill="hold"/>
                                        <p:tgtEl>
                                          <p:spTgt spid="65"/>
                                        </p:tgtEl>
                                        <p:attrNameLst>
                                          <p:attrName>ppt_w</p:attrName>
                                        </p:attrNameLst>
                                      </p:cBhvr>
                                      <p:tavLst>
                                        <p:tav tm="0">
                                          <p:val>
                                            <p:fltVal val="0"/>
                                          </p:val>
                                        </p:tav>
                                        <p:tav tm="100000">
                                          <p:val>
                                            <p:strVal val="#ppt_w"/>
                                          </p:val>
                                        </p:tav>
                                      </p:tavLst>
                                    </p:anim>
                                    <p:anim calcmode="lin" valueType="num">
                                      <p:cBhvr>
                                        <p:cTn id="32" dur="500" fill="hold"/>
                                        <p:tgtEl>
                                          <p:spTgt spid="65"/>
                                        </p:tgtEl>
                                        <p:attrNameLst>
                                          <p:attrName>ppt_h</p:attrName>
                                        </p:attrNameLst>
                                      </p:cBhvr>
                                      <p:tavLst>
                                        <p:tav tm="0">
                                          <p:val>
                                            <p:fltVal val="0"/>
                                          </p:val>
                                        </p:tav>
                                        <p:tav tm="100000">
                                          <p:val>
                                            <p:strVal val="#ppt_h"/>
                                          </p:val>
                                        </p:tav>
                                      </p:tavLst>
                                    </p:anim>
                                    <p:animEffect transition="in" filter="fade">
                                      <p:cBhvr>
                                        <p:cTn id="33" dur="500"/>
                                        <p:tgtEl>
                                          <p:spTgt spid="65"/>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fade">
                                      <p:cBhvr>
                                        <p:cTn id="37" dur="500"/>
                                        <p:tgtEl>
                                          <p:spTgt spid="80"/>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73"/>
                                        </p:tgtEl>
                                        <p:attrNameLst>
                                          <p:attrName>style.visibility</p:attrName>
                                        </p:attrNameLst>
                                      </p:cBhvr>
                                      <p:to>
                                        <p:strVal val="visible"/>
                                      </p:to>
                                    </p:set>
                                    <p:animEffect transition="in" filter="fade">
                                      <p:cBhvr>
                                        <p:cTn id="41" dur="500"/>
                                        <p:tgtEl>
                                          <p:spTgt spid="73"/>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74"/>
                                        </p:tgtEl>
                                        <p:attrNameLst>
                                          <p:attrName>style.visibility</p:attrName>
                                        </p:attrNameLst>
                                      </p:cBhvr>
                                      <p:to>
                                        <p:strVal val="visible"/>
                                      </p:to>
                                    </p:set>
                                    <p:animEffect transition="in" filter="fade">
                                      <p:cBhvr>
                                        <p:cTn id="45" dur="500"/>
                                        <p:tgtEl>
                                          <p:spTgt spid="74"/>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69"/>
                                        </p:tgtEl>
                                        <p:attrNameLst>
                                          <p:attrName>style.visibility</p:attrName>
                                        </p:attrNameLst>
                                      </p:cBhvr>
                                      <p:to>
                                        <p:strVal val="visible"/>
                                      </p:to>
                                    </p:set>
                                    <p:anim calcmode="lin" valueType="num">
                                      <p:cBhvr>
                                        <p:cTn id="49" dur="500" fill="hold"/>
                                        <p:tgtEl>
                                          <p:spTgt spid="69"/>
                                        </p:tgtEl>
                                        <p:attrNameLst>
                                          <p:attrName>ppt_w</p:attrName>
                                        </p:attrNameLst>
                                      </p:cBhvr>
                                      <p:tavLst>
                                        <p:tav tm="0">
                                          <p:val>
                                            <p:fltVal val="0"/>
                                          </p:val>
                                        </p:tav>
                                        <p:tav tm="100000">
                                          <p:val>
                                            <p:strVal val="#ppt_w"/>
                                          </p:val>
                                        </p:tav>
                                      </p:tavLst>
                                    </p:anim>
                                    <p:anim calcmode="lin" valueType="num">
                                      <p:cBhvr>
                                        <p:cTn id="50" dur="500" fill="hold"/>
                                        <p:tgtEl>
                                          <p:spTgt spid="69"/>
                                        </p:tgtEl>
                                        <p:attrNameLst>
                                          <p:attrName>ppt_h</p:attrName>
                                        </p:attrNameLst>
                                      </p:cBhvr>
                                      <p:tavLst>
                                        <p:tav tm="0">
                                          <p:val>
                                            <p:fltVal val="0"/>
                                          </p:val>
                                        </p:tav>
                                        <p:tav tm="100000">
                                          <p:val>
                                            <p:strVal val="#ppt_h"/>
                                          </p:val>
                                        </p:tav>
                                      </p:tavLst>
                                    </p:anim>
                                    <p:animEffect transition="in" filter="fade">
                                      <p:cBhvr>
                                        <p:cTn id="51" dur="500"/>
                                        <p:tgtEl>
                                          <p:spTgt spid="69"/>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66"/>
                                        </p:tgtEl>
                                        <p:attrNameLst>
                                          <p:attrName>style.visibility</p:attrName>
                                        </p:attrNameLst>
                                      </p:cBhvr>
                                      <p:to>
                                        <p:strVal val="visible"/>
                                      </p:to>
                                    </p:set>
                                    <p:anim calcmode="lin" valueType="num">
                                      <p:cBhvr>
                                        <p:cTn id="55" dur="500" fill="hold"/>
                                        <p:tgtEl>
                                          <p:spTgt spid="66"/>
                                        </p:tgtEl>
                                        <p:attrNameLst>
                                          <p:attrName>ppt_w</p:attrName>
                                        </p:attrNameLst>
                                      </p:cBhvr>
                                      <p:tavLst>
                                        <p:tav tm="0">
                                          <p:val>
                                            <p:fltVal val="0"/>
                                          </p:val>
                                        </p:tav>
                                        <p:tav tm="100000">
                                          <p:val>
                                            <p:strVal val="#ppt_w"/>
                                          </p:val>
                                        </p:tav>
                                      </p:tavLst>
                                    </p:anim>
                                    <p:anim calcmode="lin" valueType="num">
                                      <p:cBhvr>
                                        <p:cTn id="56" dur="500" fill="hold"/>
                                        <p:tgtEl>
                                          <p:spTgt spid="66"/>
                                        </p:tgtEl>
                                        <p:attrNameLst>
                                          <p:attrName>ppt_h</p:attrName>
                                        </p:attrNameLst>
                                      </p:cBhvr>
                                      <p:tavLst>
                                        <p:tav tm="0">
                                          <p:val>
                                            <p:fltVal val="0"/>
                                          </p:val>
                                        </p:tav>
                                        <p:tav tm="100000">
                                          <p:val>
                                            <p:strVal val="#ppt_h"/>
                                          </p:val>
                                        </p:tav>
                                      </p:tavLst>
                                    </p:anim>
                                    <p:animEffect transition="in" filter="fade">
                                      <p:cBhvr>
                                        <p:cTn id="57" dur="500"/>
                                        <p:tgtEl>
                                          <p:spTgt spid="66"/>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79"/>
                                        </p:tgtEl>
                                        <p:attrNameLst>
                                          <p:attrName>style.visibility</p:attrName>
                                        </p:attrNameLst>
                                      </p:cBhvr>
                                      <p:to>
                                        <p:strVal val="visible"/>
                                      </p:to>
                                    </p:set>
                                    <p:animEffect transition="in" filter="fade">
                                      <p:cBhvr>
                                        <p:cTn id="61" dur="500"/>
                                        <p:tgtEl>
                                          <p:spTgt spid="79"/>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75"/>
                                        </p:tgtEl>
                                        <p:attrNameLst>
                                          <p:attrName>style.visibility</p:attrName>
                                        </p:attrNameLst>
                                      </p:cBhvr>
                                      <p:to>
                                        <p:strVal val="visible"/>
                                      </p:to>
                                    </p:set>
                                    <p:animEffect transition="in" filter="fade">
                                      <p:cBhvr>
                                        <p:cTn id="65" dur="500"/>
                                        <p:tgtEl>
                                          <p:spTgt spid="75"/>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76"/>
                                        </p:tgtEl>
                                        <p:attrNameLst>
                                          <p:attrName>style.visibility</p:attrName>
                                        </p:attrNameLst>
                                      </p:cBhvr>
                                      <p:to>
                                        <p:strVal val="visible"/>
                                      </p:to>
                                    </p:set>
                                    <p:animEffect transition="in" filter="fade">
                                      <p:cBhvr>
                                        <p:cTn id="69" dur="500"/>
                                        <p:tgtEl>
                                          <p:spTgt spid="76"/>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70"/>
                                        </p:tgtEl>
                                        <p:attrNameLst>
                                          <p:attrName>style.visibility</p:attrName>
                                        </p:attrNameLst>
                                      </p:cBhvr>
                                      <p:to>
                                        <p:strVal val="visible"/>
                                      </p:to>
                                    </p:set>
                                    <p:anim calcmode="lin" valueType="num">
                                      <p:cBhvr>
                                        <p:cTn id="73" dur="500" fill="hold"/>
                                        <p:tgtEl>
                                          <p:spTgt spid="70"/>
                                        </p:tgtEl>
                                        <p:attrNameLst>
                                          <p:attrName>ppt_w</p:attrName>
                                        </p:attrNameLst>
                                      </p:cBhvr>
                                      <p:tavLst>
                                        <p:tav tm="0">
                                          <p:val>
                                            <p:fltVal val="0"/>
                                          </p:val>
                                        </p:tav>
                                        <p:tav tm="100000">
                                          <p:val>
                                            <p:strVal val="#ppt_w"/>
                                          </p:val>
                                        </p:tav>
                                      </p:tavLst>
                                    </p:anim>
                                    <p:anim calcmode="lin" valueType="num">
                                      <p:cBhvr>
                                        <p:cTn id="74" dur="500" fill="hold"/>
                                        <p:tgtEl>
                                          <p:spTgt spid="70"/>
                                        </p:tgtEl>
                                        <p:attrNameLst>
                                          <p:attrName>ppt_h</p:attrName>
                                        </p:attrNameLst>
                                      </p:cBhvr>
                                      <p:tavLst>
                                        <p:tav tm="0">
                                          <p:val>
                                            <p:fltVal val="0"/>
                                          </p:val>
                                        </p:tav>
                                        <p:tav tm="100000">
                                          <p:val>
                                            <p:strVal val="#ppt_h"/>
                                          </p:val>
                                        </p:tav>
                                      </p:tavLst>
                                    </p:anim>
                                    <p:animEffect transition="in" filter="fade">
                                      <p:cBhvr>
                                        <p:cTn id="75" dur="500"/>
                                        <p:tgtEl>
                                          <p:spTgt spid="70"/>
                                        </p:tgtEl>
                                      </p:cBhvr>
                                    </p:animEffect>
                                  </p:childTnLst>
                                </p:cTn>
                              </p:par>
                            </p:childTnLst>
                          </p:cTn>
                        </p:par>
                        <p:par>
                          <p:cTn id="76" fill="hold">
                            <p:stCondLst>
                              <p:cond delay="7500"/>
                            </p:stCondLst>
                            <p:childTnLst>
                              <p:par>
                                <p:cTn id="77" presetID="53" presetClass="entr" presetSubtype="16" fill="hold" grpId="0" nodeType="afterEffect">
                                  <p:stCondLst>
                                    <p:cond delay="0"/>
                                  </p:stCondLst>
                                  <p:childTnLst>
                                    <p:set>
                                      <p:cBhvr>
                                        <p:cTn id="78" dur="1" fill="hold">
                                          <p:stCondLst>
                                            <p:cond delay="0"/>
                                          </p:stCondLst>
                                        </p:cTn>
                                        <p:tgtEl>
                                          <p:spTgt spid="67"/>
                                        </p:tgtEl>
                                        <p:attrNameLst>
                                          <p:attrName>style.visibility</p:attrName>
                                        </p:attrNameLst>
                                      </p:cBhvr>
                                      <p:to>
                                        <p:strVal val="visible"/>
                                      </p:to>
                                    </p:set>
                                    <p:anim calcmode="lin" valueType="num">
                                      <p:cBhvr>
                                        <p:cTn id="79" dur="500" fill="hold"/>
                                        <p:tgtEl>
                                          <p:spTgt spid="67"/>
                                        </p:tgtEl>
                                        <p:attrNameLst>
                                          <p:attrName>ppt_w</p:attrName>
                                        </p:attrNameLst>
                                      </p:cBhvr>
                                      <p:tavLst>
                                        <p:tav tm="0">
                                          <p:val>
                                            <p:fltVal val="0"/>
                                          </p:val>
                                        </p:tav>
                                        <p:tav tm="100000">
                                          <p:val>
                                            <p:strVal val="#ppt_w"/>
                                          </p:val>
                                        </p:tav>
                                      </p:tavLst>
                                    </p:anim>
                                    <p:anim calcmode="lin" valueType="num">
                                      <p:cBhvr>
                                        <p:cTn id="80" dur="500" fill="hold"/>
                                        <p:tgtEl>
                                          <p:spTgt spid="67"/>
                                        </p:tgtEl>
                                        <p:attrNameLst>
                                          <p:attrName>ppt_h</p:attrName>
                                        </p:attrNameLst>
                                      </p:cBhvr>
                                      <p:tavLst>
                                        <p:tav tm="0">
                                          <p:val>
                                            <p:fltVal val="0"/>
                                          </p:val>
                                        </p:tav>
                                        <p:tav tm="100000">
                                          <p:val>
                                            <p:strVal val="#ppt_h"/>
                                          </p:val>
                                        </p:tav>
                                      </p:tavLst>
                                    </p:anim>
                                    <p:animEffect transition="in" filter="fade">
                                      <p:cBhvr>
                                        <p:cTn id="81" dur="500"/>
                                        <p:tgtEl>
                                          <p:spTgt spid="67"/>
                                        </p:tgtEl>
                                      </p:cBhvr>
                                    </p:animEffect>
                                  </p:childTnLst>
                                </p:cTn>
                              </p:par>
                            </p:childTnLst>
                          </p:cTn>
                        </p:par>
                        <p:par>
                          <p:cTn id="82" fill="hold">
                            <p:stCondLst>
                              <p:cond delay="8000"/>
                            </p:stCondLst>
                            <p:childTnLst>
                              <p:par>
                                <p:cTn id="83" presetID="10" presetClass="entr" presetSubtype="0" fill="hold" nodeType="afterEffect">
                                  <p:stCondLst>
                                    <p:cond delay="0"/>
                                  </p:stCondLst>
                                  <p:childTnLst>
                                    <p:set>
                                      <p:cBhvr>
                                        <p:cTn id="84" dur="1" fill="hold">
                                          <p:stCondLst>
                                            <p:cond delay="0"/>
                                          </p:stCondLst>
                                        </p:cTn>
                                        <p:tgtEl>
                                          <p:spTgt spid="89"/>
                                        </p:tgtEl>
                                        <p:attrNameLst>
                                          <p:attrName>style.visibility</p:attrName>
                                        </p:attrNameLst>
                                      </p:cBhvr>
                                      <p:to>
                                        <p:strVal val="visible"/>
                                      </p:to>
                                    </p:set>
                                    <p:animEffect transition="in" filter="fade">
                                      <p:cBhvr>
                                        <p:cTn id="85" dur="500"/>
                                        <p:tgtEl>
                                          <p:spTgt spid="89"/>
                                        </p:tgtEl>
                                      </p:cBhvr>
                                    </p:animEffect>
                                  </p:childTnLst>
                                </p:cTn>
                              </p:par>
                            </p:childTnLst>
                          </p:cTn>
                        </p:par>
                        <p:par>
                          <p:cTn id="86" fill="hold">
                            <p:stCondLst>
                              <p:cond delay="8500"/>
                            </p:stCondLst>
                            <p:childTnLst>
                              <p:par>
                                <p:cTn id="87" presetID="10" presetClass="entr" presetSubtype="0" fill="hold" grpId="0" nodeType="after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fade">
                                      <p:cBhvr>
                                        <p:cTn id="89" dur="500"/>
                                        <p:tgtEl>
                                          <p:spTgt spid="77"/>
                                        </p:tgtEl>
                                      </p:cBhvr>
                                    </p:animEffect>
                                  </p:childTnLst>
                                </p:cTn>
                              </p:par>
                            </p:childTnLst>
                          </p:cTn>
                        </p:par>
                        <p:par>
                          <p:cTn id="90" fill="hold">
                            <p:stCondLst>
                              <p:cond delay="9000"/>
                            </p:stCondLst>
                            <p:childTnLst>
                              <p:par>
                                <p:cTn id="91" presetID="10" presetClass="entr" presetSubtype="0" fill="hold" grpId="0" nodeType="afterEffect">
                                  <p:stCondLst>
                                    <p:cond delay="0"/>
                                  </p:stCondLst>
                                  <p:childTnLst>
                                    <p:set>
                                      <p:cBhvr>
                                        <p:cTn id="92" dur="1" fill="hold">
                                          <p:stCondLst>
                                            <p:cond delay="0"/>
                                          </p:stCondLst>
                                        </p:cTn>
                                        <p:tgtEl>
                                          <p:spTgt spid="78"/>
                                        </p:tgtEl>
                                        <p:attrNameLst>
                                          <p:attrName>style.visibility</p:attrName>
                                        </p:attrNameLst>
                                      </p:cBhvr>
                                      <p:to>
                                        <p:strVal val="visible"/>
                                      </p:to>
                                    </p:set>
                                    <p:animEffect transition="in" filter="fade">
                                      <p:cBhvr>
                                        <p:cTn id="9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68" grpId="0"/>
      <p:bldP spid="69" grpId="0"/>
      <p:bldP spid="70" grpId="0"/>
      <p:bldP spid="71" grpId="0"/>
      <p:bldP spid="72" grpId="0"/>
      <p:bldP spid="73" grpId="0"/>
      <p:bldP spid="74" grpId="0"/>
      <p:bldP spid="75" grpId="0"/>
      <p:bldP spid="76" grpId="0"/>
      <p:bldP spid="77" grpId="0"/>
      <p:bldP spid="78" grpId="0"/>
      <p:bldP spid="7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rPr>
              <a:t>二、工作完成比例</a:t>
            </a:r>
            <a:endPar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endParaRPr>
          </a:p>
        </p:txBody>
      </p:sp>
      <p:sp>
        <p:nvSpPr>
          <p:cNvPr id="27" name="文本框 26"/>
          <p:cNvSpPr txBox="1"/>
          <p:nvPr/>
        </p:nvSpPr>
        <p:spPr>
          <a:xfrm>
            <a:off x="1059658" y="1685811"/>
            <a:ext cx="555026" cy="369332"/>
          </a:xfrm>
          <a:prstGeom prst="rect">
            <a:avLst/>
          </a:prstGeom>
          <a:noFill/>
        </p:spPr>
        <p:txBody>
          <a:bodyPr wrap="square" rtlCol="0">
            <a:spAutoFit/>
          </a:bodyPr>
          <a:lstStyle/>
          <a:p>
            <a:pPr algn="ctr"/>
            <a:r>
              <a:rPr lang="en-US" altLang="zh-CN" dirty="0">
                <a:solidFill>
                  <a:schemeClr val="tx1">
                    <a:lumMod val="65000"/>
                    <a:lumOff val="35000"/>
                  </a:schemeClr>
                </a:solidFill>
                <a:latin typeface="+mn-ea"/>
              </a:rPr>
              <a:t>72</a:t>
            </a:r>
            <a:r>
              <a:rPr lang="en-US" altLang="zh-CN" sz="1350" dirty="0">
                <a:solidFill>
                  <a:schemeClr val="tx1">
                    <a:lumMod val="65000"/>
                    <a:lumOff val="35000"/>
                  </a:schemeClr>
                </a:solidFill>
                <a:latin typeface="+mn-ea"/>
              </a:rPr>
              <a:t>%</a:t>
            </a:r>
            <a:endParaRPr lang="zh-CN" altLang="en-US" dirty="0">
              <a:solidFill>
                <a:schemeClr val="tx1">
                  <a:lumMod val="65000"/>
                  <a:lumOff val="35000"/>
                </a:schemeClr>
              </a:solidFill>
              <a:latin typeface="+mn-ea"/>
            </a:endParaRPr>
          </a:p>
        </p:txBody>
      </p:sp>
      <p:sp>
        <p:nvSpPr>
          <p:cNvPr id="28" name="文本框 27"/>
          <p:cNvSpPr txBox="1"/>
          <p:nvPr/>
        </p:nvSpPr>
        <p:spPr>
          <a:xfrm>
            <a:off x="6040962" y="1438570"/>
            <a:ext cx="1616330" cy="369332"/>
          </a:xfrm>
          <a:prstGeom prst="rect">
            <a:avLst/>
          </a:prstGeom>
          <a:noFill/>
        </p:spPr>
        <p:txBody>
          <a:bodyPr wrap="square" rtlCol="0">
            <a:spAutoFit/>
          </a:bodyPr>
          <a:lstStyle/>
          <a:p>
            <a:r>
              <a:rPr lang="zh-CN" altLang="en-US" dirty="0">
                <a:solidFill>
                  <a:schemeClr val="tx1">
                    <a:lumMod val="65000"/>
                    <a:lumOff val="35000"/>
                  </a:schemeClr>
                </a:solidFill>
                <a:latin typeface="+mn-ea"/>
              </a:rPr>
              <a:t>点击添加标题</a:t>
            </a:r>
            <a:endParaRPr lang="zh-CN" altLang="en-US" dirty="0">
              <a:solidFill>
                <a:schemeClr val="tx1">
                  <a:lumMod val="65000"/>
                  <a:lumOff val="35000"/>
                </a:schemeClr>
              </a:solidFill>
              <a:latin typeface="+mn-ea"/>
            </a:endParaRPr>
          </a:p>
        </p:txBody>
      </p:sp>
      <p:sp>
        <p:nvSpPr>
          <p:cNvPr id="29" name="文本框 28"/>
          <p:cNvSpPr txBox="1"/>
          <p:nvPr/>
        </p:nvSpPr>
        <p:spPr>
          <a:xfrm>
            <a:off x="6040963" y="1723376"/>
            <a:ext cx="2544223" cy="513602"/>
          </a:xfrm>
          <a:prstGeom prst="rect">
            <a:avLst/>
          </a:prstGeom>
          <a:noFill/>
        </p:spPr>
        <p:txBody>
          <a:bodyPr wrap="square" rtlCol="0">
            <a:spAutoFit/>
          </a:bodyPr>
          <a:lstStyle/>
          <a:p>
            <a:pPr>
              <a:lnSpc>
                <a:spcPct val="130000"/>
              </a:lnSpc>
            </a:pPr>
            <a:r>
              <a:rPr lang="zh-CN" altLang="en-US" sz="1100" dirty="0">
                <a:solidFill>
                  <a:schemeClr val="tx1">
                    <a:lumMod val="65000"/>
                    <a:lumOff val="35000"/>
                  </a:schemeClr>
                </a:solidFill>
                <a:latin typeface="+mn-ea"/>
              </a:rPr>
              <a:t>请在此添加文字说明，模板。请在此添加文字说明，模板。</a:t>
            </a:r>
            <a:endParaRPr lang="zh-CN" altLang="en-US" sz="1100" dirty="0">
              <a:solidFill>
                <a:schemeClr val="tx1">
                  <a:lumMod val="65000"/>
                  <a:lumOff val="35000"/>
                </a:schemeClr>
              </a:solidFill>
              <a:latin typeface="+mn-ea"/>
            </a:endParaRPr>
          </a:p>
        </p:txBody>
      </p:sp>
      <p:graphicFrame>
        <p:nvGraphicFramePr>
          <p:cNvPr id="30" name="图表 29"/>
          <p:cNvGraphicFramePr/>
          <p:nvPr/>
        </p:nvGraphicFramePr>
        <p:xfrm>
          <a:off x="4484790" y="1238440"/>
          <a:ext cx="1861353" cy="1240902"/>
        </p:xfrm>
        <a:graphic>
          <a:graphicData uri="http://schemas.openxmlformats.org/drawingml/2006/chart">
            <c:chart xmlns:c="http://schemas.openxmlformats.org/drawingml/2006/chart" xmlns:r="http://schemas.openxmlformats.org/officeDocument/2006/relationships" r:id="rId1"/>
          </a:graphicData>
        </a:graphic>
      </p:graphicFrame>
      <p:sp>
        <p:nvSpPr>
          <p:cNvPr id="31" name="椭圆 30"/>
          <p:cNvSpPr/>
          <p:nvPr/>
        </p:nvSpPr>
        <p:spPr>
          <a:xfrm>
            <a:off x="4857863" y="1301287"/>
            <a:ext cx="1115206" cy="1115206"/>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endParaRPr>
          </a:p>
        </p:txBody>
      </p:sp>
      <p:sp>
        <p:nvSpPr>
          <p:cNvPr id="32" name="文本框 31"/>
          <p:cNvSpPr txBox="1"/>
          <p:nvPr/>
        </p:nvSpPr>
        <p:spPr>
          <a:xfrm>
            <a:off x="5137953" y="1685811"/>
            <a:ext cx="555026" cy="369332"/>
          </a:xfrm>
          <a:prstGeom prst="rect">
            <a:avLst/>
          </a:prstGeom>
          <a:noFill/>
        </p:spPr>
        <p:txBody>
          <a:bodyPr wrap="square" rtlCol="0">
            <a:spAutoFit/>
          </a:bodyPr>
          <a:lstStyle/>
          <a:p>
            <a:pPr algn="ctr"/>
            <a:r>
              <a:rPr lang="en-US" altLang="zh-CN" dirty="0">
                <a:solidFill>
                  <a:schemeClr val="tx1">
                    <a:lumMod val="65000"/>
                    <a:lumOff val="35000"/>
                  </a:schemeClr>
                </a:solidFill>
                <a:latin typeface="+mn-ea"/>
              </a:rPr>
              <a:t>59</a:t>
            </a:r>
            <a:r>
              <a:rPr lang="en-US" altLang="zh-CN" sz="1350" dirty="0">
                <a:solidFill>
                  <a:schemeClr val="tx1">
                    <a:lumMod val="65000"/>
                    <a:lumOff val="35000"/>
                  </a:schemeClr>
                </a:solidFill>
                <a:latin typeface="+mn-ea"/>
              </a:rPr>
              <a:t>%</a:t>
            </a:r>
            <a:endParaRPr lang="zh-CN" altLang="en-US" dirty="0">
              <a:solidFill>
                <a:schemeClr val="tx1">
                  <a:lumMod val="65000"/>
                  <a:lumOff val="35000"/>
                </a:schemeClr>
              </a:solidFill>
              <a:latin typeface="+mn-ea"/>
            </a:endParaRPr>
          </a:p>
        </p:txBody>
      </p:sp>
      <p:graphicFrame>
        <p:nvGraphicFramePr>
          <p:cNvPr id="33" name="图表 32"/>
          <p:cNvGraphicFramePr/>
          <p:nvPr/>
        </p:nvGraphicFramePr>
        <p:xfrm>
          <a:off x="395536" y="1238440"/>
          <a:ext cx="1861353" cy="1240902"/>
        </p:xfrm>
        <a:graphic>
          <a:graphicData uri="http://schemas.openxmlformats.org/drawingml/2006/chart">
            <c:chart xmlns:c="http://schemas.openxmlformats.org/drawingml/2006/chart" xmlns:r="http://schemas.openxmlformats.org/officeDocument/2006/relationships" r:id="rId2"/>
          </a:graphicData>
        </a:graphic>
      </p:graphicFrame>
      <p:sp>
        <p:nvSpPr>
          <p:cNvPr id="34" name="椭圆 33"/>
          <p:cNvSpPr/>
          <p:nvPr/>
        </p:nvSpPr>
        <p:spPr>
          <a:xfrm>
            <a:off x="768610" y="1301287"/>
            <a:ext cx="1115206" cy="1115206"/>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endParaRPr>
          </a:p>
        </p:txBody>
      </p:sp>
      <p:sp>
        <p:nvSpPr>
          <p:cNvPr id="35" name="文本框 34"/>
          <p:cNvSpPr txBox="1"/>
          <p:nvPr/>
        </p:nvSpPr>
        <p:spPr>
          <a:xfrm>
            <a:off x="1950970" y="1438570"/>
            <a:ext cx="1616330" cy="369332"/>
          </a:xfrm>
          <a:prstGeom prst="rect">
            <a:avLst/>
          </a:prstGeom>
          <a:noFill/>
        </p:spPr>
        <p:txBody>
          <a:bodyPr wrap="square" rtlCol="0">
            <a:spAutoFit/>
          </a:bodyPr>
          <a:lstStyle/>
          <a:p>
            <a:r>
              <a:rPr lang="zh-CN" altLang="en-US" dirty="0">
                <a:solidFill>
                  <a:schemeClr val="tx1">
                    <a:lumMod val="65000"/>
                    <a:lumOff val="35000"/>
                  </a:schemeClr>
                </a:solidFill>
                <a:latin typeface="+mn-ea"/>
              </a:rPr>
              <a:t>点击添加标题</a:t>
            </a:r>
            <a:endParaRPr lang="zh-CN" altLang="en-US" dirty="0">
              <a:solidFill>
                <a:schemeClr val="tx1">
                  <a:lumMod val="65000"/>
                  <a:lumOff val="35000"/>
                </a:schemeClr>
              </a:solidFill>
              <a:latin typeface="+mn-ea"/>
            </a:endParaRPr>
          </a:p>
        </p:txBody>
      </p:sp>
      <p:sp>
        <p:nvSpPr>
          <p:cNvPr id="36" name="文本框 35"/>
          <p:cNvSpPr txBox="1"/>
          <p:nvPr/>
        </p:nvSpPr>
        <p:spPr>
          <a:xfrm>
            <a:off x="1950971" y="1723376"/>
            <a:ext cx="2544223" cy="513602"/>
          </a:xfrm>
          <a:prstGeom prst="rect">
            <a:avLst/>
          </a:prstGeom>
          <a:noFill/>
        </p:spPr>
        <p:txBody>
          <a:bodyPr wrap="square" rtlCol="0">
            <a:spAutoFit/>
          </a:bodyPr>
          <a:lstStyle/>
          <a:p>
            <a:pPr>
              <a:lnSpc>
                <a:spcPct val="130000"/>
              </a:lnSpc>
            </a:pPr>
            <a:r>
              <a:rPr lang="zh-CN" altLang="en-US" sz="1100" dirty="0">
                <a:solidFill>
                  <a:schemeClr val="tx1">
                    <a:lumMod val="65000"/>
                    <a:lumOff val="35000"/>
                  </a:schemeClr>
                </a:solidFill>
                <a:latin typeface="+mn-ea"/>
              </a:rPr>
              <a:t>请在此添加文字说明，模板。请在此添加文字说明，模板。</a:t>
            </a:r>
            <a:endParaRPr lang="zh-CN" altLang="en-US" sz="1100" dirty="0">
              <a:solidFill>
                <a:schemeClr val="tx1">
                  <a:lumMod val="65000"/>
                  <a:lumOff val="35000"/>
                </a:schemeClr>
              </a:solidFill>
              <a:latin typeface="+mn-ea"/>
            </a:endParaRPr>
          </a:p>
        </p:txBody>
      </p:sp>
      <p:graphicFrame>
        <p:nvGraphicFramePr>
          <p:cNvPr id="37" name="图表 36"/>
          <p:cNvGraphicFramePr/>
          <p:nvPr/>
        </p:nvGraphicFramePr>
        <p:xfrm>
          <a:off x="395536" y="3203056"/>
          <a:ext cx="1861353" cy="1240902"/>
        </p:xfrm>
        <a:graphic>
          <a:graphicData uri="http://schemas.openxmlformats.org/drawingml/2006/chart">
            <c:chart xmlns:c="http://schemas.openxmlformats.org/drawingml/2006/chart" xmlns:r="http://schemas.openxmlformats.org/officeDocument/2006/relationships" r:id="rId3"/>
          </a:graphicData>
        </a:graphic>
      </p:graphicFrame>
      <p:sp>
        <p:nvSpPr>
          <p:cNvPr id="38" name="椭圆 37"/>
          <p:cNvSpPr/>
          <p:nvPr/>
        </p:nvSpPr>
        <p:spPr>
          <a:xfrm>
            <a:off x="768610" y="3265903"/>
            <a:ext cx="1115206" cy="1115206"/>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endParaRPr>
          </a:p>
        </p:txBody>
      </p:sp>
      <p:sp>
        <p:nvSpPr>
          <p:cNvPr id="39" name="文本框 38"/>
          <p:cNvSpPr txBox="1"/>
          <p:nvPr/>
        </p:nvSpPr>
        <p:spPr>
          <a:xfrm>
            <a:off x="1048700" y="3650427"/>
            <a:ext cx="555026" cy="369332"/>
          </a:xfrm>
          <a:prstGeom prst="rect">
            <a:avLst/>
          </a:prstGeom>
          <a:noFill/>
        </p:spPr>
        <p:txBody>
          <a:bodyPr wrap="square" rtlCol="0">
            <a:spAutoFit/>
          </a:bodyPr>
          <a:lstStyle/>
          <a:p>
            <a:pPr algn="ctr"/>
            <a:r>
              <a:rPr lang="en-US" altLang="zh-CN" dirty="0">
                <a:solidFill>
                  <a:schemeClr val="tx1">
                    <a:lumMod val="65000"/>
                    <a:lumOff val="35000"/>
                  </a:schemeClr>
                </a:solidFill>
                <a:latin typeface="+mn-ea"/>
              </a:rPr>
              <a:t>25</a:t>
            </a:r>
            <a:r>
              <a:rPr lang="en-US" altLang="zh-CN" sz="1350" dirty="0">
                <a:solidFill>
                  <a:schemeClr val="tx1">
                    <a:lumMod val="65000"/>
                    <a:lumOff val="35000"/>
                  </a:schemeClr>
                </a:solidFill>
                <a:latin typeface="+mn-ea"/>
              </a:rPr>
              <a:t>%</a:t>
            </a:r>
            <a:endParaRPr lang="zh-CN" altLang="en-US" dirty="0">
              <a:solidFill>
                <a:schemeClr val="tx1">
                  <a:lumMod val="65000"/>
                  <a:lumOff val="35000"/>
                </a:schemeClr>
              </a:solidFill>
              <a:latin typeface="+mn-ea"/>
            </a:endParaRPr>
          </a:p>
        </p:txBody>
      </p:sp>
      <p:sp>
        <p:nvSpPr>
          <p:cNvPr id="40" name="文本框 39"/>
          <p:cNvSpPr txBox="1"/>
          <p:nvPr/>
        </p:nvSpPr>
        <p:spPr>
          <a:xfrm>
            <a:off x="1950971" y="3428899"/>
            <a:ext cx="1616330" cy="369332"/>
          </a:xfrm>
          <a:prstGeom prst="rect">
            <a:avLst/>
          </a:prstGeom>
          <a:noFill/>
        </p:spPr>
        <p:txBody>
          <a:bodyPr wrap="square" rtlCol="0">
            <a:spAutoFit/>
          </a:bodyPr>
          <a:lstStyle/>
          <a:p>
            <a:r>
              <a:rPr lang="zh-CN" altLang="en-US" dirty="0">
                <a:solidFill>
                  <a:schemeClr val="tx1">
                    <a:lumMod val="65000"/>
                    <a:lumOff val="35000"/>
                  </a:schemeClr>
                </a:solidFill>
                <a:latin typeface="+mn-ea"/>
              </a:rPr>
              <a:t>点击添加标题</a:t>
            </a:r>
            <a:endParaRPr lang="zh-CN" altLang="en-US" dirty="0">
              <a:solidFill>
                <a:schemeClr val="tx1">
                  <a:lumMod val="65000"/>
                  <a:lumOff val="35000"/>
                </a:schemeClr>
              </a:solidFill>
              <a:latin typeface="+mn-ea"/>
            </a:endParaRPr>
          </a:p>
        </p:txBody>
      </p:sp>
      <p:sp>
        <p:nvSpPr>
          <p:cNvPr id="41" name="文本框 40"/>
          <p:cNvSpPr txBox="1"/>
          <p:nvPr/>
        </p:nvSpPr>
        <p:spPr>
          <a:xfrm>
            <a:off x="1950971" y="3713705"/>
            <a:ext cx="2544223" cy="513602"/>
          </a:xfrm>
          <a:prstGeom prst="rect">
            <a:avLst/>
          </a:prstGeom>
          <a:noFill/>
        </p:spPr>
        <p:txBody>
          <a:bodyPr wrap="square" rtlCol="0">
            <a:spAutoFit/>
          </a:bodyPr>
          <a:lstStyle/>
          <a:p>
            <a:pPr>
              <a:lnSpc>
                <a:spcPct val="130000"/>
              </a:lnSpc>
            </a:pPr>
            <a:r>
              <a:rPr lang="zh-CN" altLang="en-US" sz="1100" dirty="0">
                <a:solidFill>
                  <a:schemeClr val="tx1">
                    <a:lumMod val="65000"/>
                    <a:lumOff val="35000"/>
                  </a:schemeClr>
                </a:solidFill>
                <a:latin typeface="+mn-ea"/>
              </a:rPr>
              <a:t>请在此添加文字说明，模板。请在此添加文字说明，模板。</a:t>
            </a:r>
            <a:endParaRPr lang="zh-CN" altLang="en-US" sz="1100" dirty="0">
              <a:solidFill>
                <a:schemeClr val="tx1">
                  <a:lumMod val="65000"/>
                  <a:lumOff val="35000"/>
                </a:schemeClr>
              </a:solidFill>
              <a:latin typeface="+mn-ea"/>
            </a:endParaRPr>
          </a:p>
        </p:txBody>
      </p:sp>
      <p:graphicFrame>
        <p:nvGraphicFramePr>
          <p:cNvPr id="42" name="图表 41"/>
          <p:cNvGraphicFramePr/>
          <p:nvPr/>
        </p:nvGraphicFramePr>
        <p:xfrm>
          <a:off x="4484790" y="3203056"/>
          <a:ext cx="1861353" cy="1240902"/>
        </p:xfrm>
        <a:graphic>
          <a:graphicData uri="http://schemas.openxmlformats.org/drawingml/2006/chart">
            <c:chart xmlns:c="http://schemas.openxmlformats.org/drawingml/2006/chart" xmlns:r="http://schemas.openxmlformats.org/officeDocument/2006/relationships" r:id="rId4"/>
          </a:graphicData>
        </a:graphic>
      </p:graphicFrame>
      <p:sp>
        <p:nvSpPr>
          <p:cNvPr id="43" name="椭圆 42"/>
          <p:cNvSpPr/>
          <p:nvPr/>
        </p:nvSpPr>
        <p:spPr>
          <a:xfrm>
            <a:off x="4857863" y="3265903"/>
            <a:ext cx="1115206" cy="1115206"/>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n-ea"/>
            </a:endParaRPr>
          </a:p>
        </p:txBody>
      </p:sp>
      <p:sp>
        <p:nvSpPr>
          <p:cNvPr id="44" name="文本框 43"/>
          <p:cNvSpPr txBox="1"/>
          <p:nvPr/>
        </p:nvSpPr>
        <p:spPr>
          <a:xfrm>
            <a:off x="5137953" y="3650427"/>
            <a:ext cx="555026" cy="369332"/>
          </a:xfrm>
          <a:prstGeom prst="rect">
            <a:avLst/>
          </a:prstGeom>
          <a:noFill/>
        </p:spPr>
        <p:txBody>
          <a:bodyPr wrap="square" rtlCol="0">
            <a:spAutoFit/>
          </a:bodyPr>
          <a:lstStyle/>
          <a:p>
            <a:pPr algn="ctr"/>
            <a:r>
              <a:rPr lang="en-US" altLang="zh-CN" dirty="0">
                <a:solidFill>
                  <a:schemeClr val="tx1">
                    <a:lumMod val="65000"/>
                    <a:lumOff val="35000"/>
                  </a:schemeClr>
                </a:solidFill>
                <a:latin typeface="+mn-ea"/>
              </a:rPr>
              <a:t>83</a:t>
            </a:r>
            <a:r>
              <a:rPr lang="en-US" altLang="zh-CN" sz="1350" dirty="0">
                <a:solidFill>
                  <a:schemeClr val="tx1">
                    <a:lumMod val="65000"/>
                    <a:lumOff val="35000"/>
                  </a:schemeClr>
                </a:solidFill>
                <a:latin typeface="+mn-ea"/>
              </a:rPr>
              <a:t>%</a:t>
            </a:r>
            <a:endParaRPr lang="zh-CN" altLang="en-US" dirty="0">
              <a:solidFill>
                <a:schemeClr val="tx1">
                  <a:lumMod val="65000"/>
                  <a:lumOff val="35000"/>
                </a:schemeClr>
              </a:solidFill>
              <a:latin typeface="+mn-ea"/>
            </a:endParaRPr>
          </a:p>
        </p:txBody>
      </p:sp>
      <p:sp>
        <p:nvSpPr>
          <p:cNvPr id="45" name="文本框 44"/>
          <p:cNvSpPr txBox="1"/>
          <p:nvPr/>
        </p:nvSpPr>
        <p:spPr>
          <a:xfrm>
            <a:off x="6040962" y="3428899"/>
            <a:ext cx="1616330" cy="369332"/>
          </a:xfrm>
          <a:prstGeom prst="rect">
            <a:avLst/>
          </a:prstGeom>
          <a:noFill/>
        </p:spPr>
        <p:txBody>
          <a:bodyPr wrap="square" rtlCol="0">
            <a:spAutoFit/>
          </a:bodyPr>
          <a:lstStyle/>
          <a:p>
            <a:r>
              <a:rPr lang="zh-CN" altLang="en-US" dirty="0">
                <a:solidFill>
                  <a:schemeClr val="tx1">
                    <a:lumMod val="65000"/>
                    <a:lumOff val="35000"/>
                  </a:schemeClr>
                </a:solidFill>
                <a:latin typeface="+mn-ea"/>
              </a:rPr>
              <a:t>点击添加标题</a:t>
            </a:r>
            <a:endParaRPr lang="zh-CN" altLang="en-US" dirty="0">
              <a:solidFill>
                <a:schemeClr val="tx1">
                  <a:lumMod val="65000"/>
                  <a:lumOff val="35000"/>
                </a:schemeClr>
              </a:solidFill>
              <a:latin typeface="+mn-ea"/>
            </a:endParaRPr>
          </a:p>
        </p:txBody>
      </p:sp>
      <p:sp>
        <p:nvSpPr>
          <p:cNvPr id="46" name="文本框 45"/>
          <p:cNvSpPr txBox="1"/>
          <p:nvPr/>
        </p:nvSpPr>
        <p:spPr>
          <a:xfrm>
            <a:off x="6040963" y="3713705"/>
            <a:ext cx="2544223" cy="513602"/>
          </a:xfrm>
          <a:prstGeom prst="rect">
            <a:avLst/>
          </a:prstGeom>
          <a:noFill/>
        </p:spPr>
        <p:txBody>
          <a:bodyPr wrap="square" rtlCol="0">
            <a:spAutoFit/>
          </a:bodyPr>
          <a:lstStyle/>
          <a:p>
            <a:pPr>
              <a:lnSpc>
                <a:spcPct val="130000"/>
              </a:lnSpc>
            </a:pPr>
            <a:r>
              <a:rPr lang="zh-CN" altLang="en-US" sz="1100" dirty="0">
                <a:solidFill>
                  <a:schemeClr val="tx1">
                    <a:lumMod val="65000"/>
                    <a:lumOff val="35000"/>
                  </a:schemeClr>
                </a:solidFill>
                <a:latin typeface="+mn-ea"/>
              </a:rPr>
              <a:t>请在此添加文字说明，模板。请在此添加文字说明，模板。</a:t>
            </a:r>
            <a:endParaRPr lang="zh-CN" altLang="en-US" sz="1100" dirty="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26" presetClass="emph" presetSubtype="0" fill="hold" grpId="1" nodeType="withEffect">
                                  <p:stCondLst>
                                    <p:cond delay="250"/>
                                  </p:stCondLst>
                                  <p:childTnLst>
                                    <p:animEffect transition="out" filter="fade">
                                      <p:cBhvr>
                                        <p:cTn id="11" dur="500" tmFilter="0, 0; .2, .5; .8, .5; 1, 0"/>
                                        <p:tgtEl>
                                          <p:spTgt spid="34"/>
                                        </p:tgtEl>
                                      </p:cBhvr>
                                    </p:animEffect>
                                    <p:animScale>
                                      <p:cBhvr>
                                        <p:cTn id="12" dur="250" autoRev="1" fill="hold"/>
                                        <p:tgtEl>
                                          <p:spTgt spid="34"/>
                                        </p:tgtEl>
                                      </p:cBhvr>
                                      <p:by x="105000" y="105000"/>
                                    </p:animScale>
                                  </p:childTnLst>
                                </p:cTn>
                              </p:par>
                            </p:childTnLst>
                          </p:cTn>
                        </p:par>
                        <p:par>
                          <p:cTn id="13" fill="hold">
                            <p:stCondLst>
                              <p:cond delay="500"/>
                            </p:stCondLst>
                            <p:childTnLst>
                              <p:par>
                                <p:cTn id="14" presetID="21" presetClass="entr" presetSubtype="1"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heel(1)">
                                      <p:cBhvr>
                                        <p:cTn id="16" dur="750"/>
                                        <p:tgtEl>
                                          <p:spTgt spid="33"/>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250"/>
                                        <p:tgtEl>
                                          <p:spTgt spid="27"/>
                                        </p:tgtEl>
                                      </p:cBhvr>
                                    </p:animEffect>
                                    <p:anim calcmode="lin" valueType="num">
                                      <p:cBhvr>
                                        <p:cTn id="21" dur="250" fill="hold"/>
                                        <p:tgtEl>
                                          <p:spTgt spid="27"/>
                                        </p:tgtEl>
                                        <p:attrNameLst>
                                          <p:attrName>ppt_x</p:attrName>
                                        </p:attrNameLst>
                                      </p:cBhvr>
                                      <p:tavLst>
                                        <p:tav tm="0">
                                          <p:val>
                                            <p:strVal val="#ppt_x"/>
                                          </p:val>
                                        </p:tav>
                                        <p:tav tm="100000">
                                          <p:val>
                                            <p:strVal val="#ppt_x"/>
                                          </p:val>
                                        </p:tav>
                                      </p:tavLst>
                                    </p:anim>
                                    <p:anim calcmode="lin" valueType="num">
                                      <p:cBhvr>
                                        <p:cTn id="22" dur="250" fill="hold"/>
                                        <p:tgtEl>
                                          <p:spTgt spid="27"/>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fade">
                                      <p:cBhvr>
                                        <p:cTn id="26" dur="250"/>
                                        <p:tgtEl>
                                          <p:spTgt spid="35"/>
                                        </p:tgtEl>
                                      </p:cBhvr>
                                    </p:animEffect>
                                    <p:anim calcmode="lin" valueType="num">
                                      <p:cBhvr>
                                        <p:cTn id="27" dur="250" fill="hold"/>
                                        <p:tgtEl>
                                          <p:spTgt spid="35"/>
                                        </p:tgtEl>
                                        <p:attrNameLst>
                                          <p:attrName>ppt_x</p:attrName>
                                        </p:attrNameLst>
                                      </p:cBhvr>
                                      <p:tavLst>
                                        <p:tav tm="0">
                                          <p:val>
                                            <p:strVal val="#ppt_x"/>
                                          </p:val>
                                        </p:tav>
                                        <p:tav tm="100000">
                                          <p:val>
                                            <p:strVal val="#ppt_x"/>
                                          </p:val>
                                        </p:tav>
                                      </p:tavLst>
                                    </p:anim>
                                    <p:anim calcmode="lin" valueType="num">
                                      <p:cBhvr>
                                        <p:cTn id="28" dur="250" fill="hold"/>
                                        <p:tgtEl>
                                          <p:spTgt spid="35"/>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0"/>
                                  </p:stCondLst>
                                  <p:iterate type="wd">
                                    <p:tmPct val="10000"/>
                                  </p:iterate>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par>
                                <p:cTn id="39" presetID="26" presetClass="emph" presetSubtype="0" fill="hold" grpId="1" nodeType="withEffect">
                                  <p:stCondLst>
                                    <p:cond delay="250"/>
                                  </p:stCondLst>
                                  <p:childTnLst>
                                    <p:animEffect transition="out" filter="fade">
                                      <p:cBhvr>
                                        <p:cTn id="40" dur="500" tmFilter="0, 0; .2, .5; .8, .5; 1, 0"/>
                                        <p:tgtEl>
                                          <p:spTgt spid="31"/>
                                        </p:tgtEl>
                                      </p:cBhvr>
                                    </p:animEffect>
                                    <p:animScale>
                                      <p:cBhvr>
                                        <p:cTn id="41" dur="250" autoRev="1" fill="hold"/>
                                        <p:tgtEl>
                                          <p:spTgt spid="31"/>
                                        </p:tgtEl>
                                      </p:cBhvr>
                                      <p:by x="105000" y="105000"/>
                                    </p:animScale>
                                  </p:childTnLst>
                                </p:cTn>
                              </p:par>
                            </p:childTnLst>
                          </p:cTn>
                        </p:par>
                        <p:par>
                          <p:cTn id="42" fill="hold">
                            <p:stCondLst>
                              <p:cond delay="500"/>
                            </p:stCondLst>
                            <p:childTnLst>
                              <p:par>
                                <p:cTn id="43" presetID="21" presetClass="entr" presetSubtype="1"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heel(1)">
                                      <p:cBhvr>
                                        <p:cTn id="45" dur="750"/>
                                        <p:tgtEl>
                                          <p:spTgt spid="30"/>
                                        </p:tgtEl>
                                      </p:cBhvr>
                                    </p:animEffect>
                                  </p:childTnLst>
                                </p:cTn>
                              </p:par>
                            </p:childTnLst>
                          </p:cTn>
                        </p:par>
                        <p:par>
                          <p:cTn id="46" fill="hold">
                            <p:stCondLst>
                              <p:cond delay="1500"/>
                            </p:stCondLst>
                            <p:childTnLst>
                              <p:par>
                                <p:cTn id="47" presetID="42"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250"/>
                                        <p:tgtEl>
                                          <p:spTgt spid="32"/>
                                        </p:tgtEl>
                                      </p:cBhvr>
                                    </p:animEffect>
                                    <p:anim calcmode="lin" valueType="num">
                                      <p:cBhvr>
                                        <p:cTn id="50" dur="250" fill="hold"/>
                                        <p:tgtEl>
                                          <p:spTgt spid="32"/>
                                        </p:tgtEl>
                                        <p:attrNameLst>
                                          <p:attrName>ppt_x</p:attrName>
                                        </p:attrNameLst>
                                      </p:cBhvr>
                                      <p:tavLst>
                                        <p:tav tm="0">
                                          <p:val>
                                            <p:strVal val="#ppt_x"/>
                                          </p:val>
                                        </p:tav>
                                        <p:tav tm="100000">
                                          <p:val>
                                            <p:strVal val="#ppt_x"/>
                                          </p:val>
                                        </p:tav>
                                      </p:tavLst>
                                    </p:anim>
                                    <p:anim calcmode="lin" valueType="num">
                                      <p:cBhvr>
                                        <p:cTn id="51" dur="250" fill="hold"/>
                                        <p:tgtEl>
                                          <p:spTgt spid="32"/>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42" presetClass="entr" presetSubtype="0"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250"/>
                                        <p:tgtEl>
                                          <p:spTgt spid="28"/>
                                        </p:tgtEl>
                                      </p:cBhvr>
                                    </p:animEffect>
                                    <p:anim calcmode="lin" valueType="num">
                                      <p:cBhvr>
                                        <p:cTn id="56" dur="250" fill="hold"/>
                                        <p:tgtEl>
                                          <p:spTgt spid="28"/>
                                        </p:tgtEl>
                                        <p:attrNameLst>
                                          <p:attrName>ppt_x</p:attrName>
                                        </p:attrNameLst>
                                      </p:cBhvr>
                                      <p:tavLst>
                                        <p:tav tm="0">
                                          <p:val>
                                            <p:strVal val="#ppt_x"/>
                                          </p:val>
                                        </p:tav>
                                        <p:tav tm="100000">
                                          <p:val>
                                            <p:strVal val="#ppt_x"/>
                                          </p:val>
                                        </p:tav>
                                      </p:tavLst>
                                    </p:anim>
                                    <p:anim calcmode="lin" valueType="num">
                                      <p:cBhvr>
                                        <p:cTn id="57" dur="250" fill="hold"/>
                                        <p:tgtEl>
                                          <p:spTgt spid="28"/>
                                        </p:tgtEl>
                                        <p:attrNameLst>
                                          <p:attrName>ppt_y</p:attrName>
                                        </p:attrNameLst>
                                      </p:cBhvr>
                                      <p:tavLst>
                                        <p:tav tm="0">
                                          <p:val>
                                            <p:strVal val="#ppt_y+.1"/>
                                          </p:val>
                                        </p:tav>
                                        <p:tav tm="100000">
                                          <p:val>
                                            <p:strVal val="#ppt_y"/>
                                          </p:val>
                                        </p:tav>
                                      </p:tavLst>
                                    </p:anim>
                                  </p:childTnLst>
                                </p:cTn>
                              </p:par>
                              <p:par>
                                <p:cTn id="58" presetID="10" presetClass="entr" presetSubtype="0" fill="hold" grpId="0" nodeType="withEffect">
                                  <p:stCondLst>
                                    <p:cond delay="0"/>
                                  </p:stCondLst>
                                  <p:iterate type="wd">
                                    <p:tmPct val="10000"/>
                                  </p:iterate>
                                  <p:childTnLst>
                                    <p:set>
                                      <p:cBhvr>
                                        <p:cTn id="59" dur="1" fill="hold">
                                          <p:stCondLst>
                                            <p:cond delay="0"/>
                                          </p:stCondLst>
                                        </p:cTn>
                                        <p:tgtEl>
                                          <p:spTgt spid="29"/>
                                        </p:tgtEl>
                                        <p:attrNameLst>
                                          <p:attrName>style.visibility</p:attrName>
                                        </p:attrNameLst>
                                      </p:cBhvr>
                                      <p:to>
                                        <p:strVal val="visible"/>
                                      </p:to>
                                    </p:set>
                                    <p:animEffect transition="in" filter="fade">
                                      <p:cBhvr>
                                        <p:cTn id="60" dur="500"/>
                                        <p:tgtEl>
                                          <p:spTgt spid="29"/>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grpId="0" nodeType="clickEffect">
                                  <p:stCondLst>
                                    <p:cond delay="0"/>
                                  </p:stCondLst>
                                  <p:childTnLst>
                                    <p:set>
                                      <p:cBhvr>
                                        <p:cTn id="64" dur="1" fill="hold">
                                          <p:stCondLst>
                                            <p:cond delay="0"/>
                                          </p:stCondLst>
                                        </p:cTn>
                                        <p:tgtEl>
                                          <p:spTgt spid="38"/>
                                        </p:tgtEl>
                                        <p:attrNameLst>
                                          <p:attrName>style.visibility</p:attrName>
                                        </p:attrNameLst>
                                      </p:cBhvr>
                                      <p:to>
                                        <p:strVal val="visible"/>
                                      </p:to>
                                    </p:set>
                                    <p:anim calcmode="lin" valueType="num">
                                      <p:cBhvr>
                                        <p:cTn id="65" dur="500" fill="hold"/>
                                        <p:tgtEl>
                                          <p:spTgt spid="38"/>
                                        </p:tgtEl>
                                        <p:attrNameLst>
                                          <p:attrName>ppt_w</p:attrName>
                                        </p:attrNameLst>
                                      </p:cBhvr>
                                      <p:tavLst>
                                        <p:tav tm="0">
                                          <p:val>
                                            <p:fltVal val="0"/>
                                          </p:val>
                                        </p:tav>
                                        <p:tav tm="100000">
                                          <p:val>
                                            <p:strVal val="#ppt_w"/>
                                          </p:val>
                                        </p:tav>
                                      </p:tavLst>
                                    </p:anim>
                                    <p:anim calcmode="lin" valueType="num">
                                      <p:cBhvr>
                                        <p:cTn id="66" dur="500" fill="hold"/>
                                        <p:tgtEl>
                                          <p:spTgt spid="38"/>
                                        </p:tgtEl>
                                        <p:attrNameLst>
                                          <p:attrName>ppt_h</p:attrName>
                                        </p:attrNameLst>
                                      </p:cBhvr>
                                      <p:tavLst>
                                        <p:tav tm="0">
                                          <p:val>
                                            <p:fltVal val="0"/>
                                          </p:val>
                                        </p:tav>
                                        <p:tav tm="100000">
                                          <p:val>
                                            <p:strVal val="#ppt_h"/>
                                          </p:val>
                                        </p:tav>
                                      </p:tavLst>
                                    </p:anim>
                                    <p:animEffect transition="in" filter="fade">
                                      <p:cBhvr>
                                        <p:cTn id="67" dur="500"/>
                                        <p:tgtEl>
                                          <p:spTgt spid="38"/>
                                        </p:tgtEl>
                                      </p:cBhvr>
                                    </p:animEffect>
                                  </p:childTnLst>
                                </p:cTn>
                              </p:par>
                              <p:par>
                                <p:cTn id="68" presetID="26" presetClass="emph" presetSubtype="0" fill="hold" grpId="1" nodeType="withEffect">
                                  <p:stCondLst>
                                    <p:cond delay="250"/>
                                  </p:stCondLst>
                                  <p:childTnLst>
                                    <p:animEffect transition="out" filter="fade">
                                      <p:cBhvr>
                                        <p:cTn id="69" dur="500" tmFilter="0, 0; .2, .5; .8, .5; 1, 0"/>
                                        <p:tgtEl>
                                          <p:spTgt spid="38"/>
                                        </p:tgtEl>
                                      </p:cBhvr>
                                    </p:animEffect>
                                    <p:animScale>
                                      <p:cBhvr>
                                        <p:cTn id="70" dur="250" autoRev="1" fill="hold"/>
                                        <p:tgtEl>
                                          <p:spTgt spid="38"/>
                                        </p:tgtEl>
                                      </p:cBhvr>
                                      <p:by x="105000" y="105000"/>
                                    </p:animScale>
                                  </p:childTnLst>
                                </p:cTn>
                              </p:par>
                            </p:childTnLst>
                          </p:cTn>
                        </p:par>
                        <p:par>
                          <p:cTn id="71" fill="hold">
                            <p:stCondLst>
                              <p:cond delay="500"/>
                            </p:stCondLst>
                            <p:childTnLst>
                              <p:par>
                                <p:cTn id="72" presetID="21" presetClass="entr" presetSubtype="1" fill="hold" grpId="0" nodeType="afterEffect">
                                  <p:stCondLst>
                                    <p:cond delay="0"/>
                                  </p:stCondLst>
                                  <p:childTnLst>
                                    <p:set>
                                      <p:cBhvr>
                                        <p:cTn id="73" dur="1" fill="hold">
                                          <p:stCondLst>
                                            <p:cond delay="0"/>
                                          </p:stCondLst>
                                        </p:cTn>
                                        <p:tgtEl>
                                          <p:spTgt spid="37"/>
                                        </p:tgtEl>
                                        <p:attrNameLst>
                                          <p:attrName>style.visibility</p:attrName>
                                        </p:attrNameLst>
                                      </p:cBhvr>
                                      <p:to>
                                        <p:strVal val="visible"/>
                                      </p:to>
                                    </p:set>
                                    <p:animEffect transition="in" filter="wheel(1)">
                                      <p:cBhvr>
                                        <p:cTn id="74" dur="750"/>
                                        <p:tgtEl>
                                          <p:spTgt spid="37"/>
                                        </p:tgtEl>
                                      </p:cBhvr>
                                    </p:animEffect>
                                  </p:childTnLst>
                                </p:cTn>
                              </p:par>
                            </p:childTnLst>
                          </p:cTn>
                        </p:par>
                        <p:par>
                          <p:cTn id="75" fill="hold">
                            <p:stCondLst>
                              <p:cond delay="1500"/>
                            </p:stCondLst>
                            <p:childTnLst>
                              <p:par>
                                <p:cTn id="76" presetID="42" presetClass="entr" presetSubtype="0" fill="hold" grpId="0" nodeType="after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fade">
                                      <p:cBhvr>
                                        <p:cTn id="78" dur="250"/>
                                        <p:tgtEl>
                                          <p:spTgt spid="39"/>
                                        </p:tgtEl>
                                      </p:cBhvr>
                                    </p:animEffect>
                                    <p:anim calcmode="lin" valueType="num">
                                      <p:cBhvr>
                                        <p:cTn id="79" dur="250" fill="hold"/>
                                        <p:tgtEl>
                                          <p:spTgt spid="39"/>
                                        </p:tgtEl>
                                        <p:attrNameLst>
                                          <p:attrName>ppt_x</p:attrName>
                                        </p:attrNameLst>
                                      </p:cBhvr>
                                      <p:tavLst>
                                        <p:tav tm="0">
                                          <p:val>
                                            <p:strVal val="#ppt_x"/>
                                          </p:val>
                                        </p:tav>
                                        <p:tav tm="100000">
                                          <p:val>
                                            <p:strVal val="#ppt_x"/>
                                          </p:val>
                                        </p:tav>
                                      </p:tavLst>
                                    </p:anim>
                                    <p:anim calcmode="lin" valueType="num">
                                      <p:cBhvr>
                                        <p:cTn id="80" dur="250" fill="hold"/>
                                        <p:tgtEl>
                                          <p:spTgt spid="39"/>
                                        </p:tgtEl>
                                        <p:attrNameLst>
                                          <p:attrName>ppt_y</p:attrName>
                                        </p:attrNameLst>
                                      </p:cBhvr>
                                      <p:tavLst>
                                        <p:tav tm="0">
                                          <p:val>
                                            <p:strVal val="#ppt_y+.1"/>
                                          </p:val>
                                        </p:tav>
                                        <p:tav tm="100000">
                                          <p:val>
                                            <p:strVal val="#ppt_y"/>
                                          </p:val>
                                        </p:tav>
                                      </p:tavLst>
                                    </p:anim>
                                  </p:childTnLst>
                                </p:cTn>
                              </p:par>
                            </p:childTnLst>
                          </p:cTn>
                        </p:par>
                        <p:par>
                          <p:cTn id="81" fill="hold">
                            <p:stCondLst>
                              <p:cond delay="2000"/>
                            </p:stCondLst>
                            <p:childTnLst>
                              <p:par>
                                <p:cTn id="82" presetID="42" presetClass="entr" presetSubtype="0" fill="hold" grpId="0" nodeType="afterEffect">
                                  <p:stCondLst>
                                    <p:cond delay="0"/>
                                  </p:stCondLst>
                                  <p:childTnLst>
                                    <p:set>
                                      <p:cBhvr>
                                        <p:cTn id="83" dur="1" fill="hold">
                                          <p:stCondLst>
                                            <p:cond delay="0"/>
                                          </p:stCondLst>
                                        </p:cTn>
                                        <p:tgtEl>
                                          <p:spTgt spid="40"/>
                                        </p:tgtEl>
                                        <p:attrNameLst>
                                          <p:attrName>style.visibility</p:attrName>
                                        </p:attrNameLst>
                                      </p:cBhvr>
                                      <p:to>
                                        <p:strVal val="visible"/>
                                      </p:to>
                                    </p:set>
                                    <p:animEffect transition="in" filter="fade">
                                      <p:cBhvr>
                                        <p:cTn id="84" dur="250"/>
                                        <p:tgtEl>
                                          <p:spTgt spid="40"/>
                                        </p:tgtEl>
                                      </p:cBhvr>
                                    </p:animEffect>
                                    <p:anim calcmode="lin" valueType="num">
                                      <p:cBhvr>
                                        <p:cTn id="85" dur="250" fill="hold"/>
                                        <p:tgtEl>
                                          <p:spTgt spid="40"/>
                                        </p:tgtEl>
                                        <p:attrNameLst>
                                          <p:attrName>ppt_x</p:attrName>
                                        </p:attrNameLst>
                                      </p:cBhvr>
                                      <p:tavLst>
                                        <p:tav tm="0">
                                          <p:val>
                                            <p:strVal val="#ppt_x"/>
                                          </p:val>
                                        </p:tav>
                                        <p:tav tm="100000">
                                          <p:val>
                                            <p:strVal val="#ppt_x"/>
                                          </p:val>
                                        </p:tav>
                                      </p:tavLst>
                                    </p:anim>
                                    <p:anim calcmode="lin" valueType="num">
                                      <p:cBhvr>
                                        <p:cTn id="86" dur="250" fill="hold"/>
                                        <p:tgtEl>
                                          <p:spTgt spid="40"/>
                                        </p:tgtEl>
                                        <p:attrNameLst>
                                          <p:attrName>ppt_y</p:attrName>
                                        </p:attrNameLst>
                                      </p:cBhvr>
                                      <p:tavLst>
                                        <p:tav tm="0">
                                          <p:val>
                                            <p:strVal val="#ppt_y+.1"/>
                                          </p:val>
                                        </p:tav>
                                        <p:tav tm="100000">
                                          <p:val>
                                            <p:strVal val="#ppt_y"/>
                                          </p:val>
                                        </p:tav>
                                      </p:tavLst>
                                    </p:anim>
                                  </p:childTnLst>
                                </p:cTn>
                              </p:par>
                              <p:par>
                                <p:cTn id="87" presetID="10" presetClass="entr" presetSubtype="0" fill="hold" grpId="0" nodeType="withEffect">
                                  <p:stCondLst>
                                    <p:cond delay="0"/>
                                  </p:stCondLst>
                                  <p:iterate type="wd">
                                    <p:tmPct val="10000"/>
                                  </p:iterate>
                                  <p:childTnLst>
                                    <p:set>
                                      <p:cBhvr>
                                        <p:cTn id="88" dur="1" fill="hold">
                                          <p:stCondLst>
                                            <p:cond delay="0"/>
                                          </p:stCondLst>
                                        </p:cTn>
                                        <p:tgtEl>
                                          <p:spTgt spid="41"/>
                                        </p:tgtEl>
                                        <p:attrNameLst>
                                          <p:attrName>style.visibility</p:attrName>
                                        </p:attrNameLst>
                                      </p:cBhvr>
                                      <p:to>
                                        <p:strVal val="visible"/>
                                      </p:to>
                                    </p:set>
                                    <p:animEffect transition="in" filter="fade">
                                      <p:cBhvr>
                                        <p:cTn id="89" dur="500"/>
                                        <p:tgtEl>
                                          <p:spTgt spid="41"/>
                                        </p:tgtEl>
                                      </p:cBhvr>
                                    </p:animEffect>
                                  </p:childTnLst>
                                </p:cTn>
                              </p:par>
                            </p:childTnLst>
                          </p:cTn>
                        </p:par>
                      </p:childTnLst>
                    </p:cTn>
                  </p:par>
                  <p:par>
                    <p:cTn id="90" fill="hold">
                      <p:stCondLst>
                        <p:cond delay="indefinite"/>
                      </p:stCondLst>
                      <p:childTnLst>
                        <p:par>
                          <p:cTn id="91" fill="hold">
                            <p:stCondLst>
                              <p:cond delay="0"/>
                            </p:stCondLst>
                            <p:childTnLst>
                              <p:par>
                                <p:cTn id="92" presetID="53" presetClass="entr" presetSubtype="16" fill="hold" grpId="0" nodeType="clickEffect">
                                  <p:stCondLst>
                                    <p:cond delay="0"/>
                                  </p:stCondLst>
                                  <p:childTnLst>
                                    <p:set>
                                      <p:cBhvr>
                                        <p:cTn id="93" dur="1" fill="hold">
                                          <p:stCondLst>
                                            <p:cond delay="0"/>
                                          </p:stCondLst>
                                        </p:cTn>
                                        <p:tgtEl>
                                          <p:spTgt spid="43"/>
                                        </p:tgtEl>
                                        <p:attrNameLst>
                                          <p:attrName>style.visibility</p:attrName>
                                        </p:attrNameLst>
                                      </p:cBhvr>
                                      <p:to>
                                        <p:strVal val="visible"/>
                                      </p:to>
                                    </p:set>
                                    <p:anim calcmode="lin" valueType="num">
                                      <p:cBhvr>
                                        <p:cTn id="94" dur="500" fill="hold"/>
                                        <p:tgtEl>
                                          <p:spTgt spid="43"/>
                                        </p:tgtEl>
                                        <p:attrNameLst>
                                          <p:attrName>ppt_w</p:attrName>
                                        </p:attrNameLst>
                                      </p:cBhvr>
                                      <p:tavLst>
                                        <p:tav tm="0">
                                          <p:val>
                                            <p:fltVal val="0"/>
                                          </p:val>
                                        </p:tav>
                                        <p:tav tm="100000">
                                          <p:val>
                                            <p:strVal val="#ppt_w"/>
                                          </p:val>
                                        </p:tav>
                                      </p:tavLst>
                                    </p:anim>
                                    <p:anim calcmode="lin" valueType="num">
                                      <p:cBhvr>
                                        <p:cTn id="95" dur="500" fill="hold"/>
                                        <p:tgtEl>
                                          <p:spTgt spid="43"/>
                                        </p:tgtEl>
                                        <p:attrNameLst>
                                          <p:attrName>ppt_h</p:attrName>
                                        </p:attrNameLst>
                                      </p:cBhvr>
                                      <p:tavLst>
                                        <p:tav tm="0">
                                          <p:val>
                                            <p:fltVal val="0"/>
                                          </p:val>
                                        </p:tav>
                                        <p:tav tm="100000">
                                          <p:val>
                                            <p:strVal val="#ppt_h"/>
                                          </p:val>
                                        </p:tav>
                                      </p:tavLst>
                                    </p:anim>
                                    <p:animEffect transition="in" filter="fade">
                                      <p:cBhvr>
                                        <p:cTn id="96" dur="500"/>
                                        <p:tgtEl>
                                          <p:spTgt spid="43"/>
                                        </p:tgtEl>
                                      </p:cBhvr>
                                    </p:animEffect>
                                  </p:childTnLst>
                                </p:cTn>
                              </p:par>
                              <p:par>
                                <p:cTn id="97" presetID="26" presetClass="emph" presetSubtype="0" fill="hold" grpId="1" nodeType="withEffect">
                                  <p:stCondLst>
                                    <p:cond delay="250"/>
                                  </p:stCondLst>
                                  <p:childTnLst>
                                    <p:animEffect transition="out" filter="fade">
                                      <p:cBhvr>
                                        <p:cTn id="98" dur="500" tmFilter="0, 0; .2, .5; .8, .5; 1, 0"/>
                                        <p:tgtEl>
                                          <p:spTgt spid="43"/>
                                        </p:tgtEl>
                                      </p:cBhvr>
                                    </p:animEffect>
                                    <p:animScale>
                                      <p:cBhvr>
                                        <p:cTn id="99" dur="250" autoRev="1" fill="hold"/>
                                        <p:tgtEl>
                                          <p:spTgt spid="43"/>
                                        </p:tgtEl>
                                      </p:cBhvr>
                                      <p:by x="105000" y="105000"/>
                                    </p:animScale>
                                  </p:childTnLst>
                                </p:cTn>
                              </p:par>
                            </p:childTnLst>
                          </p:cTn>
                        </p:par>
                        <p:par>
                          <p:cTn id="100" fill="hold">
                            <p:stCondLst>
                              <p:cond delay="500"/>
                            </p:stCondLst>
                            <p:childTnLst>
                              <p:par>
                                <p:cTn id="101" presetID="21" presetClass="entr" presetSubtype="1" fill="hold" grpId="0" nodeType="afterEffect">
                                  <p:stCondLst>
                                    <p:cond delay="0"/>
                                  </p:stCondLst>
                                  <p:childTnLst>
                                    <p:set>
                                      <p:cBhvr>
                                        <p:cTn id="102" dur="1" fill="hold">
                                          <p:stCondLst>
                                            <p:cond delay="0"/>
                                          </p:stCondLst>
                                        </p:cTn>
                                        <p:tgtEl>
                                          <p:spTgt spid="42"/>
                                        </p:tgtEl>
                                        <p:attrNameLst>
                                          <p:attrName>style.visibility</p:attrName>
                                        </p:attrNameLst>
                                      </p:cBhvr>
                                      <p:to>
                                        <p:strVal val="visible"/>
                                      </p:to>
                                    </p:set>
                                    <p:animEffect transition="in" filter="wheel(1)">
                                      <p:cBhvr>
                                        <p:cTn id="103" dur="750"/>
                                        <p:tgtEl>
                                          <p:spTgt spid="42"/>
                                        </p:tgtEl>
                                      </p:cBhvr>
                                    </p:animEffect>
                                  </p:childTnLst>
                                </p:cTn>
                              </p:par>
                            </p:childTnLst>
                          </p:cTn>
                        </p:par>
                        <p:par>
                          <p:cTn id="104" fill="hold">
                            <p:stCondLst>
                              <p:cond delay="1500"/>
                            </p:stCondLst>
                            <p:childTnLst>
                              <p:par>
                                <p:cTn id="105" presetID="42" presetClass="entr" presetSubtype="0" fill="hold" grpId="0" nodeType="afterEffect">
                                  <p:stCondLst>
                                    <p:cond delay="0"/>
                                  </p:stCondLst>
                                  <p:childTnLst>
                                    <p:set>
                                      <p:cBhvr>
                                        <p:cTn id="106" dur="1" fill="hold">
                                          <p:stCondLst>
                                            <p:cond delay="0"/>
                                          </p:stCondLst>
                                        </p:cTn>
                                        <p:tgtEl>
                                          <p:spTgt spid="44"/>
                                        </p:tgtEl>
                                        <p:attrNameLst>
                                          <p:attrName>style.visibility</p:attrName>
                                        </p:attrNameLst>
                                      </p:cBhvr>
                                      <p:to>
                                        <p:strVal val="visible"/>
                                      </p:to>
                                    </p:set>
                                    <p:animEffect transition="in" filter="fade">
                                      <p:cBhvr>
                                        <p:cTn id="107" dur="250"/>
                                        <p:tgtEl>
                                          <p:spTgt spid="44"/>
                                        </p:tgtEl>
                                      </p:cBhvr>
                                    </p:animEffect>
                                    <p:anim calcmode="lin" valueType="num">
                                      <p:cBhvr>
                                        <p:cTn id="108" dur="250" fill="hold"/>
                                        <p:tgtEl>
                                          <p:spTgt spid="44"/>
                                        </p:tgtEl>
                                        <p:attrNameLst>
                                          <p:attrName>ppt_x</p:attrName>
                                        </p:attrNameLst>
                                      </p:cBhvr>
                                      <p:tavLst>
                                        <p:tav tm="0">
                                          <p:val>
                                            <p:strVal val="#ppt_x"/>
                                          </p:val>
                                        </p:tav>
                                        <p:tav tm="100000">
                                          <p:val>
                                            <p:strVal val="#ppt_x"/>
                                          </p:val>
                                        </p:tav>
                                      </p:tavLst>
                                    </p:anim>
                                    <p:anim calcmode="lin" valueType="num">
                                      <p:cBhvr>
                                        <p:cTn id="109" dur="250" fill="hold"/>
                                        <p:tgtEl>
                                          <p:spTgt spid="44"/>
                                        </p:tgtEl>
                                        <p:attrNameLst>
                                          <p:attrName>ppt_y</p:attrName>
                                        </p:attrNameLst>
                                      </p:cBhvr>
                                      <p:tavLst>
                                        <p:tav tm="0">
                                          <p:val>
                                            <p:strVal val="#ppt_y+.1"/>
                                          </p:val>
                                        </p:tav>
                                        <p:tav tm="100000">
                                          <p:val>
                                            <p:strVal val="#ppt_y"/>
                                          </p:val>
                                        </p:tav>
                                      </p:tavLst>
                                    </p:anim>
                                  </p:childTnLst>
                                </p:cTn>
                              </p:par>
                            </p:childTnLst>
                          </p:cTn>
                        </p:par>
                        <p:par>
                          <p:cTn id="110" fill="hold">
                            <p:stCondLst>
                              <p:cond delay="2000"/>
                            </p:stCondLst>
                            <p:childTnLst>
                              <p:par>
                                <p:cTn id="111" presetID="42" presetClass="entr" presetSubtype="0" fill="hold" grpId="0" nodeType="afterEffect">
                                  <p:stCondLst>
                                    <p:cond delay="0"/>
                                  </p:stCondLst>
                                  <p:childTnLst>
                                    <p:set>
                                      <p:cBhvr>
                                        <p:cTn id="112" dur="1" fill="hold">
                                          <p:stCondLst>
                                            <p:cond delay="0"/>
                                          </p:stCondLst>
                                        </p:cTn>
                                        <p:tgtEl>
                                          <p:spTgt spid="45"/>
                                        </p:tgtEl>
                                        <p:attrNameLst>
                                          <p:attrName>style.visibility</p:attrName>
                                        </p:attrNameLst>
                                      </p:cBhvr>
                                      <p:to>
                                        <p:strVal val="visible"/>
                                      </p:to>
                                    </p:set>
                                    <p:animEffect transition="in" filter="fade">
                                      <p:cBhvr>
                                        <p:cTn id="113" dur="250"/>
                                        <p:tgtEl>
                                          <p:spTgt spid="45"/>
                                        </p:tgtEl>
                                      </p:cBhvr>
                                    </p:animEffect>
                                    <p:anim calcmode="lin" valueType="num">
                                      <p:cBhvr>
                                        <p:cTn id="114" dur="250" fill="hold"/>
                                        <p:tgtEl>
                                          <p:spTgt spid="45"/>
                                        </p:tgtEl>
                                        <p:attrNameLst>
                                          <p:attrName>ppt_x</p:attrName>
                                        </p:attrNameLst>
                                      </p:cBhvr>
                                      <p:tavLst>
                                        <p:tav tm="0">
                                          <p:val>
                                            <p:strVal val="#ppt_x"/>
                                          </p:val>
                                        </p:tav>
                                        <p:tav tm="100000">
                                          <p:val>
                                            <p:strVal val="#ppt_x"/>
                                          </p:val>
                                        </p:tav>
                                      </p:tavLst>
                                    </p:anim>
                                    <p:anim calcmode="lin" valueType="num">
                                      <p:cBhvr>
                                        <p:cTn id="115" dur="250" fill="hold"/>
                                        <p:tgtEl>
                                          <p:spTgt spid="45"/>
                                        </p:tgtEl>
                                        <p:attrNameLst>
                                          <p:attrName>ppt_y</p:attrName>
                                        </p:attrNameLst>
                                      </p:cBhvr>
                                      <p:tavLst>
                                        <p:tav tm="0">
                                          <p:val>
                                            <p:strVal val="#ppt_y+.1"/>
                                          </p:val>
                                        </p:tav>
                                        <p:tav tm="100000">
                                          <p:val>
                                            <p:strVal val="#ppt_y"/>
                                          </p:val>
                                        </p:tav>
                                      </p:tavLst>
                                    </p:anim>
                                  </p:childTnLst>
                                </p:cTn>
                              </p:par>
                              <p:par>
                                <p:cTn id="116" presetID="10" presetClass="entr" presetSubtype="0" fill="hold" grpId="0" nodeType="withEffect">
                                  <p:stCondLst>
                                    <p:cond delay="0"/>
                                  </p:stCondLst>
                                  <p:iterate type="wd">
                                    <p:tmPct val="10000"/>
                                  </p:iterate>
                                  <p:childTnLst>
                                    <p:set>
                                      <p:cBhvr>
                                        <p:cTn id="117" dur="1" fill="hold">
                                          <p:stCondLst>
                                            <p:cond delay="0"/>
                                          </p:stCondLst>
                                        </p:cTn>
                                        <p:tgtEl>
                                          <p:spTgt spid="46"/>
                                        </p:tgtEl>
                                        <p:attrNameLst>
                                          <p:attrName>style.visibility</p:attrName>
                                        </p:attrNameLst>
                                      </p:cBhvr>
                                      <p:to>
                                        <p:strVal val="visible"/>
                                      </p:to>
                                    </p:set>
                                    <p:animEffect transition="in" filter="fade">
                                      <p:cBhvr>
                                        <p:cTn id="11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Graphic spid="30" grpId="0">
        <p:bldAsOne/>
      </p:bldGraphic>
      <p:bldP spid="31" grpId="0" animBg="1"/>
      <p:bldP spid="31" grpId="1" animBg="1"/>
      <p:bldP spid="32" grpId="0"/>
      <p:bldGraphic spid="33" grpId="0">
        <p:bldAsOne/>
      </p:bldGraphic>
      <p:bldP spid="34" grpId="0" animBg="1"/>
      <p:bldP spid="34" grpId="1" animBg="1"/>
      <p:bldP spid="35" grpId="0"/>
      <p:bldP spid="36" grpId="0"/>
      <p:bldGraphic spid="37" grpId="0">
        <p:bldAsOne/>
      </p:bldGraphic>
      <p:bldP spid="38" grpId="0" animBg="1"/>
      <p:bldP spid="38" grpId="1" animBg="1"/>
      <p:bldP spid="39" grpId="0"/>
      <p:bldP spid="40" grpId="0"/>
      <p:bldP spid="41" grpId="0"/>
      <p:bldGraphic spid="42" grpId="0">
        <p:bldAsOne/>
      </p:bldGraphic>
      <p:bldP spid="43" grpId="0" animBg="1"/>
      <p:bldP spid="43" grpId="1" animBg="1"/>
      <p:bldP spid="44" grpId="0"/>
      <p:bldP spid="45" grpId="0"/>
      <p:bldP spid="4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rPr>
              <a:t>二、月计划完成</a:t>
            </a:r>
            <a:endPar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endParaRPr>
          </a:p>
        </p:txBody>
      </p:sp>
      <p:grpSp>
        <p:nvGrpSpPr>
          <p:cNvPr id="23" name="组合 22"/>
          <p:cNvGrpSpPr/>
          <p:nvPr/>
        </p:nvGrpSpPr>
        <p:grpSpPr>
          <a:xfrm>
            <a:off x="1076099" y="1694033"/>
            <a:ext cx="473515" cy="476735"/>
            <a:chOff x="1076099" y="1694033"/>
            <a:chExt cx="473515" cy="476735"/>
          </a:xfrm>
        </p:grpSpPr>
        <p:sp>
          <p:nvSpPr>
            <p:cNvPr id="24" name="Oval 4"/>
            <p:cNvSpPr>
              <a:spLocks noChangeArrowheads="1"/>
            </p:cNvSpPr>
            <p:nvPr/>
          </p:nvSpPr>
          <p:spPr bwMode="auto">
            <a:xfrm>
              <a:off x="1076099" y="1694033"/>
              <a:ext cx="473515" cy="476735"/>
            </a:xfrm>
            <a:prstGeom prst="rect">
              <a:avLst/>
            </a:prstGeom>
            <a:solidFill>
              <a:schemeClr val="accent1"/>
            </a:solidFill>
            <a:ln>
              <a:noFill/>
            </a:ln>
          </p:spPr>
          <p:txBody>
            <a:bodyPr/>
            <a:lstStyle/>
            <a:p>
              <a:endParaRPr lang="zh-CN" altLang="en-US" sz="1350">
                <a:solidFill>
                  <a:schemeClr val="tx1">
                    <a:lumMod val="65000"/>
                    <a:lumOff val="35000"/>
                  </a:schemeClr>
                </a:solidFill>
                <a:latin typeface="+mn-ea"/>
              </a:endParaRPr>
            </a:p>
          </p:txBody>
        </p:sp>
        <p:grpSp>
          <p:nvGrpSpPr>
            <p:cNvPr id="25" name="Group 12"/>
            <p:cNvGrpSpPr/>
            <p:nvPr/>
          </p:nvGrpSpPr>
          <p:grpSpPr bwMode="auto">
            <a:xfrm>
              <a:off x="1219442" y="1809189"/>
              <a:ext cx="193271" cy="246422"/>
              <a:chOff x="0" y="0"/>
              <a:chExt cx="120" cy="153"/>
            </a:xfrm>
            <a:solidFill>
              <a:schemeClr val="bg1"/>
            </a:solidFill>
          </p:grpSpPr>
          <p:sp>
            <p:nvSpPr>
              <p:cNvPr id="26" name="Freeform 13"/>
              <p:cNvSpPr>
                <a:spLocks noEditPoints="1"/>
              </p:cNvSpPr>
              <p:nvPr/>
            </p:nvSpPr>
            <p:spPr bwMode="auto">
              <a:xfrm>
                <a:off x="0" y="0"/>
                <a:ext cx="116" cy="116"/>
              </a:xfrm>
              <a:custGeom>
                <a:avLst/>
                <a:gdLst>
                  <a:gd name="T0" fmla="*/ 10 w 66"/>
                  <a:gd name="T1" fmla="*/ 57 h 66"/>
                  <a:gd name="T2" fmla="*/ 9 w 66"/>
                  <a:gd name="T3" fmla="*/ 64 h 66"/>
                  <a:gd name="T4" fmla="*/ 7 w 66"/>
                  <a:gd name="T5" fmla="*/ 57 h 66"/>
                  <a:gd name="T6" fmla="*/ 12 w 66"/>
                  <a:gd name="T7" fmla="*/ 52 h 66"/>
                  <a:gd name="T8" fmla="*/ 53 w 66"/>
                  <a:gd name="T9" fmla="*/ 12 h 66"/>
                  <a:gd name="T10" fmla="*/ 57 w 66"/>
                  <a:gd name="T11" fmla="*/ 2 h 66"/>
                  <a:gd name="T12" fmla="*/ 59 w 66"/>
                  <a:gd name="T13" fmla="*/ 10 h 66"/>
                  <a:gd name="T14" fmla="*/ 57 w 66"/>
                  <a:gd name="T15" fmla="*/ 12 h 66"/>
                  <a:gd name="T16" fmla="*/ 56 w 66"/>
                  <a:gd name="T17" fmla="*/ 13 h 66"/>
                  <a:gd name="T18" fmla="*/ 54 w 66"/>
                  <a:gd name="T19" fmla="*/ 14 h 66"/>
                  <a:gd name="T20" fmla="*/ 56 w 66"/>
                  <a:gd name="T21" fmla="*/ 21 h 66"/>
                  <a:gd name="T22" fmla="*/ 53 w 66"/>
                  <a:gd name="T23" fmla="*/ 16 h 66"/>
                  <a:gd name="T24" fmla="*/ 43 w 66"/>
                  <a:gd name="T25" fmla="*/ 25 h 66"/>
                  <a:gd name="T26" fmla="*/ 46 w 66"/>
                  <a:gd name="T27" fmla="*/ 31 h 66"/>
                  <a:gd name="T28" fmla="*/ 35 w 66"/>
                  <a:gd name="T29" fmla="*/ 33 h 66"/>
                  <a:gd name="T30" fmla="*/ 38 w 66"/>
                  <a:gd name="T31" fmla="*/ 39 h 66"/>
                  <a:gd name="T32" fmla="*/ 27 w 66"/>
                  <a:gd name="T33" fmla="*/ 41 h 66"/>
                  <a:gd name="T34" fmla="*/ 29 w 66"/>
                  <a:gd name="T35" fmla="*/ 48 h 66"/>
                  <a:gd name="T36" fmla="*/ 16 w 66"/>
                  <a:gd name="T37" fmla="*/ 52 h 66"/>
                  <a:gd name="T38" fmla="*/ 21 w 66"/>
                  <a:gd name="T39" fmla="*/ 56 h 66"/>
                  <a:gd name="T40" fmla="*/ 14 w 66"/>
                  <a:gd name="T41" fmla="*/ 54 h 66"/>
                  <a:gd name="T42" fmla="*/ 13 w 66"/>
                  <a:gd name="T43" fmla="*/ 55 h 66"/>
                  <a:gd name="T44" fmla="*/ 16 w 66"/>
                  <a:gd name="T45" fmla="*/ 61 h 66"/>
                  <a:gd name="T46" fmla="*/ 32 w 66"/>
                  <a:gd name="T47" fmla="*/ 17 h 66"/>
                  <a:gd name="T48" fmla="*/ 25 w 66"/>
                  <a:gd name="T49" fmla="*/ 24 h 66"/>
                  <a:gd name="T50" fmla="*/ 39 w 66"/>
                  <a:gd name="T51" fmla="*/ 26 h 66"/>
                  <a:gd name="T52" fmla="*/ 29 w 66"/>
                  <a:gd name="T53" fmla="*/ 8 h 66"/>
                  <a:gd name="T54" fmla="*/ 16 w 66"/>
                  <a:gd name="T55" fmla="*/ 15 h 66"/>
                  <a:gd name="T56" fmla="*/ 31 w 66"/>
                  <a:gd name="T57" fmla="*/ 16 h 66"/>
                  <a:gd name="T58" fmla="*/ 33 w 66"/>
                  <a:gd name="T59" fmla="*/ 13 h 66"/>
                  <a:gd name="T60" fmla="*/ 45 w 66"/>
                  <a:gd name="T61" fmla="*/ 10 h 66"/>
                  <a:gd name="T62" fmla="*/ 35 w 66"/>
                  <a:gd name="T63" fmla="*/ 17 h 66"/>
                  <a:gd name="T64" fmla="*/ 50 w 66"/>
                  <a:gd name="T65" fmla="*/ 15 h 66"/>
                  <a:gd name="T66" fmla="*/ 36 w 66"/>
                  <a:gd name="T67" fmla="*/ 15 h 66"/>
                  <a:gd name="T68" fmla="*/ 14 w 66"/>
                  <a:gd name="T69" fmla="*/ 32 h 66"/>
                  <a:gd name="T70" fmla="*/ 21 w 66"/>
                  <a:gd name="T71" fmla="*/ 23 h 66"/>
                  <a:gd name="T72" fmla="*/ 7 w 66"/>
                  <a:gd name="T73" fmla="*/ 28 h 66"/>
                  <a:gd name="T74" fmla="*/ 10 w 66"/>
                  <a:gd name="T75" fmla="*/ 46 h 66"/>
                  <a:gd name="T76" fmla="*/ 13 w 66"/>
                  <a:gd name="T77" fmla="*/ 34 h 66"/>
                  <a:gd name="T78" fmla="*/ 17 w 66"/>
                  <a:gd name="T79" fmla="*/ 34 h 66"/>
                  <a:gd name="T80" fmla="*/ 31 w 66"/>
                  <a:gd name="T81" fmla="*/ 34 h 66"/>
                  <a:gd name="T82" fmla="*/ 22 w 66"/>
                  <a:gd name="T83" fmla="*/ 25 h 66"/>
                  <a:gd name="T84" fmla="*/ 23 w 66"/>
                  <a:gd name="T85" fmla="*/ 41 h 66"/>
                  <a:gd name="T86" fmla="*/ 13 w 66"/>
                  <a:gd name="T87" fmla="*/ 50 h 66"/>
                  <a:gd name="T88" fmla="*/ 23 w 66"/>
                  <a:gd name="T89" fmla="*/ 4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 h="66">
                    <a:moveTo>
                      <a:pt x="16" y="61"/>
                    </a:moveTo>
                    <a:cubicBezTo>
                      <a:pt x="14" y="60"/>
                      <a:pt x="13" y="59"/>
                      <a:pt x="11" y="57"/>
                    </a:cubicBezTo>
                    <a:cubicBezTo>
                      <a:pt x="11" y="57"/>
                      <a:pt x="11" y="57"/>
                      <a:pt x="10" y="57"/>
                    </a:cubicBezTo>
                    <a:cubicBezTo>
                      <a:pt x="10" y="58"/>
                      <a:pt x="10" y="58"/>
                      <a:pt x="10" y="58"/>
                    </a:cubicBezTo>
                    <a:cubicBezTo>
                      <a:pt x="9" y="58"/>
                      <a:pt x="9" y="59"/>
                      <a:pt x="9" y="59"/>
                    </a:cubicBezTo>
                    <a:cubicBezTo>
                      <a:pt x="10" y="61"/>
                      <a:pt x="10" y="63"/>
                      <a:pt x="9" y="64"/>
                    </a:cubicBezTo>
                    <a:cubicBezTo>
                      <a:pt x="7" y="66"/>
                      <a:pt x="4" y="66"/>
                      <a:pt x="2" y="64"/>
                    </a:cubicBezTo>
                    <a:cubicBezTo>
                      <a:pt x="0" y="63"/>
                      <a:pt x="0" y="60"/>
                      <a:pt x="2" y="58"/>
                    </a:cubicBezTo>
                    <a:cubicBezTo>
                      <a:pt x="3" y="56"/>
                      <a:pt x="6" y="56"/>
                      <a:pt x="7" y="57"/>
                    </a:cubicBezTo>
                    <a:cubicBezTo>
                      <a:pt x="8" y="57"/>
                      <a:pt x="8" y="57"/>
                      <a:pt x="8" y="57"/>
                    </a:cubicBezTo>
                    <a:cubicBezTo>
                      <a:pt x="9" y="55"/>
                      <a:pt x="11" y="54"/>
                      <a:pt x="12" y="53"/>
                    </a:cubicBezTo>
                    <a:cubicBezTo>
                      <a:pt x="12" y="53"/>
                      <a:pt x="12" y="52"/>
                      <a:pt x="12" y="52"/>
                    </a:cubicBezTo>
                    <a:cubicBezTo>
                      <a:pt x="2" y="41"/>
                      <a:pt x="2" y="24"/>
                      <a:pt x="13" y="13"/>
                    </a:cubicBezTo>
                    <a:cubicBezTo>
                      <a:pt x="24" y="2"/>
                      <a:pt x="41" y="3"/>
                      <a:pt x="52" y="12"/>
                    </a:cubicBezTo>
                    <a:cubicBezTo>
                      <a:pt x="52" y="12"/>
                      <a:pt x="53" y="12"/>
                      <a:pt x="53" y="12"/>
                    </a:cubicBezTo>
                    <a:cubicBezTo>
                      <a:pt x="56" y="9"/>
                      <a:pt x="56" y="9"/>
                      <a:pt x="56" y="9"/>
                    </a:cubicBezTo>
                    <a:cubicBezTo>
                      <a:pt x="57" y="8"/>
                      <a:pt x="57" y="8"/>
                      <a:pt x="57" y="8"/>
                    </a:cubicBezTo>
                    <a:cubicBezTo>
                      <a:pt x="56" y="6"/>
                      <a:pt x="56" y="4"/>
                      <a:pt x="57" y="2"/>
                    </a:cubicBezTo>
                    <a:cubicBezTo>
                      <a:pt x="59" y="0"/>
                      <a:pt x="62" y="0"/>
                      <a:pt x="64" y="2"/>
                    </a:cubicBezTo>
                    <a:cubicBezTo>
                      <a:pt x="66" y="4"/>
                      <a:pt x="66" y="7"/>
                      <a:pt x="64" y="9"/>
                    </a:cubicBezTo>
                    <a:cubicBezTo>
                      <a:pt x="63" y="10"/>
                      <a:pt x="60" y="11"/>
                      <a:pt x="59" y="10"/>
                    </a:cubicBezTo>
                    <a:cubicBezTo>
                      <a:pt x="58" y="10"/>
                      <a:pt x="58" y="10"/>
                      <a:pt x="58" y="10"/>
                    </a:cubicBezTo>
                    <a:cubicBezTo>
                      <a:pt x="57" y="11"/>
                      <a:pt x="57" y="11"/>
                      <a:pt x="57" y="11"/>
                    </a:cubicBezTo>
                    <a:cubicBezTo>
                      <a:pt x="57" y="11"/>
                      <a:pt x="57" y="11"/>
                      <a:pt x="57" y="12"/>
                    </a:cubicBezTo>
                    <a:cubicBezTo>
                      <a:pt x="58" y="13"/>
                      <a:pt x="60" y="15"/>
                      <a:pt x="61" y="16"/>
                    </a:cubicBezTo>
                    <a:cubicBezTo>
                      <a:pt x="59" y="18"/>
                      <a:pt x="59" y="18"/>
                      <a:pt x="59" y="18"/>
                    </a:cubicBezTo>
                    <a:cubicBezTo>
                      <a:pt x="58" y="16"/>
                      <a:pt x="57" y="15"/>
                      <a:pt x="56" y="13"/>
                    </a:cubicBezTo>
                    <a:cubicBezTo>
                      <a:pt x="56" y="13"/>
                      <a:pt x="55" y="13"/>
                      <a:pt x="55" y="13"/>
                    </a:cubicBezTo>
                    <a:cubicBezTo>
                      <a:pt x="55" y="13"/>
                      <a:pt x="55" y="13"/>
                      <a:pt x="55" y="13"/>
                    </a:cubicBezTo>
                    <a:cubicBezTo>
                      <a:pt x="54" y="14"/>
                      <a:pt x="54" y="14"/>
                      <a:pt x="54" y="14"/>
                    </a:cubicBezTo>
                    <a:cubicBezTo>
                      <a:pt x="54" y="14"/>
                      <a:pt x="54" y="14"/>
                      <a:pt x="54" y="15"/>
                    </a:cubicBezTo>
                    <a:cubicBezTo>
                      <a:pt x="55" y="16"/>
                      <a:pt x="57" y="18"/>
                      <a:pt x="57" y="19"/>
                    </a:cubicBezTo>
                    <a:cubicBezTo>
                      <a:pt x="56" y="21"/>
                      <a:pt x="56" y="21"/>
                      <a:pt x="56" y="21"/>
                    </a:cubicBezTo>
                    <a:cubicBezTo>
                      <a:pt x="56" y="21"/>
                      <a:pt x="56" y="21"/>
                      <a:pt x="56" y="21"/>
                    </a:cubicBezTo>
                    <a:cubicBezTo>
                      <a:pt x="53" y="23"/>
                      <a:pt x="53" y="23"/>
                      <a:pt x="53" y="23"/>
                    </a:cubicBezTo>
                    <a:cubicBezTo>
                      <a:pt x="54" y="21"/>
                      <a:pt x="54" y="18"/>
                      <a:pt x="53" y="16"/>
                    </a:cubicBezTo>
                    <a:cubicBezTo>
                      <a:pt x="53" y="16"/>
                      <a:pt x="52" y="16"/>
                      <a:pt x="52" y="16"/>
                    </a:cubicBezTo>
                    <a:cubicBezTo>
                      <a:pt x="52" y="16"/>
                      <a:pt x="52" y="16"/>
                      <a:pt x="51" y="16"/>
                    </a:cubicBezTo>
                    <a:cubicBezTo>
                      <a:pt x="43" y="25"/>
                      <a:pt x="43" y="25"/>
                      <a:pt x="43" y="25"/>
                    </a:cubicBezTo>
                    <a:cubicBezTo>
                      <a:pt x="43" y="25"/>
                      <a:pt x="43" y="25"/>
                      <a:pt x="43" y="25"/>
                    </a:cubicBezTo>
                    <a:cubicBezTo>
                      <a:pt x="43" y="26"/>
                      <a:pt x="45" y="28"/>
                      <a:pt x="47" y="29"/>
                    </a:cubicBezTo>
                    <a:cubicBezTo>
                      <a:pt x="46" y="31"/>
                      <a:pt x="46" y="31"/>
                      <a:pt x="46" y="31"/>
                    </a:cubicBezTo>
                    <a:cubicBezTo>
                      <a:pt x="44" y="30"/>
                      <a:pt x="43" y="29"/>
                      <a:pt x="42" y="27"/>
                    </a:cubicBezTo>
                    <a:cubicBezTo>
                      <a:pt x="41" y="27"/>
                      <a:pt x="41" y="27"/>
                      <a:pt x="40" y="27"/>
                    </a:cubicBezTo>
                    <a:cubicBezTo>
                      <a:pt x="35" y="33"/>
                      <a:pt x="35" y="33"/>
                      <a:pt x="35" y="33"/>
                    </a:cubicBezTo>
                    <a:cubicBezTo>
                      <a:pt x="35" y="33"/>
                      <a:pt x="35" y="34"/>
                      <a:pt x="35" y="34"/>
                    </a:cubicBezTo>
                    <a:cubicBezTo>
                      <a:pt x="39" y="38"/>
                      <a:pt x="39" y="38"/>
                      <a:pt x="39" y="38"/>
                    </a:cubicBezTo>
                    <a:cubicBezTo>
                      <a:pt x="38" y="39"/>
                      <a:pt x="38" y="39"/>
                      <a:pt x="38" y="39"/>
                    </a:cubicBezTo>
                    <a:cubicBezTo>
                      <a:pt x="34" y="35"/>
                      <a:pt x="34" y="35"/>
                      <a:pt x="34" y="35"/>
                    </a:cubicBezTo>
                    <a:cubicBezTo>
                      <a:pt x="33" y="35"/>
                      <a:pt x="33" y="35"/>
                      <a:pt x="32" y="35"/>
                    </a:cubicBezTo>
                    <a:cubicBezTo>
                      <a:pt x="27" y="41"/>
                      <a:pt x="27" y="41"/>
                      <a:pt x="27" y="41"/>
                    </a:cubicBezTo>
                    <a:cubicBezTo>
                      <a:pt x="27" y="41"/>
                      <a:pt x="27" y="42"/>
                      <a:pt x="27" y="42"/>
                    </a:cubicBezTo>
                    <a:cubicBezTo>
                      <a:pt x="28" y="43"/>
                      <a:pt x="30" y="45"/>
                      <a:pt x="31" y="46"/>
                    </a:cubicBezTo>
                    <a:cubicBezTo>
                      <a:pt x="29" y="48"/>
                      <a:pt x="29" y="48"/>
                      <a:pt x="29" y="48"/>
                    </a:cubicBezTo>
                    <a:cubicBezTo>
                      <a:pt x="28" y="46"/>
                      <a:pt x="27" y="45"/>
                      <a:pt x="26" y="43"/>
                    </a:cubicBezTo>
                    <a:cubicBezTo>
                      <a:pt x="25" y="43"/>
                      <a:pt x="25" y="43"/>
                      <a:pt x="24" y="43"/>
                    </a:cubicBezTo>
                    <a:cubicBezTo>
                      <a:pt x="16" y="52"/>
                      <a:pt x="16" y="52"/>
                      <a:pt x="16" y="52"/>
                    </a:cubicBezTo>
                    <a:cubicBezTo>
                      <a:pt x="16" y="52"/>
                      <a:pt x="16" y="53"/>
                      <a:pt x="16" y="53"/>
                    </a:cubicBezTo>
                    <a:cubicBezTo>
                      <a:pt x="18" y="54"/>
                      <a:pt x="21" y="54"/>
                      <a:pt x="23" y="54"/>
                    </a:cubicBezTo>
                    <a:cubicBezTo>
                      <a:pt x="21" y="56"/>
                      <a:pt x="21" y="56"/>
                      <a:pt x="21" y="56"/>
                    </a:cubicBezTo>
                    <a:cubicBezTo>
                      <a:pt x="21" y="56"/>
                      <a:pt x="21" y="56"/>
                      <a:pt x="21" y="56"/>
                    </a:cubicBezTo>
                    <a:cubicBezTo>
                      <a:pt x="19" y="58"/>
                      <a:pt x="19" y="58"/>
                      <a:pt x="19" y="58"/>
                    </a:cubicBezTo>
                    <a:cubicBezTo>
                      <a:pt x="17" y="57"/>
                      <a:pt x="16" y="56"/>
                      <a:pt x="14" y="54"/>
                    </a:cubicBezTo>
                    <a:cubicBezTo>
                      <a:pt x="14" y="54"/>
                      <a:pt x="14" y="54"/>
                      <a:pt x="13" y="55"/>
                    </a:cubicBezTo>
                    <a:cubicBezTo>
                      <a:pt x="13" y="55"/>
                      <a:pt x="13" y="55"/>
                      <a:pt x="13" y="55"/>
                    </a:cubicBezTo>
                    <a:cubicBezTo>
                      <a:pt x="13" y="55"/>
                      <a:pt x="13" y="55"/>
                      <a:pt x="13" y="55"/>
                    </a:cubicBezTo>
                    <a:cubicBezTo>
                      <a:pt x="13" y="56"/>
                      <a:pt x="13" y="56"/>
                      <a:pt x="13" y="56"/>
                    </a:cubicBezTo>
                    <a:cubicBezTo>
                      <a:pt x="14" y="57"/>
                      <a:pt x="16" y="58"/>
                      <a:pt x="17" y="59"/>
                    </a:cubicBezTo>
                    <a:lnTo>
                      <a:pt x="16" y="61"/>
                    </a:lnTo>
                    <a:close/>
                    <a:moveTo>
                      <a:pt x="39" y="25"/>
                    </a:moveTo>
                    <a:cubicBezTo>
                      <a:pt x="37" y="22"/>
                      <a:pt x="35" y="20"/>
                      <a:pt x="33" y="18"/>
                    </a:cubicBezTo>
                    <a:cubicBezTo>
                      <a:pt x="33" y="17"/>
                      <a:pt x="33" y="17"/>
                      <a:pt x="32" y="17"/>
                    </a:cubicBezTo>
                    <a:cubicBezTo>
                      <a:pt x="30" y="19"/>
                      <a:pt x="27" y="21"/>
                      <a:pt x="25" y="23"/>
                    </a:cubicBezTo>
                    <a:cubicBezTo>
                      <a:pt x="25" y="23"/>
                      <a:pt x="25" y="23"/>
                      <a:pt x="25" y="23"/>
                    </a:cubicBezTo>
                    <a:cubicBezTo>
                      <a:pt x="25" y="24"/>
                      <a:pt x="25" y="24"/>
                      <a:pt x="25" y="24"/>
                    </a:cubicBezTo>
                    <a:cubicBezTo>
                      <a:pt x="32" y="31"/>
                      <a:pt x="32" y="31"/>
                      <a:pt x="32" y="31"/>
                    </a:cubicBezTo>
                    <a:cubicBezTo>
                      <a:pt x="33" y="32"/>
                      <a:pt x="33" y="32"/>
                      <a:pt x="34" y="31"/>
                    </a:cubicBezTo>
                    <a:cubicBezTo>
                      <a:pt x="39" y="26"/>
                      <a:pt x="39" y="26"/>
                      <a:pt x="39" y="26"/>
                    </a:cubicBezTo>
                    <a:cubicBezTo>
                      <a:pt x="39" y="26"/>
                      <a:pt x="39" y="25"/>
                      <a:pt x="39" y="25"/>
                    </a:cubicBezTo>
                    <a:close/>
                    <a:moveTo>
                      <a:pt x="32" y="14"/>
                    </a:moveTo>
                    <a:cubicBezTo>
                      <a:pt x="31" y="12"/>
                      <a:pt x="30" y="10"/>
                      <a:pt x="29" y="8"/>
                    </a:cubicBezTo>
                    <a:cubicBezTo>
                      <a:pt x="29" y="8"/>
                      <a:pt x="29" y="7"/>
                      <a:pt x="28" y="8"/>
                    </a:cubicBezTo>
                    <a:cubicBezTo>
                      <a:pt x="24" y="8"/>
                      <a:pt x="19" y="10"/>
                      <a:pt x="16" y="13"/>
                    </a:cubicBezTo>
                    <a:cubicBezTo>
                      <a:pt x="15" y="14"/>
                      <a:pt x="15" y="14"/>
                      <a:pt x="16" y="15"/>
                    </a:cubicBezTo>
                    <a:cubicBezTo>
                      <a:pt x="23" y="21"/>
                      <a:pt x="23" y="21"/>
                      <a:pt x="23" y="21"/>
                    </a:cubicBezTo>
                    <a:cubicBezTo>
                      <a:pt x="23" y="22"/>
                      <a:pt x="23" y="22"/>
                      <a:pt x="24" y="21"/>
                    </a:cubicBezTo>
                    <a:cubicBezTo>
                      <a:pt x="26" y="19"/>
                      <a:pt x="29" y="17"/>
                      <a:pt x="31" y="16"/>
                    </a:cubicBezTo>
                    <a:cubicBezTo>
                      <a:pt x="32" y="15"/>
                      <a:pt x="32" y="15"/>
                      <a:pt x="32" y="14"/>
                    </a:cubicBezTo>
                    <a:close/>
                    <a:moveTo>
                      <a:pt x="31" y="8"/>
                    </a:moveTo>
                    <a:cubicBezTo>
                      <a:pt x="32" y="10"/>
                      <a:pt x="32" y="12"/>
                      <a:pt x="33" y="13"/>
                    </a:cubicBezTo>
                    <a:cubicBezTo>
                      <a:pt x="34" y="14"/>
                      <a:pt x="34" y="14"/>
                      <a:pt x="34" y="14"/>
                    </a:cubicBezTo>
                    <a:cubicBezTo>
                      <a:pt x="38" y="12"/>
                      <a:pt x="42" y="11"/>
                      <a:pt x="45" y="11"/>
                    </a:cubicBezTo>
                    <a:cubicBezTo>
                      <a:pt x="45" y="11"/>
                      <a:pt x="46" y="10"/>
                      <a:pt x="45" y="10"/>
                    </a:cubicBezTo>
                    <a:cubicBezTo>
                      <a:pt x="41" y="8"/>
                      <a:pt x="37" y="7"/>
                      <a:pt x="32" y="7"/>
                    </a:cubicBezTo>
                    <a:cubicBezTo>
                      <a:pt x="31" y="7"/>
                      <a:pt x="31" y="8"/>
                      <a:pt x="31" y="8"/>
                    </a:cubicBezTo>
                    <a:close/>
                    <a:moveTo>
                      <a:pt x="35" y="17"/>
                    </a:moveTo>
                    <a:cubicBezTo>
                      <a:pt x="37" y="19"/>
                      <a:pt x="38" y="21"/>
                      <a:pt x="40" y="23"/>
                    </a:cubicBezTo>
                    <a:cubicBezTo>
                      <a:pt x="41" y="24"/>
                      <a:pt x="41" y="24"/>
                      <a:pt x="42" y="23"/>
                    </a:cubicBezTo>
                    <a:cubicBezTo>
                      <a:pt x="50" y="15"/>
                      <a:pt x="50" y="15"/>
                      <a:pt x="50" y="15"/>
                    </a:cubicBezTo>
                    <a:cubicBezTo>
                      <a:pt x="50" y="15"/>
                      <a:pt x="50" y="14"/>
                      <a:pt x="50" y="14"/>
                    </a:cubicBezTo>
                    <a:cubicBezTo>
                      <a:pt x="50" y="14"/>
                      <a:pt x="50" y="14"/>
                      <a:pt x="50" y="14"/>
                    </a:cubicBezTo>
                    <a:cubicBezTo>
                      <a:pt x="46" y="11"/>
                      <a:pt x="40" y="13"/>
                      <a:pt x="36" y="15"/>
                    </a:cubicBezTo>
                    <a:cubicBezTo>
                      <a:pt x="35" y="16"/>
                      <a:pt x="35" y="16"/>
                      <a:pt x="35" y="17"/>
                    </a:cubicBezTo>
                    <a:close/>
                    <a:moveTo>
                      <a:pt x="8" y="29"/>
                    </a:moveTo>
                    <a:cubicBezTo>
                      <a:pt x="10" y="30"/>
                      <a:pt x="12" y="31"/>
                      <a:pt x="14" y="32"/>
                    </a:cubicBezTo>
                    <a:cubicBezTo>
                      <a:pt x="15" y="32"/>
                      <a:pt x="15" y="32"/>
                      <a:pt x="15" y="32"/>
                    </a:cubicBezTo>
                    <a:cubicBezTo>
                      <a:pt x="17" y="29"/>
                      <a:pt x="19" y="26"/>
                      <a:pt x="21" y="24"/>
                    </a:cubicBezTo>
                    <a:cubicBezTo>
                      <a:pt x="21" y="24"/>
                      <a:pt x="21" y="23"/>
                      <a:pt x="21" y="23"/>
                    </a:cubicBezTo>
                    <a:cubicBezTo>
                      <a:pt x="14" y="16"/>
                      <a:pt x="14" y="16"/>
                      <a:pt x="14" y="16"/>
                    </a:cubicBezTo>
                    <a:cubicBezTo>
                      <a:pt x="14" y="16"/>
                      <a:pt x="14" y="16"/>
                      <a:pt x="13" y="16"/>
                    </a:cubicBezTo>
                    <a:cubicBezTo>
                      <a:pt x="10" y="20"/>
                      <a:pt x="8" y="24"/>
                      <a:pt x="7" y="28"/>
                    </a:cubicBezTo>
                    <a:cubicBezTo>
                      <a:pt x="7" y="29"/>
                      <a:pt x="7" y="29"/>
                      <a:pt x="8" y="29"/>
                    </a:cubicBezTo>
                    <a:close/>
                    <a:moveTo>
                      <a:pt x="7" y="32"/>
                    </a:moveTo>
                    <a:cubicBezTo>
                      <a:pt x="7" y="37"/>
                      <a:pt x="8" y="41"/>
                      <a:pt x="10" y="46"/>
                    </a:cubicBezTo>
                    <a:cubicBezTo>
                      <a:pt x="10" y="46"/>
                      <a:pt x="10" y="46"/>
                      <a:pt x="10" y="45"/>
                    </a:cubicBezTo>
                    <a:cubicBezTo>
                      <a:pt x="10" y="42"/>
                      <a:pt x="12" y="38"/>
                      <a:pt x="13" y="35"/>
                    </a:cubicBezTo>
                    <a:cubicBezTo>
                      <a:pt x="14" y="34"/>
                      <a:pt x="14" y="34"/>
                      <a:pt x="13" y="34"/>
                    </a:cubicBezTo>
                    <a:cubicBezTo>
                      <a:pt x="11" y="33"/>
                      <a:pt x="10" y="32"/>
                      <a:pt x="8" y="31"/>
                    </a:cubicBezTo>
                    <a:cubicBezTo>
                      <a:pt x="7" y="31"/>
                      <a:pt x="7" y="32"/>
                      <a:pt x="7" y="32"/>
                    </a:cubicBezTo>
                    <a:close/>
                    <a:moveTo>
                      <a:pt x="17" y="34"/>
                    </a:moveTo>
                    <a:cubicBezTo>
                      <a:pt x="20" y="35"/>
                      <a:pt x="22" y="37"/>
                      <a:pt x="24" y="39"/>
                    </a:cubicBezTo>
                    <a:cubicBezTo>
                      <a:pt x="25" y="40"/>
                      <a:pt x="25" y="40"/>
                      <a:pt x="26" y="39"/>
                    </a:cubicBezTo>
                    <a:cubicBezTo>
                      <a:pt x="31" y="34"/>
                      <a:pt x="31" y="34"/>
                      <a:pt x="31" y="34"/>
                    </a:cubicBezTo>
                    <a:cubicBezTo>
                      <a:pt x="31" y="34"/>
                      <a:pt x="31" y="33"/>
                      <a:pt x="31" y="33"/>
                    </a:cubicBezTo>
                    <a:cubicBezTo>
                      <a:pt x="24" y="25"/>
                      <a:pt x="24" y="25"/>
                      <a:pt x="24" y="25"/>
                    </a:cubicBezTo>
                    <a:cubicBezTo>
                      <a:pt x="23" y="25"/>
                      <a:pt x="23" y="25"/>
                      <a:pt x="22" y="25"/>
                    </a:cubicBezTo>
                    <a:cubicBezTo>
                      <a:pt x="20" y="28"/>
                      <a:pt x="18" y="30"/>
                      <a:pt x="17" y="33"/>
                    </a:cubicBezTo>
                    <a:cubicBezTo>
                      <a:pt x="17" y="33"/>
                      <a:pt x="17" y="33"/>
                      <a:pt x="17" y="34"/>
                    </a:cubicBezTo>
                    <a:close/>
                    <a:moveTo>
                      <a:pt x="23" y="41"/>
                    </a:moveTo>
                    <a:cubicBezTo>
                      <a:pt x="21" y="39"/>
                      <a:pt x="19" y="37"/>
                      <a:pt x="16" y="36"/>
                    </a:cubicBezTo>
                    <a:cubicBezTo>
                      <a:pt x="16" y="35"/>
                      <a:pt x="15" y="35"/>
                      <a:pt x="15" y="36"/>
                    </a:cubicBezTo>
                    <a:cubicBezTo>
                      <a:pt x="13" y="40"/>
                      <a:pt x="11" y="46"/>
                      <a:pt x="13" y="50"/>
                    </a:cubicBezTo>
                    <a:cubicBezTo>
                      <a:pt x="13" y="51"/>
                      <a:pt x="14" y="51"/>
                      <a:pt x="15" y="50"/>
                    </a:cubicBezTo>
                    <a:cubicBezTo>
                      <a:pt x="23" y="42"/>
                      <a:pt x="23" y="42"/>
                      <a:pt x="23" y="42"/>
                    </a:cubicBezTo>
                    <a:cubicBezTo>
                      <a:pt x="23" y="42"/>
                      <a:pt x="23" y="41"/>
                      <a:pt x="23"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solidFill>
                    <a:schemeClr val="tx1">
                      <a:lumMod val="65000"/>
                      <a:lumOff val="35000"/>
                    </a:schemeClr>
                  </a:solidFill>
                  <a:latin typeface="+mn-ea"/>
                </a:endParaRPr>
              </a:p>
            </p:txBody>
          </p:sp>
          <p:sp>
            <p:nvSpPr>
              <p:cNvPr id="27" name="Freeform 14"/>
              <p:cNvSpPr>
                <a:spLocks noEditPoints="1"/>
              </p:cNvSpPr>
              <p:nvPr/>
            </p:nvSpPr>
            <p:spPr bwMode="auto">
              <a:xfrm>
                <a:off x="18" y="28"/>
                <a:ext cx="102" cy="125"/>
              </a:xfrm>
              <a:custGeom>
                <a:avLst/>
                <a:gdLst>
                  <a:gd name="T0" fmla="*/ 34 w 58"/>
                  <a:gd name="T1" fmla="*/ 29 h 71"/>
                  <a:gd name="T2" fmla="*/ 25 w 58"/>
                  <a:gd name="T3" fmla="*/ 35 h 71"/>
                  <a:gd name="T4" fmla="*/ 27 w 58"/>
                  <a:gd name="T5" fmla="*/ 42 h 71"/>
                  <a:gd name="T6" fmla="*/ 40 w 58"/>
                  <a:gd name="T7" fmla="*/ 37 h 71"/>
                  <a:gd name="T8" fmla="*/ 6 w 58"/>
                  <a:gd name="T9" fmla="*/ 45 h 71"/>
                  <a:gd name="T10" fmla="*/ 44 w 58"/>
                  <a:gd name="T11" fmla="*/ 39 h 71"/>
                  <a:gd name="T12" fmla="*/ 51 w 58"/>
                  <a:gd name="T13" fmla="*/ 0 h 71"/>
                  <a:gd name="T14" fmla="*/ 26 w 58"/>
                  <a:gd name="T15" fmla="*/ 50 h 71"/>
                  <a:gd name="T16" fmla="*/ 25 w 58"/>
                  <a:gd name="T17" fmla="*/ 52 h 71"/>
                  <a:gd name="T18" fmla="*/ 25 w 58"/>
                  <a:gd name="T19" fmla="*/ 61 h 71"/>
                  <a:gd name="T20" fmla="*/ 25 w 58"/>
                  <a:gd name="T21" fmla="*/ 63 h 71"/>
                  <a:gd name="T22" fmla="*/ 45 w 58"/>
                  <a:gd name="T23" fmla="*/ 69 h 71"/>
                  <a:gd name="T24" fmla="*/ 1 w 58"/>
                  <a:gd name="T25" fmla="*/ 71 h 71"/>
                  <a:gd name="T26" fmla="*/ 20 w 58"/>
                  <a:gd name="T27" fmla="*/ 63 h 71"/>
                  <a:gd name="T28" fmla="*/ 21 w 58"/>
                  <a:gd name="T29" fmla="*/ 61 h 71"/>
                  <a:gd name="T30" fmla="*/ 21 w 58"/>
                  <a:gd name="T31" fmla="*/ 52 h 71"/>
                  <a:gd name="T32" fmla="*/ 21 w 58"/>
                  <a:gd name="T33" fmla="*/ 50 h 71"/>
                  <a:gd name="T34" fmla="*/ 6 w 58"/>
                  <a:gd name="T35" fmla="*/ 45 h 71"/>
                  <a:gd name="T36" fmla="*/ 11 w 58"/>
                  <a:gd name="T37" fmla="*/ 40 h 71"/>
                  <a:gd name="T38" fmla="*/ 24 w 58"/>
                  <a:gd name="T39" fmla="*/ 43 h 71"/>
                  <a:gd name="T40" fmla="*/ 23 w 58"/>
                  <a:gd name="T41" fmla="*/ 37 h 71"/>
                  <a:gd name="T42" fmla="*/ 11 w 58"/>
                  <a:gd name="T43" fmla="*/ 40 h 71"/>
                  <a:gd name="T44" fmla="*/ 13 w 58"/>
                  <a:gd name="T45" fmla="*/ 38 h 71"/>
                  <a:gd name="T46" fmla="*/ 21 w 58"/>
                  <a:gd name="T47" fmla="*/ 34 h 71"/>
                  <a:gd name="T48" fmla="*/ 21 w 58"/>
                  <a:gd name="T49" fmla="*/ 30 h 71"/>
                  <a:gd name="T50" fmla="*/ 24 w 58"/>
                  <a:gd name="T51" fmla="*/ 33 h 71"/>
                  <a:gd name="T52" fmla="*/ 31 w 58"/>
                  <a:gd name="T53" fmla="*/ 27 h 71"/>
                  <a:gd name="T54" fmla="*/ 29 w 58"/>
                  <a:gd name="T55" fmla="*/ 22 h 71"/>
                  <a:gd name="T56" fmla="*/ 33 w 58"/>
                  <a:gd name="T57" fmla="*/ 25 h 71"/>
                  <a:gd name="T58" fmla="*/ 39 w 58"/>
                  <a:gd name="T59" fmla="*/ 18 h 71"/>
                  <a:gd name="T60" fmla="*/ 36 w 58"/>
                  <a:gd name="T61" fmla="*/ 15 h 71"/>
                  <a:gd name="T62" fmla="*/ 40 w 58"/>
                  <a:gd name="T63" fmla="*/ 15 h 71"/>
                  <a:gd name="T64" fmla="*/ 43 w 58"/>
                  <a:gd name="T65" fmla="*/ 7 h 71"/>
                  <a:gd name="T66" fmla="*/ 46 w 58"/>
                  <a:gd name="T67" fmla="*/ 5 h 71"/>
                  <a:gd name="T68" fmla="*/ 43 w 58"/>
                  <a:gd name="T69" fmla="*/ 17 h 71"/>
                  <a:gd name="T70" fmla="*/ 49 w 58"/>
                  <a:gd name="T71" fmla="*/ 18 h 71"/>
                  <a:gd name="T72" fmla="*/ 46 w 58"/>
                  <a:gd name="T73" fmla="*/ 5 h 71"/>
                  <a:gd name="T74" fmla="*/ 43 w 58"/>
                  <a:gd name="T75" fmla="*/ 37 h 71"/>
                  <a:gd name="T76" fmla="*/ 48 w 58"/>
                  <a:gd name="T77" fmla="*/ 21 h 71"/>
                  <a:gd name="T78" fmla="*/ 41 w 58"/>
                  <a:gd name="T79" fmla="*/ 19 h 71"/>
                  <a:gd name="T80" fmla="*/ 35 w 58"/>
                  <a:gd name="T81" fmla="*/ 28 h 71"/>
                  <a:gd name="T82" fmla="*/ 42 w 58"/>
                  <a:gd name="T83" fmla="*/ 35 h 71"/>
                  <a:gd name="T84" fmla="*/ 49 w 58"/>
                  <a:gd name="T85" fmla="*/ 2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 h="71">
                    <a:moveTo>
                      <a:pt x="40" y="36"/>
                    </a:moveTo>
                    <a:cubicBezTo>
                      <a:pt x="34" y="29"/>
                      <a:pt x="34" y="29"/>
                      <a:pt x="34" y="29"/>
                    </a:cubicBezTo>
                    <a:cubicBezTo>
                      <a:pt x="33" y="29"/>
                      <a:pt x="33" y="29"/>
                      <a:pt x="32" y="29"/>
                    </a:cubicBezTo>
                    <a:cubicBezTo>
                      <a:pt x="30" y="32"/>
                      <a:pt x="27" y="33"/>
                      <a:pt x="25" y="35"/>
                    </a:cubicBezTo>
                    <a:cubicBezTo>
                      <a:pt x="24" y="35"/>
                      <a:pt x="24" y="36"/>
                      <a:pt x="24" y="36"/>
                    </a:cubicBezTo>
                    <a:cubicBezTo>
                      <a:pt x="26" y="38"/>
                      <a:pt x="26" y="40"/>
                      <a:pt x="27" y="42"/>
                    </a:cubicBezTo>
                    <a:cubicBezTo>
                      <a:pt x="27" y="43"/>
                      <a:pt x="27" y="43"/>
                      <a:pt x="28" y="43"/>
                    </a:cubicBezTo>
                    <a:cubicBezTo>
                      <a:pt x="32" y="42"/>
                      <a:pt x="37" y="40"/>
                      <a:pt x="40" y="37"/>
                    </a:cubicBezTo>
                    <a:cubicBezTo>
                      <a:pt x="41" y="37"/>
                      <a:pt x="41" y="36"/>
                      <a:pt x="40" y="36"/>
                    </a:cubicBezTo>
                    <a:close/>
                    <a:moveTo>
                      <a:pt x="6" y="45"/>
                    </a:moveTo>
                    <a:cubicBezTo>
                      <a:pt x="7" y="43"/>
                      <a:pt x="7" y="43"/>
                      <a:pt x="7" y="43"/>
                    </a:cubicBezTo>
                    <a:cubicBezTo>
                      <a:pt x="19" y="50"/>
                      <a:pt x="34" y="49"/>
                      <a:pt x="44" y="39"/>
                    </a:cubicBezTo>
                    <a:cubicBezTo>
                      <a:pt x="54" y="29"/>
                      <a:pt x="56" y="13"/>
                      <a:pt x="49" y="2"/>
                    </a:cubicBezTo>
                    <a:cubicBezTo>
                      <a:pt x="51" y="0"/>
                      <a:pt x="51" y="0"/>
                      <a:pt x="51" y="0"/>
                    </a:cubicBezTo>
                    <a:cubicBezTo>
                      <a:pt x="58" y="13"/>
                      <a:pt x="57" y="29"/>
                      <a:pt x="46" y="40"/>
                    </a:cubicBezTo>
                    <a:cubicBezTo>
                      <a:pt x="40" y="46"/>
                      <a:pt x="33" y="49"/>
                      <a:pt x="26" y="50"/>
                    </a:cubicBezTo>
                    <a:cubicBezTo>
                      <a:pt x="25" y="50"/>
                      <a:pt x="25" y="50"/>
                      <a:pt x="25" y="50"/>
                    </a:cubicBezTo>
                    <a:cubicBezTo>
                      <a:pt x="25" y="52"/>
                      <a:pt x="25" y="52"/>
                      <a:pt x="25" y="52"/>
                    </a:cubicBezTo>
                    <a:cubicBezTo>
                      <a:pt x="25" y="52"/>
                      <a:pt x="25" y="52"/>
                      <a:pt x="25" y="52"/>
                    </a:cubicBezTo>
                    <a:cubicBezTo>
                      <a:pt x="29" y="54"/>
                      <a:pt x="29" y="59"/>
                      <a:pt x="25" y="61"/>
                    </a:cubicBezTo>
                    <a:cubicBezTo>
                      <a:pt x="25" y="61"/>
                      <a:pt x="25" y="61"/>
                      <a:pt x="25" y="61"/>
                    </a:cubicBezTo>
                    <a:cubicBezTo>
                      <a:pt x="25" y="63"/>
                      <a:pt x="25" y="63"/>
                      <a:pt x="25" y="63"/>
                    </a:cubicBezTo>
                    <a:cubicBezTo>
                      <a:pt x="25" y="63"/>
                      <a:pt x="25" y="63"/>
                      <a:pt x="26" y="63"/>
                    </a:cubicBezTo>
                    <a:cubicBezTo>
                      <a:pt x="32" y="64"/>
                      <a:pt x="40" y="66"/>
                      <a:pt x="45" y="69"/>
                    </a:cubicBezTo>
                    <a:cubicBezTo>
                      <a:pt x="46" y="70"/>
                      <a:pt x="46" y="71"/>
                      <a:pt x="45" y="71"/>
                    </a:cubicBezTo>
                    <a:cubicBezTo>
                      <a:pt x="1" y="71"/>
                      <a:pt x="1" y="71"/>
                      <a:pt x="1" y="71"/>
                    </a:cubicBezTo>
                    <a:cubicBezTo>
                      <a:pt x="0" y="71"/>
                      <a:pt x="0" y="70"/>
                      <a:pt x="1" y="69"/>
                    </a:cubicBezTo>
                    <a:cubicBezTo>
                      <a:pt x="6" y="66"/>
                      <a:pt x="14" y="64"/>
                      <a:pt x="20" y="63"/>
                    </a:cubicBezTo>
                    <a:cubicBezTo>
                      <a:pt x="21" y="63"/>
                      <a:pt x="21" y="63"/>
                      <a:pt x="21" y="63"/>
                    </a:cubicBezTo>
                    <a:cubicBezTo>
                      <a:pt x="21" y="61"/>
                      <a:pt x="21" y="61"/>
                      <a:pt x="21" y="61"/>
                    </a:cubicBezTo>
                    <a:cubicBezTo>
                      <a:pt x="21" y="61"/>
                      <a:pt x="21" y="61"/>
                      <a:pt x="21" y="61"/>
                    </a:cubicBezTo>
                    <a:cubicBezTo>
                      <a:pt x="17" y="59"/>
                      <a:pt x="17" y="54"/>
                      <a:pt x="21" y="52"/>
                    </a:cubicBezTo>
                    <a:cubicBezTo>
                      <a:pt x="21" y="52"/>
                      <a:pt x="21" y="52"/>
                      <a:pt x="21" y="52"/>
                    </a:cubicBezTo>
                    <a:cubicBezTo>
                      <a:pt x="21" y="50"/>
                      <a:pt x="21" y="50"/>
                      <a:pt x="21" y="50"/>
                    </a:cubicBezTo>
                    <a:cubicBezTo>
                      <a:pt x="21" y="50"/>
                      <a:pt x="21" y="50"/>
                      <a:pt x="20" y="50"/>
                    </a:cubicBezTo>
                    <a:cubicBezTo>
                      <a:pt x="15" y="49"/>
                      <a:pt x="10" y="48"/>
                      <a:pt x="6" y="45"/>
                    </a:cubicBezTo>
                    <a:close/>
                    <a:moveTo>
                      <a:pt x="9" y="42"/>
                    </a:moveTo>
                    <a:cubicBezTo>
                      <a:pt x="11" y="40"/>
                      <a:pt x="11" y="40"/>
                      <a:pt x="11" y="40"/>
                    </a:cubicBezTo>
                    <a:cubicBezTo>
                      <a:pt x="11" y="40"/>
                      <a:pt x="11" y="40"/>
                      <a:pt x="11" y="40"/>
                    </a:cubicBezTo>
                    <a:cubicBezTo>
                      <a:pt x="15" y="43"/>
                      <a:pt x="19" y="44"/>
                      <a:pt x="24" y="43"/>
                    </a:cubicBezTo>
                    <a:cubicBezTo>
                      <a:pt x="25" y="43"/>
                      <a:pt x="25" y="43"/>
                      <a:pt x="25" y="42"/>
                    </a:cubicBezTo>
                    <a:cubicBezTo>
                      <a:pt x="24" y="41"/>
                      <a:pt x="24" y="39"/>
                      <a:pt x="23" y="37"/>
                    </a:cubicBezTo>
                    <a:cubicBezTo>
                      <a:pt x="22" y="37"/>
                      <a:pt x="22" y="37"/>
                      <a:pt x="22" y="37"/>
                    </a:cubicBezTo>
                    <a:cubicBezTo>
                      <a:pt x="18" y="39"/>
                      <a:pt x="15" y="40"/>
                      <a:pt x="11" y="40"/>
                    </a:cubicBezTo>
                    <a:cubicBezTo>
                      <a:pt x="11" y="40"/>
                      <a:pt x="11" y="40"/>
                      <a:pt x="11" y="40"/>
                    </a:cubicBezTo>
                    <a:cubicBezTo>
                      <a:pt x="13" y="38"/>
                      <a:pt x="13" y="38"/>
                      <a:pt x="13" y="38"/>
                    </a:cubicBezTo>
                    <a:cubicBezTo>
                      <a:pt x="16" y="37"/>
                      <a:pt x="18" y="36"/>
                      <a:pt x="20" y="35"/>
                    </a:cubicBezTo>
                    <a:cubicBezTo>
                      <a:pt x="21" y="35"/>
                      <a:pt x="21" y="34"/>
                      <a:pt x="21" y="34"/>
                    </a:cubicBezTo>
                    <a:cubicBezTo>
                      <a:pt x="20" y="33"/>
                      <a:pt x="20" y="32"/>
                      <a:pt x="19" y="32"/>
                    </a:cubicBezTo>
                    <a:cubicBezTo>
                      <a:pt x="21" y="30"/>
                      <a:pt x="21" y="30"/>
                      <a:pt x="21" y="30"/>
                    </a:cubicBezTo>
                    <a:cubicBezTo>
                      <a:pt x="21" y="31"/>
                      <a:pt x="22" y="32"/>
                      <a:pt x="23" y="33"/>
                    </a:cubicBezTo>
                    <a:cubicBezTo>
                      <a:pt x="23" y="33"/>
                      <a:pt x="23" y="34"/>
                      <a:pt x="24" y="33"/>
                    </a:cubicBezTo>
                    <a:cubicBezTo>
                      <a:pt x="26" y="32"/>
                      <a:pt x="29" y="30"/>
                      <a:pt x="31" y="28"/>
                    </a:cubicBezTo>
                    <a:cubicBezTo>
                      <a:pt x="31" y="28"/>
                      <a:pt x="31" y="27"/>
                      <a:pt x="31" y="27"/>
                    </a:cubicBezTo>
                    <a:cubicBezTo>
                      <a:pt x="28" y="23"/>
                      <a:pt x="28" y="23"/>
                      <a:pt x="28" y="23"/>
                    </a:cubicBezTo>
                    <a:cubicBezTo>
                      <a:pt x="29" y="22"/>
                      <a:pt x="29" y="22"/>
                      <a:pt x="29" y="22"/>
                    </a:cubicBezTo>
                    <a:cubicBezTo>
                      <a:pt x="32" y="25"/>
                      <a:pt x="32" y="25"/>
                      <a:pt x="32" y="25"/>
                    </a:cubicBezTo>
                    <a:cubicBezTo>
                      <a:pt x="33" y="25"/>
                      <a:pt x="33" y="25"/>
                      <a:pt x="33" y="25"/>
                    </a:cubicBezTo>
                    <a:cubicBezTo>
                      <a:pt x="33" y="25"/>
                      <a:pt x="33" y="25"/>
                      <a:pt x="34" y="25"/>
                    </a:cubicBezTo>
                    <a:cubicBezTo>
                      <a:pt x="36" y="23"/>
                      <a:pt x="38" y="20"/>
                      <a:pt x="39" y="18"/>
                    </a:cubicBezTo>
                    <a:cubicBezTo>
                      <a:pt x="39" y="18"/>
                      <a:pt x="39" y="17"/>
                      <a:pt x="39" y="17"/>
                    </a:cubicBezTo>
                    <a:cubicBezTo>
                      <a:pt x="38" y="16"/>
                      <a:pt x="37" y="16"/>
                      <a:pt x="36" y="15"/>
                    </a:cubicBezTo>
                    <a:cubicBezTo>
                      <a:pt x="37" y="13"/>
                      <a:pt x="37" y="13"/>
                      <a:pt x="37" y="13"/>
                    </a:cubicBezTo>
                    <a:cubicBezTo>
                      <a:pt x="38" y="14"/>
                      <a:pt x="39" y="15"/>
                      <a:pt x="40" y="15"/>
                    </a:cubicBezTo>
                    <a:cubicBezTo>
                      <a:pt x="40" y="15"/>
                      <a:pt x="41" y="15"/>
                      <a:pt x="41" y="15"/>
                    </a:cubicBezTo>
                    <a:cubicBezTo>
                      <a:pt x="42" y="13"/>
                      <a:pt x="43" y="10"/>
                      <a:pt x="43" y="7"/>
                    </a:cubicBezTo>
                    <a:cubicBezTo>
                      <a:pt x="46" y="5"/>
                      <a:pt x="46" y="5"/>
                      <a:pt x="46" y="5"/>
                    </a:cubicBezTo>
                    <a:cubicBezTo>
                      <a:pt x="46" y="5"/>
                      <a:pt x="46" y="5"/>
                      <a:pt x="46" y="5"/>
                    </a:cubicBezTo>
                    <a:cubicBezTo>
                      <a:pt x="46" y="9"/>
                      <a:pt x="44" y="13"/>
                      <a:pt x="43" y="16"/>
                    </a:cubicBezTo>
                    <a:cubicBezTo>
                      <a:pt x="42" y="16"/>
                      <a:pt x="43" y="17"/>
                      <a:pt x="43" y="17"/>
                    </a:cubicBezTo>
                    <a:cubicBezTo>
                      <a:pt x="45" y="18"/>
                      <a:pt x="46" y="19"/>
                      <a:pt x="48" y="19"/>
                    </a:cubicBezTo>
                    <a:cubicBezTo>
                      <a:pt x="49" y="19"/>
                      <a:pt x="49" y="19"/>
                      <a:pt x="49" y="18"/>
                    </a:cubicBezTo>
                    <a:cubicBezTo>
                      <a:pt x="49" y="14"/>
                      <a:pt x="48" y="9"/>
                      <a:pt x="46" y="5"/>
                    </a:cubicBezTo>
                    <a:cubicBezTo>
                      <a:pt x="46" y="5"/>
                      <a:pt x="46" y="5"/>
                      <a:pt x="46" y="5"/>
                    </a:cubicBezTo>
                    <a:cubicBezTo>
                      <a:pt x="47" y="3"/>
                      <a:pt x="47" y="3"/>
                      <a:pt x="47" y="3"/>
                    </a:cubicBezTo>
                    <a:cubicBezTo>
                      <a:pt x="53" y="14"/>
                      <a:pt x="52" y="28"/>
                      <a:pt x="43" y="37"/>
                    </a:cubicBezTo>
                    <a:cubicBezTo>
                      <a:pt x="34" y="46"/>
                      <a:pt x="20" y="48"/>
                      <a:pt x="9" y="42"/>
                    </a:cubicBezTo>
                    <a:close/>
                    <a:moveTo>
                      <a:pt x="48" y="21"/>
                    </a:moveTo>
                    <a:cubicBezTo>
                      <a:pt x="46" y="21"/>
                      <a:pt x="44" y="20"/>
                      <a:pt x="42" y="19"/>
                    </a:cubicBezTo>
                    <a:cubicBezTo>
                      <a:pt x="42" y="18"/>
                      <a:pt x="41" y="19"/>
                      <a:pt x="41" y="19"/>
                    </a:cubicBezTo>
                    <a:cubicBezTo>
                      <a:pt x="39" y="22"/>
                      <a:pt x="37" y="24"/>
                      <a:pt x="35" y="27"/>
                    </a:cubicBezTo>
                    <a:cubicBezTo>
                      <a:pt x="35" y="27"/>
                      <a:pt x="35" y="27"/>
                      <a:pt x="35" y="28"/>
                    </a:cubicBezTo>
                    <a:cubicBezTo>
                      <a:pt x="42" y="34"/>
                      <a:pt x="42" y="34"/>
                      <a:pt x="42" y="34"/>
                    </a:cubicBezTo>
                    <a:cubicBezTo>
                      <a:pt x="42" y="35"/>
                      <a:pt x="42" y="35"/>
                      <a:pt x="42" y="35"/>
                    </a:cubicBezTo>
                    <a:cubicBezTo>
                      <a:pt x="42" y="35"/>
                      <a:pt x="43" y="35"/>
                      <a:pt x="43" y="34"/>
                    </a:cubicBezTo>
                    <a:cubicBezTo>
                      <a:pt x="46" y="31"/>
                      <a:pt x="48" y="27"/>
                      <a:pt x="49" y="22"/>
                    </a:cubicBezTo>
                    <a:cubicBezTo>
                      <a:pt x="49" y="22"/>
                      <a:pt x="49" y="21"/>
                      <a:pt x="48"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solidFill>
                    <a:schemeClr val="tx1">
                      <a:lumMod val="65000"/>
                      <a:lumOff val="35000"/>
                    </a:schemeClr>
                  </a:solidFill>
                  <a:latin typeface="+mn-ea"/>
                </a:endParaRPr>
              </a:p>
            </p:txBody>
          </p:sp>
        </p:grpSp>
      </p:grpSp>
      <p:grpSp>
        <p:nvGrpSpPr>
          <p:cNvPr id="28" name="组合 27"/>
          <p:cNvGrpSpPr/>
          <p:nvPr/>
        </p:nvGrpSpPr>
        <p:grpSpPr>
          <a:xfrm>
            <a:off x="5022052" y="2550868"/>
            <a:ext cx="473515" cy="475124"/>
            <a:chOff x="5022052" y="2550868"/>
            <a:chExt cx="473515" cy="475124"/>
          </a:xfrm>
        </p:grpSpPr>
        <p:sp>
          <p:nvSpPr>
            <p:cNvPr id="29" name="Oval 9"/>
            <p:cNvSpPr>
              <a:spLocks noChangeArrowheads="1"/>
            </p:cNvSpPr>
            <p:nvPr/>
          </p:nvSpPr>
          <p:spPr bwMode="auto">
            <a:xfrm>
              <a:off x="5022052" y="2550868"/>
              <a:ext cx="473515" cy="475124"/>
            </a:xfrm>
            <a:prstGeom prst="rect">
              <a:avLst/>
            </a:prstGeom>
            <a:solidFill>
              <a:schemeClr val="accent2"/>
            </a:solidFill>
            <a:ln w="6350">
              <a:noFill/>
            </a:ln>
          </p:spPr>
          <p:txBody>
            <a:bodyPr/>
            <a:lstStyle/>
            <a:p>
              <a:endParaRPr lang="zh-CN" altLang="en-US" sz="1350">
                <a:solidFill>
                  <a:schemeClr val="tx1">
                    <a:lumMod val="65000"/>
                    <a:lumOff val="35000"/>
                  </a:schemeClr>
                </a:solidFill>
                <a:latin typeface="+mn-ea"/>
              </a:endParaRPr>
            </a:p>
          </p:txBody>
        </p:sp>
        <p:grpSp>
          <p:nvGrpSpPr>
            <p:cNvPr id="30" name="Group 15"/>
            <p:cNvGrpSpPr/>
            <p:nvPr/>
          </p:nvGrpSpPr>
          <p:grpSpPr bwMode="auto">
            <a:xfrm>
              <a:off x="5136406" y="2670857"/>
              <a:ext cx="241589" cy="235147"/>
              <a:chOff x="0" y="0"/>
              <a:chExt cx="150" cy="146"/>
            </a:xfrm>
            <a:solidFill>
              <a:schemeClr val="bg1"/>
            </a:solidFill>
          </p:grpSpPr>
          <p:sp>
            <p:nvSpPr>
              <p:cNvPr id="31" name="Freeform 16"/>
              <p:cNvSpPr>
                <a:spLocks noEditPoints="1"/>
              </p:cNvSpPr>
              <p:nvPr/>
            </p:nvSpPr>
            <p:spPr bwMode="auto">
              <a:xfrm>
                <a:off x="0" y="0"/>
                <a:ext cx="96" cy="88"/>
              </a:xfrm>
              <a:custGeom>
                <a:avLst/>
                <a:gdLst>
                  <a:gd name="T0" fmla="*/ 54 w 54"/>
                  <a:gd name="T1" fmla="*/ 34 h 50"/>
                  <a:gd name="T2" fmla="*/ 2 w 54"/>
                  <a:gd name="T3" fmla="*/ 34 h 50"/>
                  <a:gd name="T4" fmla="*/ 1 w 54"/>
                  <a:gd name="T5" fmla="*/ 36 h 50"/>
                  <a:gd name="T6" fmla="*/ 19 w 54"/>
                  <a:gd name="T7" fmla="*/ 50 h 50"/>
                  <a:gd name="T8" fmla="*/ 38 w 54"/>
                  <a:gd name="T9" fmla="*/ 50 h 50"/>
                  <a:gd name="T10" fmla="*/ 42 w 54"/>
                  <a:gd name="T11" fmla="*/ 47 h 50"/>
                  <a:gd name="T12" fmla="*/ 40 w 54"/>
                  <a:gd name="T13" fmla="*/ 42 h 50"/>
                  <a:gd name="T14" fmla="*/ 40 w 54"/>
                  <a:gd name="T15" fmla="*/ 40 h 50"/>
                  <a:gd name="T16" fmla="*/ 41 w 54"/>
                  <a:gd name="T17" fmla="*/ 40 h 50"/>
                  <a:gd name="T18" fmla="*/ 45 w 54"/>
                  <a:gd name="T19" fmla="*/ 43 h 50"/>
                  <a:gd name="T20" fmla="*/ 47 w 54"/>
                  <a:gd name="T21" fmla="*/ 42 h 50"/>
                  <a:gd name="T22" fmla="*/ 42 w 54"/>
                  <a:gd name="T23" fmla="*/ 38 h 50"/>
                  <a:gd name="T24" fmla="*/ 43 w 54"/>
                  <a:gd name="T25" fmla="*/ 37 h 50"/>
                  <a:gd name="T26" fmla="*/ 45 w 54"/>
                  <a:gd name="T27" fmla="*/ 36 h 50"/>
                  <a:gd name="T28" fmla="*/ 50 w 54"/>
                  <a:gd name="T29" fmla="*/ 39 h 50"/>
                  <a:gd name="T30" fmla="*/ 54 w 54"/>
                  <a:gd name="T31" fmla="*/ 34 h 50"/>
                  <a:gd name="T32" fmla="*/ 35 w 54"/>
                  <a:gd name="T33" fmla="*/ 31 h 50"/>
                  <a:gd name="T34" fmla="*/ 27 w 54"/>
                  <a:gd name="T35" fmla="*/ 3 h 50"/>
                  <a:gd name="T36" fmla="*/ 29 w 54"/>
                  <a:gd name="T37" fmla="*/ 1 h 50"/>
                  <a:gd name="T38" fmla="*/ 47 w 54"/>
                  <a:gd name="T39" fmla="*/ 15 h 50"/>
                  <a:gd name="T40" fmla="*/ 51 w 54"/>
                  <a:gd name="T41" fmla="*/ 30 h 50"/>
                  <a:gd name="T42" fmla="*/ 49 w 54"/>
                  <a:gd name="T43" fmla="*/ 32 h 50"/>
                  <a:gd name="T44" fmla="*/ 36 w 54"/>
                  <a:gd name="T45" fmla="*/ 32 h 50"/>
                  <a:gd name="T46" fmla="*/ 35 w 54"/>
                  <a:gd name="T47"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50">
                    <a:moveTo>
                      <a:pt x="54" y="34"/>
                    </a:moveTo>
                    <a:cubicBezTo>
                      <a:pt x="2" y="34"/>
                      <a:pt x="2" y="34"/>
                      <a:pt x="2" y="34"/>
                    </a:cubicBezTo>
                    <a:cubicBezTo>
                      <a:pt x="1" y="34"/>
                      <a:pt x="0" y="35"/>
                      <a:pt x="1" y="36"/>
                    </a:cubicBezTo>
                    <a:cubicBezTo>
                      <a:pt x="2" y="45"/>
                      <a:pt x="11" y="50"/>
                      <a:pt x="19" y="50"/>
                    </a:cubicBezTo>
                    <a:cubicBezTo>
                      <a:pt x="38" y="50"/>
                      <a:pt x="38" y="50"/>
                      <a:pt x="38" y="50"/>
                    </a:cubicBezTo>
                    <a:cubicBezTo>
                      <a:pt x="42" y="47"/>
                      <a:pt x="42" y="47"/>
                      <a:pt x="42" y="47"/>
                    </a:cubicBezTo>
                    <a:cubicBezTo>
                      <a:pt x="41" y="45"/>
                      <a:pt x="40" y="44"/>
                      <a:pt x="40" y="42"/>
                    </a:cubicBezTo>
                    <a:cubicBezTo>
                      <a:pt x="40" y="41"/>
                      <a:pt x="40" y="41"/>
                      <a:pt x="40" y="40"/>
                    </a:cubicBezTo>
                    <a:cubicBezTo>
                      <a:pt x="40" y="40"/>
                      <a:pt x="41" y="39"/>
                      <a:pt x="41" y="40"/>
                    </a:cubicBezTo>
                    <a:cubicBezTo>
                      <a:pt x="45" y="43"/>
                      <a:pt x="45" y="43"/>
                      <a:pt x="45" y="43"/>
                    </a:cubicBezTo>
                    <a:cubicBezTo>
                      <a:pt x="47" y="42"/>
                      <a:pt x="47" y="42"/>
                      <a:pt x="47" y="42"/>
                    </a:cubicBezTo>
                    <a:cubicBezTo>
                      <a:pt x="42" y="38"/>
                      <a:pt x="42" y="38"/>
                      <a:pt x="42" y="38"/>
                    </a:cubicBezTo>
                    <a:cubicBezTo>
                      <a:pt x="42" y="38"/>
                      <a:pt x="42" y="37"/>
                      <a:pt x="43" y="37"/>
                    </a:cubicBezTo>
                    <a:cubicBezTo>
                      <a:pt x="43" y="36"/>
                      <a:pt x="44" y="36"/>
                      <a:pt x="45" y="36"/>
                    </a:cubicBezTo>
                    <a:cubicBezTo>
                      <a:pt x="47" y="36"/>
                      <a:pt x="49" y="37"/>
                      <a:pt x="50" y="39"/>
                    </a:cubicBezTo>
                    <a:lnTo>
                      <a:pt x="54" y="34"/>
                    </a:lnTo>
                    <a:close/>
                    <a:moveTo>
                      <a:pt x="35" y="31"/>
                    </a:moveTo>
                    <a:cubicBezTo>
                      <a:pt x="27" y="3"/>
                      <a:pt x="27" y="3"/>
                      <a:pt x="27" y="3"/>
                    </a:cubicBezTo>
                    <a:cubicBezTo>
                      <a:pt x="27" y="2"/>
                      <a:pt x="28" y="1"/>
                      <a:pt x="29" y="1"/>
                    </a:cubicBezTo>
                    <a:cubicBezTo>
                      <a:pt x="37" y="0"/>
                      <a:pt x="45" y="7"/>
                      <a:pt x="47" y="15"/>
                    </a:cubicBezTo>
                    <a:cubicBezTo>
                      <a:pt x="51" y="30"/>
                      <a:pt x="51" y="30"/>
                      <a:pt x="51" y="30"/>
                    </a:cubicBezTo>
                    <a:cubicBezTo>
                      <a:pt x="51" y="31"/>
                      <a:pt x="51" y="32"/>
                      <a:pt x="49" y="32"/>
                    </a:cubicBezTo>
                    <a:cubicBezTo>
                      <a:pt x="36" y="32"/>
                      <a:pt x="36" y="32"/>
                      <a:pt x="36" y="32"/>
                    </a:cubicBezTo>
                    <a:cubicBezTo>
                      <a:pt x="36" y="32"/>
                      <a:pt x="35" y="32"/>
                      <a:pt x="35"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solidFill>
                    <a:schemeClr val="tx1">
                      <a:lumMod val="65000"/>
                      <a:lumOff val="35000"/>
                    </a:schemeClr>
                  </a:solidFill>
                  <a:latin typeface="+mn-ea"/>
                </a:endParaRPr>
              </a:p>
            </p:txBody>
          </p:sp>
          <p:sp>
            <p:nvSpPr>
              <p:cNvPr id="32" name="Freeform 17"/>
              <p:cNvSpPr>
                <a:spLocks noEditPoints="1"/>
              </p:cNvSpPr>
              <p:nvPr/>
            </p:nvSpPr>
            <p:spPr bwMode="auto">
              <a:xfrm>
                <a:off x="67" y="60"/>
                <a:ext cx="83" cy="86"/>
              </a:xfrm>
              <a:custGeom>
                <a:avLst/>
                <a:gdLst>
                  <a:gd name="T0" fmla="*/ 46 w 47"/>
                  <a:gd name="T1" fmla="*/ 0 h 49"/>
                  <a:gd name="T2" fmla="*/ 16 w 47"/>
                  <a:gd name="T3" fmla="*/ 0 h 49"/>
                  <a:gd name="T4" fmla="*/ 12 w 47"/>
                  <a:gd name="T5" fmla="*/ 5 h 49"/>
                  <a:gd name="T6" fmla="*/ 13 w 47"/>
                  <a:gd name="T7" fmla="*/ 8 h 49"/>
                  <a:gd name="T8" fmla="*/ 13 w 47"/>
                  <a:gd name="T9" fmla="*/ 9 h 49"/>
                  <a:gd name="T10" fmla="*/ 12 w 47"/>
                  <a:gd name="T11" fmla="*/ 10 h 49"/>
                  <a:gd name="T12" fmla="*/ 9 w 47"/>
                  <a:gd name="T13" fmla="*/ 8 h 49"/>
                  <a:gd name="T14" fmla="*/ 7 w 47"/>
                  <a:gd name="T15" fmla="*/ 9 h 49"/>
                  <a:gd name="T16" fmla="*/ 11 w 47"/>
                  <a:gd name="T17" fmla="*/ 11 h 49"/>
                  <a:gd name="T18" fmla="*/ 10 w 47"/>
                  <a:gd name="T19" fmla="*/ 13 h 49"/>
                  <a:gd name="T20" fmla="*/ 7 w 47"/>
                  <a:gd name="T21" fmla="*/ 14 h 49"/>
                  <a:gd name="T22" fmla="*/ 4 w 47"/>
                  <a:gd name="T23" fmla="*/ 13 h 49"/>
                  <a:gd name="T24" fmla="*/ 0 w 47"/>
                  <a:gd name="T25" fmla="*/ 16 h 49"/>
                  <a:gd name="T26" fmla="*/ 46 w 47"/>
                  <a:gd name="T27" fmla="*/ 16 h 49"/>
                  <a:gd name="T28" fmla="*/ 47 w 47"/>
                  <a:gd name="T29" fmla="*/ 14 h 49"/>
                  <a:gd name="T30" fmla="*/ 47 w 47"/>
                  <a:gd name="T31" fmla="*/ 2 h 49"/>
                  <a:gd name="T32" fmla="*/ 46 w 47"/>
                  <a:gd name="T33" fmla="*/ 0 h 49"/>
                  <a:gd name="T34" fmla="*/ 10 w 47"/>
                  <a:gd name="T35" fmla="*/ 48 h 49"/>
                  <a:gd name="T36" fmla="*/ 3 w 47"/>
                  <a:gd name="T37" fmla="*/ 20 h 49"/>
                  <a:gd name="T38" fmla="*/ 4 w 47"/>
                  <a:gd name="T39" fmla="*/ 18 h 49"/>
                  <a:gd name="T40" fmla="*/ 17 w 47"/>
                  <a:gd name="T41" fmla="*/ 18 h 49"/>
                  <a:gd name="T42" fmla="*/ 19 w 47"/>
                  <a:gd name="T43" fmla="*/ 19 h 49"/>
                  <a:gd name="T44" fmla="*/ 26 w 47"/>
                  <a:gd name="T45" fmla="*/ 43 h 49"/>
                  <a:gd name="T46" fmla="*/ 24 w 47"/>
                  <a:gd name="T47" fmla="*/ 46 h 49"/>
                  <a:gd name="T48" fmla="*/ 12 w 47"/>
                  <a:gd name="T49" fmla="*/ 49 h 49"/>
                  <a:gd name="T50" fmla="*/ 10 w 47"/>
                  <a:gd name="T51" fmla="*/ 48 h 49"/>
                  <a:gd name="T52" fmla="*/ 15 w 47"/>
                  <a:gd name="T53" fmla="*/ 45 h 49"/>
                  <a:gd name="T54" fmla="*/ 20 w 47"/>
                  <a:gd name="T55" fmla="*/ 43 h 49"/>
                  <a:gd name="T56" fmla="*/ 21 w 47"/>
                  <a:gd name="T57" fmla="*/ 41 h 49"/>
                  <a:gd name="T58" fmla="*/ 17 w 47"/>
                  <a:gd name="T59" fmla="*/ 25 h 49"/>
                  <a:gd name="T60" fmla="*/ 15 w 47"/>
                  <a:gd name="T61" fmla="*/ 24 h 49"/>
                  <a:gd name="T62" fmla="*/ 10 w 47"/>
                  <a:gd name="T63" fmla="*/ 25 h 49"/>
                  <a:gd name="T64" fmla="*/ 8 w 47"/>
                  <a:gd name="T65" fmla="*/ 27 h 49"/>
                  <a:gd name="T66" fmla="*/ 13 w 47"/>
                  <a:gd name="T67" fmla="*/ 43 h 49"/>
                  <a:gd name="T68" fmla="*/ 15 w 47"/>
                  <a:gd name="T69" fmla="*/ 45 h 49"/>
                  <a:gd name="T70" fmla="*/ 44 w 47"/>
                  <a:gd name="T71" fmla="*/ 5 h 49"/>
                  <a:gd name="T72" fmla="*/ 44 w 47"/>
                  <a:gd name="T73" fmla="*/ 11 h 49"/>
                  <a:gd name="T74" fmla="*/ 42 w 47"/>
                  <a:gd name="T75" fmla="*/ 13 h 49"/>
                  <a:gd name="T76" fmla="*/ 26 w 47"/>
                  <a:gd name="T77" fmla="*/ 13 h 49"/>
                  <a:gd name="T78" fmla="*/ 24 w 47"/>
                  <a:gd name="T79" fmla="*/ 11 h 49"/>
                  <a:gd name="T80" fmla="*/ 24 w 47"/>
                  <a:gd name="T81" fmla="*/ 5 h 49"/>
                  <a:gd name="T82" fmla="*/ 26 w 47"/>
                  <a:gd name="T83" fmla="*/ 4 h 49"/>
                  <a:gd name="T84" fmla="*/ 42 w 47"/>
                  <a:gd name="T85" fmla="*/ 4 h 49"/>
                  <a:gd name="T86" fmla="*/ 44 w 47"/>
                  <a:gd name="T87" fmla="*/ 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 h="49">
                    <a:moveTo>
                      <a:pt x="46" y="0"/>
                    </a:moveTo>
                    <a:cubicBezTo>
                      <a:pt x="16" y="0"/>
                      <a:pt x="16" y="0"/>
                      <a:pt x="16" y="0"/>
                    </a:cubicBezTo>
                    <a:cubicBezTo>
                      <a:pt x="12" y="5"/>
                      <a:pt x="12" y="5"/>
                      <a:pt x="12" y="5"/>
                    </a:cubicBezTo>
                    <a:cubicBezTo>
                      <a:pt x="13" y="5"/>
                      <a:pt x="13" y="7"/>
                      <a:pt x="13" y="8"/>
                    </a:cubicBezTo>
                    <a:cubicBezTo>
                      <a:pt x="13" y="8"/>
                      <a:pt x="13" y="9"/>
                      <a:pt x="13" y="9"/>
                    </a:cubicBezTo>
                    <a:cubicBezTo>
                      <a:pt x="13" y="10"/>
                      <a:pt x="12" y="10"/>
                      <a:pt x="12" y="10"/>
                    </a:cubicBezTo>
                    <a:cubicBezTo>
                      <a:pt x="9" y="8"/>
                      <a:pt x="9" y="8"/>
                      <a:pt x="9" y="8"/>
                    </a:cubicBezTo>
                    <a:cubicBezTo>
                      <a:pt x="7" y="9"/>
                      <a:pt x="7" y="9"/>
                      <a:pt x="7" y="9"/>
                    </a:cubicBezTo>
                    <a:cubicBezTo>
                      <a:pt x="11" y="11"/>
                      <a:pt x="11" y="11"/>
                      <a:pt x="11" y="11"/>
                    </a:cubicBezTo>
                    <a:cubicBezTo>
                      <a:pt x="11" y="12"/>
                      <a:pt x="11" y="12"/>
                      <a:pt x="10" y="13"/>
                    </a:cubicBezTo>
                    <a:cubicBezTo>
                      <a:pt x="10" y="13"/>
                      <a:pt x="9" y="14"/>
                      <a:pt x="7" y="14"/>
                    </a:cubicBezTo>
                    <a:cubicBezTo>
                      <a:pt x="6" y="14"/>
                      <a:pt x="5" y="13"/>
                      <a:pt x="4" y="13"/>
                    </a:cubicBezTo>
                    <a:cubicBezTo>
                      <a:pt x="0" y="16"/>
                      <a:pt x="0" y="16"/>
                      <a:pt x="0" y="16"/>
                    </a:cubicBezTo>
                    <a:cubicBezTo>
                      <a:pt x="46" y="16"/>
                      <a:pt x="46" y="16"/>
                      <a:pt x="46" y="16"/>
                    </a:cubicBezTo>
                    <a:cubicBezTo>
                      <a:pt x="47" y="16"/>
                      <a:pt x="47" y="15"/>
                      <a:pt x="47" y="14"/>
                    </a:cubicBezTo>
                    <a:cubicBezTo>
                      <a:pt x="47" y="2"/>
                      <a:pt x="47" y="2"/>
                      <a:pt x="47" y="2"/>
                    </a:cubicBezTo>
                    <a:cubicBezTo>
                      <a:pt x="47" y="1"/>
                      <a:pt x="47" y="0"/>
                      <a:pt x="46" y="0"/>
                    </a:cubicBezTo>
                    <a:close/>
                    <a:moveTo>
                      <a:pt x="10" y="48"/>
                    </a:moveTo>
                    <a:cubicBezTo>
                      <a:pt x="3" y="20"/>
                      <a:pt x="3" y="20"/>
                      <a:pt x="3" y="20"/>
                    </a:cubicBezTo>
                    <a:cubicBezTo>
                      <a:pt x="2" y="19"/>
                      <a:pt x="3" y="18"/>
                      <a:pt x="4" y="18"/>
                    </a:cubicBezTo>
                    <a:cubicBezTo>
                      <a:pt x="17" y="18"/>
                      <a:pt x="17" y="18"/>
                      <a:pt x="17" y="18"/>
                    </a:cubicBezTo>
                    <a:cubicBezTo>
                      <a:pt x="18" y="18"/>
                      <a:pt x="19" y="18"/>
                      <a:pt x="19" y="19"/>
                    </a:cubicBezTo>
                    <a:cubicBezTo>
                      <a:pt x="26" y="43"/>
                      <a:pt x="26" y="43"/>
                      <a:pt x="26" y="43"/>
                    </a:cubicBezTo>
                    <a:cubicBezTo>
                      <a:pt x="26" y="44"/>
                      <a:pt x="25" y="45"/>
                      <a:pt x="24" y="46"/>
                    </a:cubicBezTo>
                    <a:cubicBezTo>
                      <a:pt x="12" y="49"/>
                      <a:pt x="12" y="49"/>
                      <a:pt x="12" y="49"/>
                    </a:cubicBezTo>
                    <a:cubicBezTo>
                      <a:pt x="11" y="49"/>
                      <a:pt x="10" y="48"/>
                      <a:pt x="10" y="48"/>
                    </a:cubicBezTo>
                    <a:close/>
                    <a:moveTo>
                      <a:pt x="15" y="45"/>
                    </a:moveTo>
                    <a:cubicBezTo>
                      <a:pt x="20" y="43"/>
                      <a:pt x="20" y="43"/>
                      <a:pt x="20" y="43"/>
                    </a:cubicBezTo>
                    <a:cubicBezTo>
                      <a:pt x="21" y="43"/>
                      <a:pt x="22" y="42"/>
                      <a:pt x="21" y="41"/>
                    </a:cubicBezTo>
                    <a:cubicBezTo>
                      <a:pt x="17" y="25"/>
                      <a:pt x="17" y="25"/>
                      <a:pt x="17" y="25"/>
                    </a:cubicBezTo>
                    <a:cubicBezTo>
                      <a:pt x="17" y="24"/>
                      <a:pt x="16" y="23"/>
                      <a:pt x="15" y="24"/>
                    </a:cubicBezTo>
                    <a:cubicBezTo>
                      <a:pt x="10" y="25"/>
                      <a:pt x="10" y="25"/>
                      <a:pt x="10" y="25"/>
                    </a:cubicBezTo>
                    <a:cubicBezTo>
                      <a:pt x="9" y="25"/>
                      <a:pt x="8" y="26"/>
                      <a:pt x="8" y="27"/>
                    </a:cubicBezTo>
                    <a:cubicBezTo>
                      <a:pt x="13" y="43"/>
                      <a:pt x="13" y="43"/>
                      <a:pt x="13" y="43"/>
                    </a:cubicBezTo>
                    <a:cubicBezTo>
                      <a:pt x="13" y="44"/>
                      <a:pt x="14" y="45"/>
                      <a:pt x="15" y="45"/>
                    </a:cubicBezTo>
                    <a:close/>
                    <a:moveTo>
                      <a:pt x="44" y="5"/>
                    </a:moveTo>
                    <a:cubicBezTo>
                      <a:pt x="44" y="11"/>
                      <a:pt x="44" y="11"/>
                      <a:pt x="44" y="11"/>
                    </a:cubicBezTo>
                    <a:cubicBezTo>
                      <a:pt x="44" y="12"/>
                      <a:pt x="43" y="13"/>
                      <a:pt x="42" y="13"/>
                    </a:cubicBezTo>
                    <a:cubicBezTo>
                      <a:pt x="26" y="13"/>
                      <a:pt x="26" y="13"/>
                      <a:pt x="26" y="13"/>
                    </a:cubicBezTo>
                    <a:cubicBezTo>
                      <a:pt x="25" y="13"/>
                      <a:pt x="24" y="12"/>
                      <a:pt x="24" y="11"/>
                    </a:cubicBezTo>
                    <a:cubicBezTo>
                      <a:pt x="24" y="5"/>
                      <a:pt x="24" y="5"/>
                      <a:pt x="24" y="5"/>
                    </a:cubicBezTo>
                    <a:cubicBezTo>
                      <a:pt x="24" y="4"/>
                      <a:pt x="25" y="4"/>
                      <a:pt x="26" y="4"/>
                    </a:cubicBezTo>
                    <a:cubicBezTo>
                      <a:pt x="42" y="4"/>
                      <a:pt x="42" y="4"/>
                      <a:pt x="42" y="4"/>
                    </a:cubicBezTo>
                    <a:cubicBezTo>
                      <a:pt x="43" y="4"/>
                      <a:pt x="44" y="4"/>
                      <a:pt x="4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solidFill>
                    <a:schemeClr val="tx1">
                      <a:lumMod val="65000"/>
                      <a:lumOff val="35000"/>
                    </a:schemeClr>
                  </a:solidFill>
                  <a:latin typeface="+mn-ea"/>
                </a:endParaRPr>
              </a:p>
            </p:txBody>
          </p:sp>
        </p:grpSp>
      </p:grpSp>
      <p:grpSp>
        <p:nvGrpSpPr>
          <p:cNvPr id="33" name="组合 32"/>
          <p:cNvGrpSpPr/>
          <p:nvPr/>
        </p:nvGrpSpPr>
        <p:grpSpPr>
          <a:xfrm>
            <a:off x="5022052" y="1694033"/>
            <a:ext cx="473515" cy="476735"/>
            <a:chOff x="5022052" y="1694033"/>
            <a:chExt cx="473515" cy="476735"/>
          </a:xfrm>
        </p:grpSpPr>
        <p:sp>
          <p:nvSpPr>
            <p:cNvPr id="34" name="Oval 8"/>
            <p:cNvSpPr>
              <a:spLocks noChangeArrowheads="1"/>
            </p:cNvSpPr>
            <p:nvPr/>
          </p:nvSpPr>
          <p:spPr bwMode="auto">
            <a:xfrm>
              <a:off x="5022052" y="1694033"/>
              <a:ext cx="473515" cy="476735"/>
            </a:xfrm>
            <a:prstGeom prst="rect">
              <a:avLst/>
            </a:prstGeom>
            <a:solidFill>
              <a:schemeClr val="accent2"/>
            </a:solidFill>
            <a:ln>
              <a:noFill/>
            </a:ln>
          </p:spPr>
          <p:txBody>
            <a:bodyPr/>
            <a:lstStyle/>
            <a:p>
              <a:endParaRPr lang="zh-CN" altLang="en-US" sz="1350">
                <a:solidFill>
                  <a:schemeClr val="tx1">
                    <a:lumMod val="65000"/>
                    <a:lumOff val="35000"/>
                  </a:schemeClr>
                </a:solidFill>
                <a:latin typeface="+mn-ea"/>
              </a:endParaRPr>
            </a:p>
          </p:txBody>
        </p:sp>
        <p:sp>
          <p:nvSpPr>
            <p:cNvPr id="35" name="Freeform 18"/>
            <p:cNvSpPr/>
            <p:nvPr/>
          </p:nvSpPr>
          <p:spPr bwMode="auto">
            <a:xfrm>
              <a:off x="5179891" y="1836571"/>
              <a:ext cx="157838" cy="191660"/>
            </a:xfrm>
            <a:custGeom>
              <a:avLst/>
              <a:gdLst>
                <a:gd name="T0" fmla="*/ 54 w 56"/>
                <a:gd name="T1" fmla="*/ 67 h 67"/>
                <a:gd name="T2" fmla="*/ 8 w 56"/>
                <a:gd name="T3" fmla="*/ 67 h 67"/>
                <a:gd name="T4" fmla="*/ 0 w 56"/>
                <a:gd name="T5" fmla="*/ 60 h 67"/>
                <a:gd name="T6" fmla="*/ 0 w 56"/>
                <a:gd name="T7" fmla="*/ 8 h 67"/>
                <a:gd name="T8" fmla="*/ 8 w 56"/>
                <a:gd name="T9" fmla="*/ 0 h 67"/>
                <a:gd name="T10" fmla="*/ 54 w 56"/>
                <a:gd name="T11" fmla="*/ 0 h 67"/>
                <a:gd name="T12" fmla="*/ 56 w 56"/>
                <a:gd name="T13" fmla="*/ 2 h 67"/>
                <a:gd name="T14" fmla="*/ 56 w 56"/>
                <a:gd name="T15" fmla="*/ 11 h 67"/>
                <a:gd name="T16" fmla="*/ 55 w 56"/>
                <a:gd name="T17" fmla="*/ 12 h 67"/>
                <a:gd name="T18" fmla="*/ 54 w 56"/>
                <a:gd name="T19" fmla="*/ 12 h 67"/>
                <a:gd name="T20" fmla="*/ 53 w 56"/>
                <a:gd name="T21" fmla="*/ 11 h 67"/>
                <a:gd name="T22" fmla="*/ 53 w 56"/>
                <a:gd name="T23" fmla="*/ 5 h 67"/>
                <a:gd name="T24" fmla="*/ 51 w 56"/>
                <a:gd name="T25" fmla="*/ 3 h 67"/>
                <a:gd name="T26" fmla="*/ 8 w 56"/>
                <a:gd name="T27" fmla="*/ 3 h 67"/>
                <a:gd name="T28" fmla="*/ 8 w 56"/>
                <a:gd name="T29" fmla="*/ 14 h 67"/>
                <a:gd name="T30" fmla="*/ 54 w 56"/>
                <a:gd name="T31" fmla="*/ 14 h 67"/>
                <a:gd name="T32" fmla="*/ 56 w 56"/>
                <a:gd name="T33" fmla="*/ 16 h 67"/>
                <a:gd name="T34" fmla="*/ 56 w 56"/>
                <a:gd name="T35" fmla="*/ 66 h 67"/>
                <a:gd name="T36" fmla="*/ 54 w 56"/>
                <a:gd name="T3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67">
                  <a:moveTo>
                    <a:pt x="54" y="67"/>
                  </a:moveTo>
                  <a:cubicBezTo>
                    <a:pt x="8" y="67"/>
                    <a:pt x="8" y="67"/>
                    <a:pt x="8" y="67"/>
                  </a:cubicBezTo>
                  <a:cubicBezTo>
                    <a:pt x="4" y="67"/>
                    <a:pt x="0" y="64"/>
                    <a:pt x="0" y="60"/>
                  </a:cubicBezTo>
                  <a:cubicBezTo>
                    <a:pt x="0" y="42"/>
                    <a:pt x="0" y="25"/>
                    <a:pt x="0" y="8"/>
                  </a:cubicBezTo>
                  <a:cubicBezTo>
                    <a:pt x="0" y="4"/>
                    <a:pt x="4" y="0"/>
                    <a:pt x="8" y="0"/>
                  </a:cubicBezTo>
                  <a:cubicBezTo>
                    <a:pt x="24" y="0"/>
                    <a:pt x="38" y="0"/>
                    <a:pt x="54" y="0"/>
                  </a:cubicBezTo>
                  <a:cubicBezTo>
                    <a:pt x="55" y="0"/>
                    <a:pt x="56" y="1"/>
                    <a:pt x="56" y="2"/>
                  </a:cubicBezTo>
                  <a:cubicBezTo>
                    <a:pt x="56" y="11"/>
                    <a:pt x="56" y="11"/>
                    <a:pt x="56" y="11"/>
                  </a:cubicBezTo>
                  <a:cubicBezTo>
                    <a:pt x="56" y="12"/>
                    <a:pt x="55" y="12"/>
                    <a:pt x="55" y="12"/>
                  </a:cubicBezTo>
                  <a:cubicBezTo>
                    <a:pt x="54" y="12"/>
                    <a:pt x="54" y="12"/>
                    <a:pt x="54" y="12"/>
                  </a:cubicBezTo>
                  <a:cubicBezTo>
                    <a:pt x="54" y="12"/>
                    <a:pt x="53" y="12"/>
                    <a:pt x="53" y="11"/>
                  </a:cubicBezTo>
                  <a:cubicBezTo>
                    <a:pt x="53" y="5"/>
                    <a:pt x="53" y="5"/>
                    <a:pt x="53" y="5"/>
                  </a:cubicBezTo>
                  <a:cubicBezTo>
                    <a:pt x="53" y="4"/>
                    <a:pt x="52" y="3"/>
                    <a:pt x="51" y="3"/>
                  </a:cubicBezTo>
                  <a:cubicBezTo>
                    <a:pt x="8" y="3"/>
                    <a:pt x="8" y="3"/>
                    <a:pt x="8" y="3"/>
                  </a:cubicBezTo>
                  <a:cubicBezTo>
                    <a:pt x="2" y="3"/>
                    <a:pt x="1" y="14"/>
                    <a:pt x="8" y="14"/>
                  </a:cubicBezTo>
                  <a:cubicBezTo>
                    <a:pt x="54" y="14"/>
                    <a:pt x="54" y="14"/>
                    <a:pt x="54" y="14"/>
                  </a:cubicBezTo>
                  <a:cubicBezTo>
                    <a:pt x="55" y="14"/>
                    <a:pt x="56" y="15"/>
                    <a:pt x="56" y="16"/>
                  </a:cubicBezTo>
                  <a:cubicBezTo>
                    <a:pt x="56" y="32"/>
                    <a:pt x="56" y="49"/>
                    <a:pt x="56" y="66"/>
                  </a:cubicBezTo>
                  <a:cubicBezTo>
                    <a:pt x="56" y="67"/>
                    <a:pt x="55" y="67"/>
                    <a:pt x="54" y="67"/>
                  </a:cubicBezTo>
                  <a:close/>
                </a:path>
              </a:pathLst>
            </a:custGeom>
            <a:solidFill>
              <a:schemeClr val="bg1"/>
            </a:solidFill>
            <a:ln>
              <a:noFill/>
            </a:ln>
          </p:spPr>
          <p:txBody>
            <a:bodyPr/>
            <a:lstStyle/>
            <a:p>
              <a:endParaRPr lang="zh-CN" altLang="en-US" sz="1350">
                <a:solidFill>
                  <a:schemeClr val="tx1">
                    <a:lumMod val="65000"/>
                    <a:lumOff val="35000"/>
                  </a:schemeClr>
                </a:solidFill>
                <a:latin typeface="+mn-ea"/>
              </a:endParaRPr>
            </a:p>
          </p:txBody>
        </p:sp>
      </p:grpSp>
      <p:grpSp>
        <p:nvGrpSpPr>
          <p:cNvPr id="36" name="组合 35"/>
          <p:cNvGrpSpPr/>
          <p:nvPr/>
        </p:nvGrpSpPr>
        <p:grpSpPr>
          <a:xfrm>
            <a:off x="1076099" y="2550868"/>
            <a:ext cx="473515" cy="475124"/>
            <a:chOff x="1076099" y="2550868"/>
            <a:chExt cx="473515" cy="475124"/>
          </a:xfrm>
        </p:grpSpPr>
        <p:sp>
          <p:nvSpPr>
            <p:cNvPr id="37" name="Oval 5"/>
            <p:cNvSpPr>
              <a:spLocks noChangeArrowheads="1"/>
            </p:cNvSpPr>
            <p:nvPr/>
          </p:nvSpPr>
          <p:spPr bwMode="auto">
            <a:xfrm>
              <a:off x="1076099" y="2550868"/>
              <a:ext cx="473515" cy="475124"/>
            </a:xfrm>
            <a:prstGeom prst="rect">
              <a:avLst/>
            </a:prstGeom>
            <a:solidFill>
              <a:schemeClr val="accent1"/>
            </a:solidFill>
            <a:ln w="6350">
              <a:noFill/>
            </a:ln>
          </p:spPr>
          <p:txBody>
            <a:bodyPr/>
            <a:lstStyle/>
            <a:p>
              <a:endParaRPr lang="zh-CN" altLang="en-US" sz="1350">
                <a:solidFill>
                  <a:schemeClr val="tx1">
                    <a:lumMod val="65000"/>
                    <a:lumOff val="35000"/>
                  </a:schemeClr>
                </a:solidFill>
                <a:latin typeface="+mn-ea"/>
              </a:endParaRPr>
            </a:p>
          </p:txBody>
        </p:sp>
        <p:sp>
          <p:nvSpPr>
            <p:cNvPr id="58" name="Freeform 19"/>
            <p:cNvSpPr>
              <a:spLocks noEditPoints="1"/>
            </p:cNvSpPr>
            <p:nvPr/>
          </p:nvSpPr>
          <p:spPr bwMode="auto">
            <a:xfrm>
              <a:off x="1196894" y="2669246"/>
              <a:ext cx="202935" cy="238368"/>
            </a:xfrm>
            <a:custGeom>
              <a:avLst/>
              <a:gdLst>
                <a:gd name="T0" fmla="*/ 24 w 72"/>
                <a:gd name="T1" fmla="*/ 71 h 85"/>
                <a:gd name="T2" fmla="*/ 30 w 72"/>
                <a:gd name="T3" fmla="*/ 73 h 85"/>
                <a:gd name="T4" fmla="*/ 18 w 72"/>
                <a:gd name="T5" fmla="*/ 30 h 85"/>
                <a:gd name="T6" fmla="*/ 18 w 72"/>
                <a:gd name="T7" fmla="*/ 32 h 85"/>
                <a:gd name="T8" fmla="*/ 4 w 72"/>
                <a:gd name="T9" fmla="*/ 55 h 85"/>
                <a:gd name="T10" fmla="*/ 3 w 72"/>
                <a:gd name="T11" fmla="*/ 55 h 85"/>
                <a:gd name="T12" fmla="*/ 17 w 72"/>
                <a:gd name="T13" fmla="*/ 29 h 85"/>
                <a:gd name="T14" fmla="*/ 18 w 72"/>
                <a:gd name="T15" fmla="*/ 30 h 85"/>
                <a:gd name="T16" fmla="*/ 68 w 72"/>
                <a:gd name="T17" fmla="*/ 59 h 85"/>
                <a:gd name="T18" fmla="*/ 54 w 72"/>
                <a:gd name="T19" fmla="*/ 82 h 85"/>
                <a:gd name="T20" fmla="*/ 54 w 72"/>
                <a:gd name="T21" fmla="*/ 84 h 85"/>
                <a:gd name="T22" fmla="*/ 55 w 72"/>
                <a:gd name="T23" fmla="*/ 84 h 85"/>
                <a:gd name="T24" fmla="*/ 69 w 72"/>
                <a:gd name="T25" fmla="*/ 59 h 85"/>
                <a:gd name="T26" fmla="*/ 60 w 72"/>
                <a:gd name="T27" fmla="*/ 59 h 85"/>
                <a:gd name="T28" fmla="*/ 59 w 72"/>
                <a:gd name="T29" fmla="*/ 59 h 85"/>
                <a:gd name="T30" fmla="*/ 50 w 72"/>
                <a:gd name="T31" fmla="*/ 75 h 85"/>
                <a:gd name="T32" fmla="*/ 50 w 72"/>
                <a:gd name="T33" fmla="*/ 76 h 85"/>
                <a:gd name="T34" fmla="*/ 51 w 72"/>
                <a:gd name="T35" fmla="*/ 78 h 85"/>
                <a:gd name="T36" fmla="*/ 60 w 72"/>
                <a:gd name="T37" fmla="*/ 59 h 85"/>
                <a:gd name="T38" fmla="*/ 22 w 72"/>
                <a:gd name="T39" fmla="*/ 37 h 85"/>
                <a:gd name="T40" fmla="*/ 22 w 72"/>
                <a:gd name="T41" fmla="*/ 39 h 85"/>
                <a:gd name="T42" fmla="*/ 13 w 72"/>
                <a:gd name="T43" fmla="*/ 54 h 85"/>
                <a:gd name="T44" fmla="*/ 12 w 72"/>
                <a:gd name="T45" fmla="*/ 55 h 85"/>
                <a:gd name="T46" fmla="*/ 21 w 72"/>
                <a:gd name="T47" fmla="*/ 36 h 85"/>
                <a:gd name="T48" fmla="*/ 51 w 72"/>
                <a:gd name="T49" fmla="*/ 57 h 85"/>
                <a:gd name="T50" fmla="*/ 46 w 72"/>
                <a:gd name="T51" fmla="*/ 76 h 85"/>
                <a:gd name="T52" fmla="*/ 14 w 72"/>
                <a:gd name="T53" fmla="*/ 62 h 85"/>
                <a:gd name="T54" fmla="*/ 22 w 72"/>
                <a:gd name="T55" fmla="*/ 53 h 85"/>
                <a:gd name="T56" fmla="*/ 41 w 72"/>
                <a:gd name="T57" fmla="*/ 38 h 85"/>
                <a:gd name="T58" fmla="*/ 45 w 72"/>
                <a:gd name="T59" fmla="*/ 33 h 85"/>
                <a:gd name="T60" fmla="*/ 52 w 72"/>
                <a:gd name="T61" fmla="*/ 35 h 85"/>
                <a:gd name="T62" fmla="*/ 51 w 72"/>
                <a:gd name="T63" fmla="*/ 37 h 85"/>
                <a:gd name="T64" fmla="*/ 51 w 72"/>
                <a:gd name="T65" fmla="*/ 57 h 85"/>
                <a:gd name="T66" fmla="*/ 59 w 72"/>
                <a:gd name="T67" fmla="*/ 7 h 85"/>
                <a:gd name="T68" fmla="*/ 67 w 72"/>
                <a:gd name="T69" fmla="*/ 11 h 85"/>
                <a:gd name="T70" fmla="*/ 54 w 72"/>
                <a:gd name="T71" fmla="*/ 34 h 85"/>
                <a:gd name="T72" fmla="*/ 47 w 72"/>
                <a:gd name="T73" fmla="*/ 31 h 85"/>
                <a:gd name="T74" fmla="*/ 61 w 72"/>
                <a:gd name="T75" fmla="*/ 5 h 85"/>
                <a:gd name="T76" fmla="*/ 68 w 72"/>
                <a:gd name="T77" fmla="*/ 9 h 85"/>
                <a:gd name="T78" fmla="*/ 61 w 72"/>
                <a:gd name="T79" fmla="*/ 6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 h="85">
                  <a:moveTo>
                    <a:pt x="30" y="74"/>
                  </a:moveTo>
                  <a:cubicBezTo>
                    <a:pt x="27" y="78"/>
                    <a:pt x="22" y="74"/>
                    <a:pt x="24" y="71"/>
                  </a:cubicBezTo>
                  <a:cubicBezTo>
                    <a:pt x="24" y="70"/>
                    <a:pt x="24" y="70"/>
                    <a:pt x="25" y="70"/>
                  </a:cubicBezTo>
                  <a:cubicBezTo>
                    <a:pt x="30" y="73"/>
                    <a:pt x="30" y="73"/>
                    <a:pt x="30" y="73"/>
                  </a:cubicBezTo>
                  <a:cubicBezTo>
                    <a:pt x="31" y="73"/>
                    <a:pt x="31" y="74"/>
                    <a:pt x="30" y="74"/>
                  </a:cubicBezTo>
                  <a:close/>
                  <a:moveTo>
                    <a:pt x="18" y="30"/>
                  </a:moveTo>
                  <a:cubicBezTo>
                    <a:pt x="19" y="30"/>
                    <a:pt x="19" y="30"/>
                    <a:pt x="19" y="30"/>
                  </a:cubicBezTo>
                  <a:cubicBezTo>
                    <a:pt x="19" y="31"/>
                    <a:pt x="18" y="32"/>
                    <a:pt x="18" y="32"/>
                  </a:cubicBezTo>
                  <a:cubicBezTo>
                    <a:pt x="9" y="35"/>
                    <a:pt x="3" y="44"/>
                    <a:pt x="5" y="54"/>
                  </a:cubicBezTo>
                  <a:cubicBezTo>
                    <a:pt x="5" y="54"/>
                    <a:pt x="5" y="55"/>
                    <a:pt x="4" y="55"/>
                  </a:cubicBezTo>
                  <a:cubicBezTo>
                    <a:pt x="4" y="55"/>
                    <a:pt x="4" y="55"/>
                    <a:pt x="4" y="55"/>
                  </a:cubicBezTo>
                  <a:cubicBezTo>
                    <a:pt x="4" y="55"/>
                    <a:pt x="3" y="55"/>
                    <a:pt x="3" y="55"/>
                  </a:cubicBezTo>
                  <a:cubicBezTo>
                    <a:pt x="3" y="55"/>
                    <a:pt x="3" y="55"/>
                    <a:pt x="3" y="54"/>
                  </a:cubicBezTo>
                  <a:cubicBezTo>
                    <a:pt x="0" y="43"/>
                    <a:pt x="7" y="33"/>
                    <a:pt x="17" y="29"/>
                  </a:cubicBezTo>
                  <a:cubicBezTo>
                    <a:pt x="17" y="29"/>
                    <a:pt x="18" y="29"/>
                    <a:pt x="18" y="29"/>
                  </a:cubicBezTo>
                  <a:cubicBezTo>
                    <a:pt x="18" y="29"/>
                    <a:pt x="18" y="30"/>
                    <a:pt x="18" y="30"/>
                  </a:cubicBezTo>
                  <a:close/>
                  <a:moveTo>
                    <a:pt x="68" y="59"/>
                  </a:moveTo>
                  <a:cubicBezTo>
                    <a:pt x="68" y="59"/>
                    <a:pt x="68" y="59"/>
                    <a:pt x="68" y="59"/>
                  </a:cubicBezTo>
                  <a:cubicBezTo>
                    <a:pt x="67" y="59"/>
                    <a:pt x="67" y="59"/>
                    <a:pt x="67" y="60"/>
                  </a:cubicBezTo>
                  <a:cubicBezTo>
                    <a:pt x="69" y="69"/>
                    <a:pt x="63" y="79"/>
                    <a:pt x="54" y="82"/>
                  </a:cubicBezTo>
                  <a:cubicBezTo>
                    <a:pt x="54" y="82"/>
                    <a:pt x="53" y="83"/>
                    <a:pt x="53" y="83"/>
                  </a:cubicBezTo>
                  <a:cubicBezTo>
                    <a:pt x="54" y="84"/>
                    <a:pt x="54" y="84"/>
                    <a:pt x="54" y="84"/>
                  </a:cubicBezTo>
                  <a:cubicBezTo>
                    <a:pt x="54" y="84"/>
                    <a:pt x="54" y="84"/>
                    <a:pt x="54" y="84"/>
                  </a:cubicBezTo>
                  <a:cubicBezTo>
                    <a:pt x="54" y="85"/>
                    <a:pt x="55" y="85"/>
                    <a:pt x="55" y="84"/>
                  </a:cubicBezTo>
                  <a:cubicBezTo>
                    <a:pt x="65" y="81"/>
                    <a:pt x="72" y="70"/>
                    <a:pt x="69" y="59"/>
                  </a:cubicBezTo>
                  <a:cubicBezTo>
                    <a:pt x="69" y="59"/>
                    <a:pt x="69" y="59"/>
                    <a:pt x="69" y="59"/>
                  </a:cubicBezTo>
                  <a:cubicBezTo>
                    <a:pt x="69" y="59"/>
                    <a:pt x="68" y="59"/>
                    <a:pt x="68" y="59"/>
                  </a:cubicBezTo>
                  <a:close/>
                  <a:moveTo>
                    <a:pt x="60" y="59"/>
                  </a:moveTo>
                  <a:cubicBezTo>
                    <a:pt x="60" y="59"/>
                    <a:pt x="60" y="59"/>
                    <a:pt x="60" y="59"/>
                  </a:cubicBezTo>
                  <a:cubicBezTo>
                    <a:pt x="59" y="59"/>
                    <a:pt x="59" y="59"/>
                    <a:pt x="59" y="59"/>
                  </a:cubicBezTo>
                  <a:cubicBezTo>
                    <a:pt x="59" y="60"/>
                    <a:pt x="59" y="60"/>
                    <a:pt x="59" y="60"/>
                  </a:cubicBezTo>
                  <a:cubicBezTo>
                    <a:pt x="61" y="67"/>
                    <a:pt x="57" y="74"/>
                    <a:pt x="50" y="75"/>
                  </a:cubicBezTo>
                  <a:cubicBezTo>
                    <a:pt x="50" y="75"/>
                    <a:pt x="50" y="75"/>
                    <a:pt x="50" y="75"/>
                  </a:cubicBezTo>
                  <a:cubicBezTo>
                    <a:pt x="50" y="76"/>
                    <a:pt x="50" y="76"/>
                    <a:pt x="50" y="76"/>
                  </a:cubicBezTo>
                  <a:cubicBezTo>
                    <a:pt x="50" y="77"/>
                    <a:pt x="50" y="77"/>
                    <a:pt x="50" y="77"/>
                  </a:cubicBezTo>
                  <a:cubicBezTo>
                    <a:pt x="50" y="77"/>
                    <a:pt x="50" y="78"/>
                    <a:pt x="51" y="78"/>
                  </a:cubicBezTo>
                  <a:cubicBezTo>
                    <a:pt x="59" y="76"/>
                    <a:pt x="64" y="67"/>
                    <a:pt x="61" y="59"/>
                  </a:cubicBezTo>
                  <a:cubicBezTo>
                    <a:pt x="61" y="59"/>
                    <a:pt x="61" y="59"/>
                    <a:pt x="60" y="59"/>
                  </a:cubicBezTo>
                  <a:close/>
                  <a:moveTo>
                    <a:pt x="22" y="37"/>
                  </a:moveTo>
                  <a:cubicBezTo>
                    <a:pt x="22" y="37"/>
                    <a:pt x="22" y="37"/>
                    <a:pt x="22" y="37"/>
                  </a:cubicBezTo>
                  <a:cubicBezTo>
                    <a:pt x="22" y="38"/>
                    <a:pt x="22" y="38"/>
                    <a:pt x="22" y="38"/>
                  </a:cubicBezTo>
                  <a:cubicBezTo>
                    <a:pt x="22" y="38"/>
                    <a:pt x="22" y="39"/>
                    <a:pt x="22" y="39"/>
                  </a:cubicBezTo>
                  <a:cubicBezTo>
                    <a:pt x="15" y="40"/>
                    <a:pt x="11" y="47"/>
                    <a:pt x="13" y="53"/>
                  </a:cubicBezTo>
                  <a:cubicBezTo>
                    <a:pt x="13" y="54"/>
                    <a:pt x="13" y="54"/>
                    <a:pt x="13" y="54"/>
                  </a:cubicBezTo>
                  <a:cubicBezTo>
                    <a:pt x="13" y="55"/>
                    <a:pt x="13" y="55"/>
                    <a:pt x="12" y="55"/>
                  </a:cubicBezTo>
                  <a:cubicBezTo>
                    <a:pt x="12" y="55"/>
                    <a:pt x="12" y="55"/>
                    <a:pt x="12" y="55"/>
                  </a:cubicBezTo>
                  <a:cubicBezTo>
                    <a:pt x="11" y="55"/>
                    <a:pt x="11" y="55"/>
                    <a:pt x="11" y="54"/>
                  </a:cubicBezTo>
                  <a:cubicBezTo>
                    <a:pt x="8" y="46"/>
                    <a:pt x="13" y="38"/>
                    <a:pt x="21" y="36"/>
                  </a:cubicBezTo>
                  <a:cubicBezTo>
                    <a:pt x="22" y="36"/>
                    <a:pt x="22" y="36"/>
                    <a:pt x="22" y="37"/>
                  </a:cubicBezTo>
                  <a:close/>
                  <a:moveTo>
                    <a:pt x="51" y="57"/>
                  </a:moveTo>
                  <a:cubicBezTo>
                    <a:pt x="48" y="62"/>
                    <a:pt x="47" y="65"/>
                    <a:pt x="46" y="68"/>
                  </a:cubicBezTo>
                  <a:cubicBezTo>
                    <a:pt x="46" y="70"/>
                    <a:pt x="46" y="72"/>
                    <a:pt x="46" y="76"/>
                  </a:cubicBezTo>
                  <a:cubicBezTo>
                    <a:pt x="46" y="79"/>
                    <a:pt x="45" y="80"/>
                    <a:pt x="42" y="79"/>
                  </a:cubicBezTo>
                  <a:cubicBezTo>
                    <a:pt x="33" y="73"/>
                    <a:pt x="23" y="68"/>
                    <a:pt x="14" y="62"/>
                  </a:cubicBezTo>
                  <a:cubicBezTo>
                    <a:pt x="12" y="61"/>
                    <a:pt x="12" y="59"/>
                    <a:pt x="14" y="58"/>
                  </a:cubicBezTo>
                  <a:cubicBezTo>
                    <a:pt x="18" y="56"/>
                    <a:pt x="20" y="55"/>
                    <a:pt x="22" y="53"/>
                  </a:cubicBezTo>
                  <a:cubicBezTo>
                    <a:pt x="24" y="51"/>
                    <a:pt x="25" y="49"/>
                    <a:pt x="28" y="44"/>
                  </a:cubicBezTo>
                  <a:cubicBezTo>
                    <a:pt x="31" y="38"/>
                    <a:pt x="37" y="37"/>
                    <a:pt x="41" y="38"/>
                  </a:cubicBezTo>
                  <a:cubicBezTo>
                    <a:pt x="44" y="38"/>
                    <a:pt x="44" y="37"/>
                    <a:pt x="45" y="34"/>
                  </a:cubicBezTo>
                  <a:cubicBezTo>
                    <a:pt x="45" y="34"/>
                    <a:pt x="45" y="33"/>
                    <a:pt x="45" y="33"/>
                  </a:cubicBezTo>
                  <a:cubicBezTo>
                    <a:pt x="46" y="32"/>
                    <a:pt x="46" y="32"/>
                    <a:pt x="47" y="32"/>
                  </a:cubicBezTo>
                  <a:cubicBezTo>
                    <a:pt x="52" y="35"/>
                    <a:pt x="52" y="35"/>
                    <a:pt x="52" y="35"/>
                  </a:cubicBezTo>
                  <a:cubicBezTo>
                    <a:pt x="53" y="36"/>
                    <a:pt x="53" y="36"/>
                    <a:pt x="52" y="37"/>
                  </a:cubicBezTo>
                  <a:cubicBezTo>
                    <a:pt x="52" y="37"/>
                    <a:pt x="52" y="37"/>
                    <a:pt x="51" y="37"/>
                  </a:cubicBezTo>
                  <a:cubicBezTo>
                    <a:pt x="49" y="40"/>
                    <a:pt x="49" y="41"/>
                    <a:pt x="50" y="43"/>
                  </a:cubicBezTo>
                  <a:cubicBezTo>
                    <a:pt x="53" y="46"/>
                    <a:pt x="54" y="52"/>
                    <a:pt x="51" y="57"/>
                  </a:cubicBezTo>
                  <a:close/>
                  <a:moveTo>
                    <a:pt x="46" y="30"/>
                  </a:moveTo>
                  <a:cubicBezTo>
                    <a:pt x="49" y="23"/>
                    <a:pt x="54" y="13"/>
                    <a:pt x="59" y="7"/>
                  </a:cubicBezTo>
                  <a:cubicBezTo>
                    <a:pt x="59" y="7"/>
                    <a:pt x="60" y="7"/>
                    <a:pt x="60" y="7"/>
                  </a:cubicBezTo>
                  <a:cubicBezTo>
                    <a:pt x="67" y="11"/>
                    <a:pt x="67" y="11"/>
                    <a:pt x="67" y="11"/>
                  </a:cubicBezTo>
                  <a:cubicBezTo>
                    <a:pt x="68" y="11"/>
                    <a:pt x="68" y="11"/>
                    <a:pt x="68" y="12"/>
                  </a:cubicBezTo>
                  <a:cubicBezTo>
                    <a:pt x="65" y="19"/>
                    <a:pt x="59" y="29"/>
                    <a:pt x="54" y="34"/>
                  </a:cubicBezTo>
                  <a:cubicBezTo>
                    <a:pt x="54" y="35"/>
                    <a:pt x="54" y="35"/>
                    <a:pt x="53" y="35"/>
                  </a:cubicBezTo>
                  <a:cubicBezTo>
                    <a:pt x="47" y="31"/>
                    <a:pt x="47" y="31"/>
                    <a:pt x="47" y="31"/>
                  </a:cubicBezTo>
                  <a:cubicBezTo>
                    <a:pt x="46" y="31"/>
                    <a:pt x="46" y="30"/>
                    <a:pt x="46" y="30"/>
                  </a:cubicBezTo>
                  <a:close/>
                  <a:moveTo>
                    <a:pt x="61" y="5"/>
                  </a:moveTo>
                  <a:cubicBezTo>
                    <a:pt x="64" y="2"/>
                    <a:pt x="66" y="0"/>
                    <a:pt x="68" y="1"/>
                  </a:cubicBezTo>
                  <a:cubicBezTo>
                    <a:pt x="70" y="2"/>
                    <a:pt x="70" y="5"/>
                    <a:pt x="68" y="9"/>
                  </a:cubicBezTo>
                  <a:cubicBezTo>
                    <a:pt x="68" y="10"/>
                    <a:pt x="68" y="10"/>
                    <a:pt x="67" y="10"/>
                  </a:cubicBezTo>
                  <a:cubicBezTo>
                    <a:pt x="61" y="6"/>
                    <a:pt x="61" y="6"/>
                    <a:pt x="61" y="6"/>
                  </a:cubicBezTo>
                  <a:cubicBezTo>
                    <a:pt x="61" y="6"/>
                    <a:pt x="61" y="5"/>
                    <a:pt x="61" y="5"/>
                  </a:cubicBezTo>
                  <a:close/>
                </a:path>
              </a:pathLst>
            </a:custGeom>
            <a:solidFill>
              <a:schemeClr val="bg1"/>
            </a:solidFill>
            <a:ln>
              <a:noFill/>
            </a:ln>
          </p:spPr>
          <p:txBody>
            <a:bodyPr/>
            <a:lstStyle/>
            <a:p>
              <a:endParaRPr lang="zh-CN" altLang="en-US" sz="1350">
                <a:solidFill>
                  <a:schemeClr val="tx1">
                    <a:lumMod val="65000"/>
                    <a:lumOff val="35000"/>
                  </a:schemeClr>
                </a:solidFill>
                <a:latin typeface="+mn-ea"/>
              </a:endParaRPr>
            </a:p>
          </p:txBody>
        </p:sp>
      </p:grpSp>
      <p:grpSp>
        <p:nvGrpSpPr>
          <p:cNvPr id="59" name="组合 58"/>
          <p:cNvGrpSpPr/>
          <p:nvPr/>
        </p:nvGrpSpPr>
        <p:grpSpPr>
          <a:xfrm>
            <a:off x="1076099" y="3404483"/>
            <a:ext cx="473515" cy="475124"/>
            <a:chOff x="1076099" y="3404483"/>
            <a:chExt cx="473515" cy="475124"/>
          </a:xfrm>
        </p:grpSpPr>
        <p:sp>
          <p:nvSpPr>
            <p:cNvPr id="60" name="Oval 6"/>
            <p:cNvSpPr>
              <a:spLocks noChangeArrowheads="1"/>
            </p:cNvSpPr>
            <p:nvPr/>
          </p:nvSpPr>
          <p:spPr bwMode="auto">
            <a:xfrm>
              <a:off x="1076099" y="3404483"/>
              <a:ext cx="473515" cy="475124"/>
            </a:xfrm>
            <a:prstGeom prst="rect">
              <a:avLst/>
            </a:prstGeom>
            <a:solidFill>
              <a:schemeClr val="accent1"/>
            </a:solidFill>
            <a:ln>
              <a:noFill/>
            </a:ln>
          </p:spPr>
          <p:txBody>
            <a:bodyPr/>
            <a:lstStyle/>
            <a:p>
              <a:endParaRPr lang="zh-CN" altLang="en-US" sz="1350">
                <a:solidFill>
                  <a:schemeClr val="tx1">
                    <a:lumMod val="65000"/>
                    <a:lumOff val="35000"/>
                  </a:schemeClr>
                </a:solidFill>
                <a:latin typeface="+mn-ea"/>
              </a:endParaRPr>
            </a:p>
          </p:txBody>
        </p:sp>
        <p:sp>
          <p:nvSpPr>
            <p:cNvPr id="61" name="Freeform 20"/>
            <p:cNvSpPr>
              <a:spLocks noEditPoints="1"/>
            </p:cNvSpPr>
            <p:nvPr/>
          </p:nvSpPr>
          <p:spPr bwMode="auto">
            <a:xfrm>
              <a:off x="1241991" y="3547019"/>
              <a:ext cx="170723" cy="190050"/>
            </a:xfrm>
            <a:custGeom>
              <a:avLst/>
              <a:gdLst>
                <a:gd name="T0" fmla="*/ 6 w 60"/>
                <a:gd name="T1" fmla="*/ 52 h 67"/>
                <a:gd name="T2" fmla="*/ 0 w 60"/>
                <a:gd name="T3" fmla="*/ 6 h 67"/>
                <a:gd name="T4" fmla="*/ 42 w 60"/>
                <a:gd name="T5" fmla="*/ 0 h 67"/>
                <a:gd name="T6" fmla="*/ 43 w 60"/>
                <a:gd name="T7" fmla="*/ 8 h 67"/>
                <a:gd name="T8" fmla="*/ 42 w 60"/>
                <a:gd name="T9" fmla="*/ 9 h 67"/>
                <a:gd name="T10" fmla="*/ 41 w 60"/>
                <a:gd name="T11" fmla="*/ 3 h 67"/>
                <a:gd name="T12" fmla="*/ 6 w 60"/>
                <a:gd name="T13" fmla="*/ 1 h 67"/>
                <a:gd name="T14" fmla="*/ 42 w 60"/>
                <a:gd name="T15" fmla="*/ 10 h 67"/>
                <a:gd name="T16" fmla="*/ 43 w 60"/>
                <a:gd name="T17" fmla="*/ 12 h 67"/>
                <a:gd name="T18" fmla="*/ 22 w 60"/>
                <a:gd name="T19" fmla="*/ 13 h 67"/>
                <a:gd name="T20" fmla="*/ 15 w 60"/>
                <a:gd name="T21" fmla="*/ 51 h 67"/>
                <a:gd name="T22" fmla="*/ 58 w 60"/>
                <a:gd name="T23" fmla="*/ 67 h 67"/>
                <a:gd name="T24" fmla="*/ 16 w 60"/>
                <a:gd name="T25" fmla="*/ 61 h 67"/>
                <a:gd name="T26" fmla="*/ 22 w 60"/>
                <a:gd name="T27" fmla="*/ 14 h 67"/>
                <a:gd name="T28" fmla="*/ 60 w 60"/>
                <a:gd name="T29" fmla="*/ 16 h 67"/>
                <a:gd name="T30" fmla="*/ 59 w 60"/>
                <a:gd name="T31" fmla="*/ 24 h 67"/>
                <a:gd name="T32" fmla="*/ 57 w 60"/>
                <a:gd name="T33" fmla="*/ 23 h 67"/>
                <a:gd name="T34" fmla="*/ 56 w 60"/>
                <a:gd name="T35" fmla="*/ 16 h 67"/>
                <a:gd name="T36" fmla="*/ 22 w 60"/>
                <a:gd name="T37" fmla="*/ 25 h 67"/>
                <a:gd name="T38" fmla="*/ 60 w 60"/>
                <a:gd name="T39" fmla="*/ 27 h 67"/>
                <a:gd name="T40" fmla="*/ 58 w 60"/>
                <a:gd name="T41" fmla="*/ 67 h 67"/>
                <a:gd name="T42" fmla="*/ 23 w 60"/>
                <a:gd name="T43" fmla="*/ 18 h 67"/>
                <a:gd name="T44" fmla="*/ 22 w 60"/>
                <a:gd name="T45" fmla="*/ 17 h 67"/>
                <a:gd name="T46" fmla="*/ 55 w 60"/>
                <a:gd name="T47" fmla="*/ 16 h 67"/>
                <a:gd name="T48" fmla="*/ 56 w 60"/>
                <a:gd name="T49" fmla="*/ 17 h 67"/>
                <a:gd name="T50" fmla="*/ 55 w 60"/>
                <a:gd name="T51" fmla="*/ 20 h 67"/>
                <a:gd name="T52" fmla="*/ 22 w 60"/>
                <a:gd name="T53" fmla="*/ 19 h 67"/>
                <a:gd name="T54" fmla="*/ 23 w 60"/>
                <a:gd name="T55" fmla="*/ 18 h 67"/>
                <a:gd name="T56" fmla="*/ 56 w 60"/>
                <a:gd name="T57" fmla="*/ 19 h 67"/>
                <a:gd name="T58" fmla="*/ 55 w 60"/>
                <a:gd name="T59" fmla="*/ 20 h 67"/>
                <a:gd name="T60" fmla="*/ 23 w 60"/>
                <a:gd name="T61" fmla="*/ 22 h 67"/>
                <a:gd name="T62" fmla="*/ 22 w 60"/>
                <a:gd name="T63" fmla="*/ 21 h 67"/>
                <a:gd name="T64" fmla="*/ 55 w 60"/>
                <a:gd name="T65" fmla="*/ 21 h 67"/>
                <a:gd name="T66" fmla="*/ 56 w 60"/>
                <a:gd name="T67" fmla="*/ 22 h 67"/>
                <a:gd name="T68" fmla="*/ 55 w 60"/>
                <a:gd name="T69" fmla="*/ 25 h 67"/>
                <a:gd name="T70" fmla="*/ 22 w 60"/>
                <a:gd name="T71" fmla="*/ 24 h 67"/>
                <a:gd name="T72" fmla="*/ 23 w 60"/>
                <a:gd name="T73" fmla="*/ 23 h 67"/>
                <a:gd name="T74" fmla="*/ 56 w 60"/>
                <a:gd name="T75" fmla="*/ 24 h 67"/>
                <a:gd name="T76" fmla="*/ 55 w 60"/>
                <a:gd name="T77" fmla="*/ 25 h 67"/>
                <a:gd name="T78" fmla="*/ 7 w 60"/>
                <a:gd name="T79" fmla="*/ 3 h 67"/>
                <a:gd name="T80" fmla="*/ 6 w 60"/>
                <a:gd name="T81" fmla="*/ 2 h 67"/>
                <a:gd name="T82" fmla="*/ 39 w 60"/>
                <a:gd name="T83" fmla="*/ 2 h 67"/>
                <a:gd name="T84" fmla="*/ 40 w 60"/>
                <a:gd name="T85" fmla="*/ 2 h 67"/>
                <a:gd name="T86" fmla="*/ 39 w 60"/>
                <a:gd name="T87" fmla="*/ 5 h 67"/>
                <a:gd name="T88" fmla="*/ 6 w 60"/>
                <a:gd name="T89" fmla="*/ 5 h 67"/>
                <a:gd name="T90" fmla="*/ 7 w 60"/>
                <a:gd name="T91" fmla="*/ 4 h 67"/>
                <a:gd name="T92" fmla="*/ 40 w 60"/>
                <a:gd name="T93" fmla="*/ 5 h 67"/>
                <a:gd name="T94" fmla="*/ 39 w 60"/>
                <a:gd name="T95" fmla="*/ 5 h 67"/>
                <a:gd name="T96" fmla="*/ 7 w 60"/>
                <a:gd name="T97" fmla="*/ 8 h 67"/>
                <a:gd name="T98" fmla="*/ 6 w 60"/>
                <a:gd name="T99" fmla="*/ 7 h 67"/>
                <a:gd name="T100" fmla="*/ 39 w 60"/>
                <a:gd name="T101" fmla="*/ 6 h 67"/>
                <a:gd name="T102" fmla="*/ 40 w 60"/>
                <a:gd name="T103" fmla="*/ 7 h 67"/>
                <a:gd name="T104" fmla="*/ 39 w 60"/>
                <a:gd name="T105" fmla="*/ 10 h 67"/>
                <a:gd name="T106" fmla="*/ 6 w 60"/>
                <a:gd name="T107" fmla="*/ 9 h 67"/>
                <a:gd name="T108" fmla="*/ 7 w 60"/>
                <a:gd name="T109" fmla="*/ 8 h 67"/>
                <a:gd name="T110" fmla="*/ 40 w 60"/>
                <a:gd name="T111" fmla="*/ 9 h 67"/>
                <a:gd name="T112" fmla="*/ 39 w 60"/>
                <a:gd name="T113"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 h="67">
                  <a:moveTo>
                    <a:pt x="14" y="52"/>
                  </a:moveTo>
                  <a:cubicBezTo>
                    <a:pt x="6" y="52"/>
                    <a:pt x="6" y="52"/>
                    <a:pt x="6" y="52"/>
                  </a:cubicBezTo>
                  <a:cubicBezTo>
                    <a:pt x="3" y="52"/>
                    <a:pt x="0" y="49"/>
                    <a:pt x="0" y="46"/>
                  </a:cubicBezTo>
                  <a:cubicBezTo>
                    <a:pt x="0" y="32"/>
                    <a:pt x="0" y="19"/>
                    <a:pt x="0" y="6"/>
                  </a:cubicBezTo>
                  <a:cubicBezTo>
                    <a:pt x="0" y="2"/>
                    <a:pt x="3" y="0"/>
                    <a:pt x="6" y="0"/>
                  </a:cubicBezTo>
                  <a:cubicBezTo>
                    <a:pt x="18" y="0"/>
                    <a:pt x="30" y="0"/>
                    <a:pt x="42" y="0"/>
                  </a:cubicBezTo>
                  <a:cubicBezTo>
                    <a:pt x="43" y="0"/>
                    <a:pt x="43" y="0"/>
                    <a:pt x="43" y="1"/>
                  </a:cubicBezTo>
                  <a:cubicBezTo>
                    <a:pt x="43" y="8"/>
                    <a:pt x="43" y="8"/>
                    <a:pt x="43" y="8"/>
                  </a:cubicBezTo>
                  <a:cubicBezTo>
                    <a:pt x="43" y="8"/>
                    <a:pt x="43" y="9"/>
                    <a:pt x="42" y="9"/>
                  </a:cubicBezTo>
                  <a:cubicBezTo>
                    <a:pt x="42" y="9"/>
                    <a:pt x="42" y="9"/>
                    <a:pt x="42" y="9"/>
                  </a:cubicBezTo>
                  <a:cubicBezTo>
                    <a:pt x="42" y="9"/>
                    <a:pt x="41" y="8"/>
                    <a:pt x="41" y="8"/>
                  </a:cubicBezTo>
                  <a:cubicBezTo>
                    <a:pt x="41" y="3"/>
                    <a:pt x="41" y="3"/>
                    <a:pt x="41" y="3"/>
                  </a:cubicBezTo>
                  <a:cubicBezTo>
                    <a:pt x="41" y="2"/>
                    <a:pt x="41" y="1"/>
                    <a:pt x="40" y="1"/>
                  </a:cubicBezTo>
                  <a:cubicBezTo>
                    <a:pt x="6" y="1"/>
                    <a:pt x="6" y="1"/>
                    <a:pt x="6" y="1"/>
                  </a:cubicBezTo>
                  <a:cubicBezTo>
                    <a:pt x="0" y="1"/>
                    <a:pt x="0" y="10"/>
                    <a:pt x="6" y="10"/>
                  </a:cubicBezTo>
                  <a:cubicBezTo>
                    <a:pt x="42" y="10"/>
                    <a:pt x="42" y="10"/>
                    <a:pt x="42" y="10"/>
                  </a:cubicBezTo>
                  <a:cubicBezTo>
                    <a:pt x="43" y="10"/>
                    <a:pt x="43" y="11"/>
                    <a:pt x="43" y="11"/>
                  </a:cubicBezTo>
                  <a:cubicBezTo>
                    <a:pt x="43" y="12"/>
                    <a:pt x="43" y="12"/>
                    <a:pt x="43" y="12"/>
                  </a:cubicBezTo>
                  <a:cubicBezTo>
                    <a:pt x="43" y="13"/>
                    <a:pt x="43" y="13"/>
                    <a:pt x="42" y="13"/>
                  </a:cubicBezTo>
                  <a:cubicBezTo>
                    <a:pt x="22" y="13"/>
                    <a:pt x="22" y="13"/>
                    <a:pt x="22" y="13"/>
                  </a:cubicBezTo>
                  <a:cubicBezTo>
                    <a:pt x="18" y="13"/>
                    <a:pt x="15" y="16"/>
                    <a:pt x="15" y="20"/>
                  </a:cubicBezTo>
                  <a:cubicBezTo>
                    <a:pt x="15" y="51"/>
                    <a:pt x="15" y="51"/>
                    <a:pt x="15" y="51"/>
                  </a:cubicBezTo>
                  <a:cubicBezTo>
                    <a:pt x="15" y="51"/>
                    <a:pt x="15" y="52"/>
                    <a:pt x="14" y="52"/>
                  </a:cubicBezTo>
                  <a:close/>
                  <a:moveTo>
                    <a:pt x="58" y="67"/>
                  </a:moveTo>
                  <a:cubicBezTo>
                    <a:pt x="22" y="67"/>
                    <a:pt x="22" y="67"/>
                    <a:pt x="22" y="67"/>
                  </a:cubicBezTo>
                  <a:cubicBezTo>
                    <a:pt x="19" y="67"/>
                    <a:pt x="16" y="64"/>
                    <a:pt x="16" y="61"/>
                  </a:cubicBezTo>
                  <a:cubicBezTo>
                    <a:pt x="16" y="47"/>
                    <a:pt x="16" y="34"/>
                    <a:pt x="16" y="20"/>
                  </a:cubicBezTo>
                  <a:cubicBezTo>
                    <a:pt x="16" y="17"/>
                    <a:pt x="19" y="14"/>
                    <a:pt x="22" y="14"/>
                  </a:cubicBezTo>
                  <a:cubicBezTo>
                    <a:pt x="35" y="14"/>
                    <a:pt x="46" y="14"/>
                    <a:pt x="58" y="14"/>
                  </a:cubicBezTo>
                  <a:cubicBezTo>
                    <a:pt x="59" y="14"/>
                    <a:pt x="60" y="15"/>
                    <a:pt x="60" y="16"/>
                  </a:cubicBezTo>
                  <a:cubicBezTo>
                    <a:pt x="60" y="23"/>
                    <a:pt x="60" y="23"/>
                    <a:pt x="60" y="23"/>
                  </a:cubicBezTo>
                  <a:cubicBezTo>
                    <a:pt x="60" y="23"/>
                    <a:pt x="59" y="24"/>
                    <a:pt x="59" y="24"/>
                  </a:cubicBezTo>
                  <a:cubicBezTo>
                    <a:pt x="59" y="24"/>
                    <a:pt x="59" y="24"/>
                    <a:pt x="59" y="24"/>
                  </a:cubicBezTo>
                  <a:cubicBezTo>
                    <a:pt x="58" y="24"/>
                    <a:pt x="57" y="23"/>
                    <a:pt x="57" y="23"/>
                  </a:cubicBezTo>
                  <a:cubicBezTo>
                    <a:pt x="57" y="17"/>
                    <a:pt x="57" y="17"/>
                    <a:pt x="57" y="17"/>
                  </a:cubicBezTo>
                  <a:cubicBezTo>
                    <a:pt x="57" y="16"/>
                    <a:pt x="57" y="16"/>
                    <a:pt x="56" y="16"/>
                  </a:cubicBezTo>
                  <a:cubicBezTo>
                    <a:pt x="22" y="16"/>
                    <a:pt x="22" y="16"/>
                    <a:pt x="22" y="16"/>
                  </a:cubicBezTo>
                  <a:cubicBezTo>
                    <a:pt x="16" y="16"/>
                    <a:pt x="16" y="25"/>
                    <a:pt x="22" y="25"/>
                  </a:cubicBezTo>
                  <a:cubicBezTo>
                    <a:pt x="58" y="25"/>
                    <a:pt x="58" y="25"/>
                    <a:pt x="58" y="25"/>
                  </a:cubicBezTo>
                  <a:cubicBezTo>
                    <a:pt x="59" y="25"/>
                    <a:pt x="60" y="26"/>
                    <a:pt x="60" y="27"/>
                  </a:cubicBezTo>
                  <a:cubicBezTo>
                    <a:pt x="60" y="39"/>
                    <a:pt x="60" y="52"/>
                    <a:pt x="60" y="65"/>
                  </a:cubicBezTo>
                  <a:cubicBezTo>
                    <a:pt x="60" y="66"/>
                    <a:pt x="59" y="67"/>
                    <a:pt x="58" y="67"/>
                  </a:cubicBezTo>
                  <a:close/>
                  <a:moveTo>
                    <a:pt x="55" y="18"/>
                  </a:moveTo>
                  <a:cubicBezTo>
                    <a:pt x="23" y="18"/>
                    <a:pt x="23" y="18"/>
                    <a:pt x="23" y="18"/>
                  </a:cubicBezTo>
                  <a:cubicBezTo>
                    <a:pt x="22" y="18"/>
                    <a:pt x="22" y="17"/>
                    <a:pt x="22" y="17"/>
                  </a:cubicBezTo>
                  <a:cubicBezTo>
                    <a:pt x="22" y="17"/>
                    <a:pt x="22" y="17"/>
                    <a:pt x="22" y="17"/>
                  </a:cubicBezTo>
                  <a:cubicBezTo>
                    <a:pt x="22" y="17"/>
                    <a:pt x="22" y="16"/>
                    <a:pt x="23" y="16"/>
                  </a:cubicBezTo>
                  <a:cubicBezTo>
                    <a:pt x="55" y="16"/>
                    <a:pt x="55" y="16"/>
                    <a:pt x="55" y="16"/>
                  </a:cubicBezTo>
                  <a:cubicBezTo>
                    <a:pt x="56" y="16"/>
                    <a:pt x="56" y="17"/>
                    <a:pt x="56" y="17"/>
                  </a:cubicBezTo>
                  <a:cubicBezTo>
                    <a:pt x="56" y="17"/>
                    <a:pt x="56" y="17"/>
                    <a:pt x="56" y="17"/>
                  </a:cubicBezTo>
                  <a:cubicBezTo>
                    <a:pt x="56" y="17"/>
                    <a:pt x="56" y="18"/>
                    <a:pt x="55" y="18"/>
                  </a:cubicBezTo>
                  <a:close/>
                  <a:moveTo>
                    <a:pt x="55" y="20"/>
                  </a:moveTo>
                  <a:cubicBezTo>
                    <a:pt x="23" y="20"/>
                    <a:pt x="23" y="20"/>
                    <a:pt x="23" y="20"/>
                  </a:cubicBezTo>
                  <a:cubicBezTo>
                    <a:pt x="22" y="20"/>
                    <a:pt x="22" y="20"/>
                    <a:pt x="22" y="19"/>
                  </a:cubicBezTo>
                  <a:cubicBezTo>
                    <a:pt x="22" y="19"/>
                    <a:pt x="22" y="19"/>
                    <a:pt x="22" y="19"/>
                  </a:cubicBezTo>
                  <a:cubicBezTo>
                    <a:pt x="22" y="19"/>
                    <a:pt x="22" y="18"/>
                    <a:pt x="23" y="18"/>
                  </a:cubicBezTo>
                  <a:cubicBezTo>
                    <a:pt x="55" y="18"/>
                    <a:pt x="55" y="18"/>
                    <a:pt x="55" y="18"/>
                  </a:cubicBezTo>
                  <a:cubicBezTo>
                    <a:pt x="56" y="18"/>
                    <a:pt x="56" y="19"/>
                    <a:pt x="56" y="19"/>
                  </a:cubicBezTo>
                  <a:cubicBezTo>
                    <a:pt x="56" y="19"/>
                    <a:pt x="56" y="19"/>
                    <a:pt x="56" y="19"/>
                  </a:cubicBezTo>
                  <a:cubicBezTo>
                    <a:pt x="56" y="20"/>
                    <a:pt x="56" y="20"/>
                    <a:pt x="55" y="20"/>
                  </a:cubicBezTo>
                  <a:close/>
                  <a:moveTo>
                    <a:pt x="55" y="22"/>
                  </a:moveTo>
                  <a:cubicBezTo>
                    <a:pt x="23" y="22"/>
                    <a:pt x="23" y="22"/>
                    <a:pt x="23" y="22"/>
                  </a:cubicBezTo>
                  <a:cubicBezTo>
                    <a:pt x="22" y="22"/>
                    <a:pt x="22" y="22"/>
                    <a:pt x="22" y="22"/>
                  </a:cubicBezTo>
                  <a:cubicBezTo>
                    <a:pt x="22" y="21"/>
                    <a:pt x="22" y="21"/>
                    <a:pt x="22" y="21"/>
                  </a:cubicBezTo>
                  <a:cubicBezTo>
                    <a:pt x="22" y="21"/>
                    <a:pt x="22" y="21"/>
                    <a:pt x="23" y="21"/>
                  </a:cubicBezTo>
                  <a:cubicBezTo>
                    <a:pt x="55" y="21"/>
                    <a:pt x="55" y="21"/>
                    <a:pt x="55" y="21"/>
                  </a:cubicBezTo>
                  <a:cubicBezTo>
                    <a:pt x="56" y="21"/>
                    <a:pt x="56" y="21"/>
                    <a:pt x="56" y="21"/>
                  </a:cubicBezTo>
                  <a:cubicBezTo>
                    <a:pt x="56" y="22"/>
                    <a:pt x="56" y="22"/>
                    <a:pt x="56" y="22"/>
                  </a:cubicBezTo>
                  <a:cubicBezTo>
                    <a:pt x="56" y="22"/>
                    <a:pt x="56" y="22"/>
                    <a:pt x="55" y="22"/>
                  </a:cubicBezTo>
                  <a:close/>
                  <a:moveTo>
                    <a:pt x="55" y="25"/>
                  </a:moveTo>
                  <a:cubicBezTo>
                    <a:pt x="23" y="25"/>
                    <a:pt x="23" y="25"/>
                    <a:pt x="23" y="25"/>
                  </a:cubicBezTo>
                  <a:cubicBezTo>
                    <a:pt x="22" y="25"/>
                    <a:pt x="22" y="24"/>
                    <a:pt x="22" y="24"/>
                  </a:cubicBezTo>
                  <a:cubicBezTo>
                    <a:pt x="22" y="24"/>
                    <a:pt x="22" y="24"/>
                    <a:pt x="22" y="24"/>
                  </a:cubicBezTo>
                  <a:cubicBezTo>
                    <a:pt x="22" y="23"/>
                    <a:pt x="22" y="23"/>
                    <a:pt x="23" y="23"/>
                  </a:cubicBezTo>
                  <a:cubicBezTo>
                    <a:pt x="55" y="23"/>
                    <a:pt x="55" y="23"/>
                    <a:pt x="55" y="23"/>
                  </a:cubicBezTo>
                  <a:cubicBezTo>
                    <a:pt x="56" y="23"/>
                    <a:pt x="56" y="23"/>
                    <a:pt x="56" y="24"/>
                  </a:cubicBezTo>
                  <a:cubicBezTo>
                    <a:pt x="56" y="24"/>
                    <a:pt x="56" y="24"/>
                    <a:pt x="56" y="24"/>
                  </a:cubicBezTo>
                  <a:cubicBezTo>
                    <a:pt x="56" y="24"/>
                    <a:pt x="56" y="25"/>
                    <a:pt x="55" y="25"/>
                  </a:cubicBezTo>
                  <a:close/>
                  <a:moveTo>
                    <a:pt x="39" y="3"/>
                  </a:moveTo>
                  <a:cubicBezTo>
                    <a:pt x="7" y="3"/>
                    <a:pt x="7" y="3"/>
                    <a:pt x="7" y="3"/>
                  </a:cubicBezTo>
                  <a:cubicBezTo>
                    <a:pt x="6" y="3"/>
                    <a:pt x="6" y="3"/>
                    <a:pt x="6" y="2"/>
                  </a:cubicBezTo>
                  <a:cubicBezTo>
                    <a:pt x="6" y="2"/>
                    <a:pt x="6" y="2"/>
                    <a:pt x="6" y="2"/>
                  </a:cubicBezTo>
                  <a:cubicBezTo>
                    <a:pt x="6" y="2"/>
                    <a:pt x="6" y="2"/>
                    <a:pt x="7" y="2"/>
                  </a:cubicBezTo>
                  <a:cubicBezTo>
                    <a:pt x="39" y="2"/>
                    <a:pt x="39" y="2"/>
                    <a:pt x="39" y="2"/>
                  </a:cubicBezTo>
                  <a:cubicBezTo>
                    <a:pt x="40" y="2"/>
                    <a:pt x="40" y="2"/>
                    <a:pt x="40" y="2"/>
                  </a:cubicBezTo>
                  <a:cubicBezTo>
                    <a:pt x="40" y="2"/>
                    <a:pt x="40" y="2"/>
                    <a:pt x="40" y="2"/>
                  </a:cubicBezTo>
                  <a:cubicBezTo>
                    <a:pt x="40" y="3"/>
                    <a:pt x="40" y="3"/>
                    <a:pt x="39" y="3"/>
                  </a:cubicBezTo>
                  <a:close/>
                  <a:moveTo>
                    <a:pt x="39" y="5"/>
                  </a:moveTo>
                  <a:cubicBezTo>
                    <a:pt x="7" y="5"/>
                    <a:pt x="7" y="5"/>
                    <a:pt x="7" y="5"/>
                  </a:cubicBezTo>
                  <a:cubicBezTo>
                    <a:pt x="6" y="5"/>
                    <a:pt x="6" y="5"/>
                    <a:pt x="6" y="5"/>
                  </a:cubicBezTo>
                  <a:cubicBezTo>
                    <a:pt x="6" y="5"/>
                    <a:pt x="6" y="5"/>
                    <a:pt x="6" y="5"/>
                  </a:cubicBezTo>
                  <a:cubicBezTo>
                    <a:pt x="6" y="4"/>
                    <a:pt x="6" y="4"/>
                    <a:pt x="7" y="4"/>
                  </a:cubicBezTo>
                  <a:cubicBezTo>
                    <a:pt x="39" y="4"/>
                    <a:pt x="39" y="4"/>
                    <a:pt x="39" y="4"/>
                  </a:cubicBezTo>
                  <a:cubicBezTo>
                    <a:pt x="40" y="4"/>
                    <a:pt x="40" y="4"/>
                    <a:pt x="40" y="5"/>
                  </a:cubicBezTo>
                  <a:cubicBezTo>
                    <a:pt x="40" y="5"/>
                    <a:pt x="40" y="5"/>
                    <a:pt x="40" y="5"/>
                  </a:cubicBezTo>
                  <a:cubicBezTo>
                    <a:pt x="40" y="5"/>
                    <a:pt x="40" y="5"/>
                    <a:pt x="39" y="5"/>
                  </a:cubicBezTo>
                  <a:close/>
                  <a:moveTo>
                    <a:pt x="39" y="8"/>
                  </a:moveTo>
                  <a:cubicBezTo>
                    <a:pt x="7" y="8"/>
                    <a:pt x="7" y="8"/>
                    <a:pt x="7" y="8"/>
                  </a:cubicBezTo>
                  <a:cubicBezTo>
                    <a:pt x="6" y="8"/>
                    <a:pt x="6" y="7"/>
                    <a:pt x="6" y="7"/>
                  </a:cubicBezTo>
                  <a:cubicBezTo>
                    <a:pt x="6" y="7"/>
                    <a:pt x="6" y="7"/>
                    <a:pt x="6" y="7"/>
                  </a:cubicBezTo>
                  <a:cubicBezTo>
                    <a:pt x="6" y="6"/>
                    <a:pt x="6" y="6"/>
                    <a:pt x="7" y="6"/>
                  </a:cubicBezTo>
                  <a:cubicBezTo>
                    <a:pt x="39" y="6"/>
                    <a:pt x="39" y="6"/>
                    <a:pt x="39" y="6"/>
                  </a:cubicBezTo>
                  <a:cubicBezTo>
                    <a:pt x="40" y="6"/>
                    <a:pt x="40" y="6"/>
                    <a:pt x="40" y="7"/>
                  </a:cubicBezTo>
                  <a:cubicBezTo>
                    <a:pt x="40" y="7"/>
                    <a:pt x="40" y="7"/>
                    <a:pt x="40" y="7"/>
                  </a:cubicBezTo>
                  <a:cubicBezTo>
                    <a:pt x="40" y="7"/>
                    <a:pt x="40" y="8"/>
                    <a:pt x="39" y="8"/>
                  </a:cubicBezTo>
                  <a:close/>
                  <a:moveTo>
                    <a:pt x="39" y="10"/>
                  </a:moveTo>
                  <a:cubicBezTo>
                    <a:pt x="7" y="10"/>
                    <a:pt x="7" y="10"/>
                    <a:pt x="7" y="10"/>
                  </a:cubicBezTo>
                  <a:cubicBezTo>
                    <a:pt x="6" y="10"/>
                    <a:pt x="6" y="10"/>
                    <a:pt x="6" y="9"/>
                  </a:cubicBezTo>
                  <a:cubicBezTo>
                    <a:pt x="6" y="9"/>
                    <a:pt x="6" y="9"/>
                    <a:pt x="6" y="9"/>
                  </a:cubicBezTo>
                  <a:cubicBezTo>
                    <a:pt x="6" y="9"/>
                    <a:pt x="6" y="8"/>
                    <a:pt x="7" y="8"/>
                  </a:cubicBezTo>
                  <a:cubicBezTo>
                    <a:pt x="39" y="8"/>
                    <a:pt x="39" y="8"/>
                    <a:pt x="39" y="8"/>
                  </a:cubicBezTo>
                  <a:cubicBezTo>
                    <a:pt x="40" y="8"/>
                    <a:pt x="40" y="9"/>
                    <a:pt x="40" y="9"/>
                  </a:cubicBezTo>
                  <a:cubicBezTo>
                    <a:pt x="40" y="9"/>
                    <a:pt x="40" y="9"/>
                    <a:pt x="40" y="9"/>
                  </a:cubicBezTo>
                  <a:cubicBezTo>
                    <a:pt x="40" y="10"/>
                    <a:pt x="40" y="10"/>
                    <a:pt x="39" y="10"/>
                  </a:cubicBezTo>
                  <a:close/>
                </a:path>
              </a:pathLst>
            </a:custGeom>
            <a:solidFill>
              <a:schemeClr val="bg1"/>
            </a:solidFill>
            <a:ln>
              <a:noFill/>
            </a:ln>
          </p:spPr>
          <p:txBody>
            <a:bodyPr/>
            <a:lstStyle/>
            <a:p>
              <a:endParaRPr lang="zh-CN" altLang="en-US" sz="1350">
                <a:solidFill>
                  <a:schemeClr val="tx1">
                    <a:lumMod val="65000"/>
                    <a:lumOff val="35000"/>
                  </a:schemeClr>
                </a:solidFill>
                <a:latin typeface="+mn-ea"/>
              </a:endParaRPr>
            </a:p>
          </p:txBody>
        </p:sp>
      </p:grpSp>
      <p:grpSp>
        <p:nvGrpSpPr>
          <p:cNvPr id="62" name="组合 61"/>
          <p:cNvGrpSpPr/>
          <p:nvPr/>
        </p:nvGrpSpPr>
        <p:grpSpPr>
          <a:xfrm>
            <a:off x="5022052" y="3404483"/>
            <a:ext cx="473515" cy="475124"/>
            <a:chOff x="5022052" y="3404483"/>
            <a:chExt cx="473515" cy="475124"/>
          </a:xfrm>
        </p:grpSpPr>
        <p:sp>
          <p:nvSpPr>
            <p:cNvPr id="63" name="Oval 10"/>
            <p:cNvSpPr>
              <a:spLocks noChangeArrowheads="1"/>
            </p:cNvSpPr>
            <p:nvPr/>
          </p:nvSpPr>
          <p:spPr bwMode="auto">
            <a:xfrm>
              <a:off x="5022052" y="3404483"/>
              <a:ext cx="473515" cy="475124"/>
            </a:xfrm>
            <a:prstGeom prst="rect">
              <a:avLst/>
            </a:prstGeom>
            <a:solidFill>
              <a:schemeClr val="accent2"/>
            </a:solidFill>
            <a:ln>
              <a:noFill/>
            </a:ln>
          </p:spPr>
          <p:txBody>
            <a:bodyPr/>
            <a:lstStyle/>
            <a:p>
              <a:endParaRPr lang="zh-CN" altLang="en-US" sz="1350">
                <a:solidFill>
                  <a:schemeClr val="tx1">
                    <a:lumMod val="65000"/>
                    <a:lumOff val="35000"/>
                  </a:schemeClr>
                </a:solidFill>
                <a:latin typeface="+mn-ea"/>
              </a:endParaRPr>
            </a:p>
          </p:txBody>
        </p:sp>
        <p:sp>
          <p:nvSpPr>
            <p:cNvPr id="64" name="Freeform 22"/>
            <p:cNvSpPr>
              <a:spLocks noEditPoints="1"/>
            </p:cNvSpPr>
            <p:nvPr/>
          </p:nvSpPr>
          <p:spPr bwMode="auto">
            <a:xfrm>
              <a:off x="5141236" y="3522056"/>
              <a:ext cx="233537" cy="239978"/>
            </a:xfrm>
            <a:custGeom>
              <a:avLst/>
              <a:gdLst>
                <a:gd name="T0" fmla="*/ 58 w 83"/>
                <a:gd name="T1" fmla="*/ 28 h 85"/>
                <a:gd name="T2" fmla="*/ 35 w 83"/>
                <a:gd name="T3" fmla="*/ 14 h 85"/>
                <a:gd name="T4" fmla="*/ 20 w 83"/>
                <a:gd name="T5" fmla="*/ 34 h 85"/>
                <a:gd name="T6" fmla="*/ 33 w 83"/>
                <a:gd name="T7" fmla="*/ 15 h 85"/>
                <a:gd name="T8" fmla="*/ 34 w 83"/>
                <a:gd name="T9" fmla="*/ 16 h 85"/>
                <a:gd name="T10" fmla="*/ 23 w 83"/>
                <a:gd name="T11" fmla="*/ 41 h 85"/>
                <a:gd name="T12" fmla="*/ 35 w 83"/>
                <a:gd name="T13" fmla="*/ 56 h 85"/>
                <a:gd name="T14" fmla="*/ 23 w 83"/>
                <a:gd name="T15" fmla="*/ 55 h 85"/>
                <a:gd name="T16" fmla="*/ 20 w 83"/>
                <a:gd name="T17" fmla="*/ 52 h 85"/>
                <a:gd name="T18" fmla="*/ 44 w 83"/>
                <a:gd name="T19" fmla="*/ 64 h 85"/>
                <a:gd name="T20" fmla="*/ 22 w 83"/>
                <a:gd name="T21" fmla="*/ 63 h 85"/>
                <a:gd name="T22" fmla="*/ 22 w 83"/>
                <a:gd name="T23" fmla="*/ 57 h 85"/>
                <a:gd name="T24" fmla="*/ 67 w 83"/>
                <a:gd name="T25" fmla="*/ 41 h 85"/>
                <a:gd name="T26" fmla="*/ 65 w 83"/>
                <a:gd name="T27" fmla="*/ 46 h 85"/>
                <a:gd name="T28" fmla="*/ 54 w 83"/>
                <a:gd name="T29" fmla="*/ 50 h 85"/>
                <a:gd name="T30" fmla="*/ 40 w 83"/>
                <a:gd name="T31" fmla="*/ 11 h 85"/>
                <a:gd name="T32" fmla="*/ 57 w 83"/>
                <a:gd name="T33" fmla="*/ 24 h 85"/>
                <a:gd name="T34" fmla="*/ 52 w 83"/>
                <a:gd name="T35" fmla="*/ 40 h 85"/>
                <a:gd name="T36" fmla="*/ 52 w 83"/>
                <a:gd name="T37" fmla="*/ 40 h 85"/>
                <a:gd name="T38" fmla="*/ 34 w 83"/>
                <a:gd name="T39" fmla="*/ 43 h 85"/>
                <a:gd name="T40" fmla="*/ 58 w 83"/>
                <a:gd name="T41" fmla="*/ 61 h 85"/>
                <a:gd name="T42" fmla="*/ 9 w 83"/>
                <a:gd name="T43" fmla="*/ 34 h 85"/>
                <a:gd name="T44" fmla="*/ 33 w 83"/>
                <a:gd name="T45" fmla="*/ 10 h 85"/>
                <a:gd name="T46" fmla="*/ 66 w 83"/>
                <a:gd name="T47" fmla="*/ 18 h 85"/>
                <a:gd name="T48" fmla="*/ 76 w 83"/>
                <a:gd name="T49" fmla="*/ 47 h 85"/>
                <a:gd name="T50" fmla="*/ 75 w 83"/>
                <a:gd name="T51" fmla="*/ 47 h 85"/>
                <a:gd name="T52" fmla="*/ 73 w 83"/>
                <a:gd name="T53" fmla="*/ 39 h 85"/>
                <a:gd name="T54" fmla="*/ 68 w 83"/>
                <a:gd name="T55" fmla="*/ 25 h 85"/>
                <a:gd name="T56" fmla="*/ 68 w 83"/>
                <a:gd name="T57" fmla="*/ 37 h 85"/>
                <a:gd name="T58" fmla="*/ 52 w 83"/>
                <a:gd name="T59" fmla="*/ 71 h 85"/>
                <a:gd name="T60" fmla="*/ 58 w 83"/>
                <a:gd name="T61" fmla="*/ 66 h 85"/>
                <a:gd name="T62" fmla="*/ 70 w 83"/>
                <a:gd name="T63" fmla="*/ 53 h 85"/>
                <a:gd name="T64" fmla="*/ 58 w 83"/>
                <a:gd name="T65" fmla="*/ 61 h 85"/>
                <a:gd name="T66" fmla="*/ 17 w 83"/>
                <a:gd name="T67" fmla="*/ 49 h 85"/>
                <a:gd name="T68" fmla="*/ 12 w 83"/>
                <a:gd name="T69" fmla="*/ 38 h 85"/>
                <a:gd name="T70" fmla="*/ 15 w 83"/>
                <a:gd name="T71" fmla="*/ 5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3" h="85">
                  <a:moveTo>
                    <a:pt x="58" y="27"/>
                  </a:moveTo>
                  <a:cubicBezTo>
                    <a:pt x="58" y="27"/>
                    <a:pt x="58" y="28"/>
                    <a:pt x="58" y="28"/>
                  </a:cubicBezTo>
                  <a:cubicBezTo>
                    <a:pt x="58" y="29"/>
                    <a:pt x="58" y="29"/>
                    <a:pt x="57" y="29"/>
                  </a:cubicBezTo>
                  <a:cubicBezTo>
                    <a:pt x="51" y="22"/>
                    <a:pt x="44" y="17"/>
                    <a:pt x="35" y="14"/>
                  </a:cubicBezTo>
                  <a:cubicBezTo>
                    <a:pt x="21" y="10"/>
                    <a:pt x="12" y="19"/>
                    <a:pt x="19" y="34"/>
                  </a:cubicBezTo>
                  <a:cubicBezTo>
                    <a:pt x="19" y="35"/>
                    <a:pt x="20" y="35"/>
                    <a:pt x="20" y="34"/>
                  </a:cubicBezTo>
                  <a:cubicBezTo>
                    <a:pt x="22" y="28"/>
                    <a:pt x="25" y="22"/>
                    <a:pt x="30" y="16"/>
                  </a:cubicBezTo>
                  <a:cubicBezTo>
                    <a:pt x="30" y="15"/>
                    <a:pt x="32" y="15"/>
                    <a:pt x="33" y="15"/>
                  </a:cubicBezTo>
                  <a:cubicBezTo>
                    <a:pt x="33" y="15"/>
                    <a:pt x="33" y="15"/>
                    <a:pt x="33" y="15"/>
                  </a:cubicBezTo>
                  <a:cubicBezTo>
                    <a:pt x="34" y="15"/>
                    <a:pt x="34" y="16"/>
                    <a:pt x="34" y="16"/>
                  </a:cubicBezTo>
                  <a:cubicBezTo>
                    <a:pt x="28" y="22"/>
                    <a:pt x="25" y="31"/>
                    <a:pt x="22" y="38"/>
                  </a:cubicBezTo>
                  <a:cubicBezTo>
                    <a:pt x="22" y="39"/>
                    <a:pt x="22" y="40"/>
                    <a:pt x="23" y="41"/>
                  </a:cubicBezTo>
                  <a:cubicBezTo>
                    <a:pt x="26" y="46"/>
                    <a:pt x="30" y="51"/>
                    <a:pt x="35" y="55"/>
                  </a:cubicBezTo>
                  <a:cubicBezTo>
                    <a:pt x="35" y="55"/>
                    <a:pt x="35" y="56"/>
                    <a:pt x="35" y="56"/>
                  </a:cubicBezTo>
                  <a:cubicBezTo>
                    <a:pt x="31" y="56"/>
                    <a:pt x="28" y="56"/>
                    <a:pt x="25" y="56"/>
                  </a:cubicBezTo>
                  <a:cubicBezTo>
                    <a:pt x="24" y="56"/>
                    <a:pt x="24" y="55"/>
                    <a:pt x="23" y="55"/>
                  </a:cubicBezTo>
                  <a:cubicBezTo>
                    <a:pt x="22" y="54"/>
                    <a:pt x="22" y="53"/>
                    <a:pt x="21" y="52"/>
                  </a:cubicBezTo>
                  <a:cubicBezTo>
                    <a:pt x="20" y="52"/>
                    <a:pt x="20" y="52"/>
                    <a:pt x="20" y="52"/>
                  </a:cubicBezTo>
                  <a:cubicBezTo>
                    <a:pt x="19" y="72"/>
                    <a:pt x="32" y="78"/>
                    <a:pt x="45" y="65"/>
                  </a:cubicBezTo>
                  <a:cubicBezTo>
                    <a:pt x="45" y="65"/>
                    <a:pt x="45" y="64"/>
                    <a:pt x="44" y="64"/>
                  </a:cubicBezTo>
                  <a:cubicBezTo>
                    <a:pt x="37" y="66"/>
                    <a:pt x="30" y="66"/>
                    <a:pt x="25" y="65"/>
                  </a:cubicBezTo>
                  <a:cubicBezTo>
                    <a:pt x="24" y="65"/>
                    <a:pt x="23" y="64"/>
                    <a:pt x="22" y="63"/>
                  </a:cubicBezTo>
                  <a:cubicBezTo>
                    <a:pt x="22" y="61"/>
                    <a:pt x="21" y="59"/>
                    <a:pt x="21" y="57"/>
                  </a:cubicBezTo>
                  <a:cubicBezTo>
                    <a:pt x="21" y="57"/>
                    <a:pt x="21" y="56"/>
                    <a:pt x="22" y="57"/>
                  </a:cubicBezTo>
                  <a:cubicBezTo>
                    <a:pt x="36" y="60"/>
                    <a:pt x="59" y="54"/>
                    <a:pt x="69" y="44"/>
                  </a:cubicBezTo>
                  <a:cubicBezTo>
                    <a:pt x="68" y="43"/>
                    <a:pt x="68" y="42"/>
                    <a:pt x="67" y="41"/>
                  </a:cubicBezTo>
                  <a:cubicBezTo>
                    <a:pt x="67" y="41"/>
                    <a:pt x="66" y="41"/>
                    <a:pt x="66" y="41"/>
                  </a:cubicBezTo>
                  <a:cubicBezTo>
                    <a:pt x="66" y="43"/>
                    <a:pt x="65" y="44"/>
                    <a:pt x="65" y="46"/>
                  </a:cubicBezTo>
                  <a:cubicBezTo>
                    <a:pt x="62" y="48"/>
                    <a:pt x="59" y="49"/>
                    <a:pt x="55" y="51"/>
                  </a:cubicBezTo>
                  <a:cubicBezTo>
                    <a:pt x="55" y="51"/>
                    <a:pt x="54" y="50"/>
                    <a:pt x="54" y="50"/>
                  </a:cubicBezTo>
                  <a:cubicBezTo>
                    <a:pt x="55" y="49"/>
                    <a:pt x="55" y="48"/>
                    <a:pt x="56" y="46"/>
                  </a:cubicBezTo>
                  <a:cubicBezTo>
                    <a:pt x="67" y="17"/>
                    <a:pt x="54" y="2"/>
                    <a:pt x="40" y="11"/>
                  </a:cubicBezTo>
                  <a:cubicBezTo>
                    <a:pt x="39" y="11"/>
                    <a:pt x="39" y="12"/>
                    <a:pt x="40" y="12"/>
                  </a:cubicBezTo>
                  <a:cubicBezTo>
                    <a:pt x="46" y="15"/>
                    <a:pt x="52" y="19"/>
                    <a:pt x="57" y="24"/>
                  </a:cubicBezTo>
                  <a:cubicBezTo>
                    <a:pt x="58" y="25"/>
                    <a:pt x="58" y="26"/>
                    <a:pt x="58" y="27"/>
                  </a:cubicBezTo>
                  <a:close/>
                  <a:moveTo>
                    <a:pt x="52" y="40"/>
                  </a:moveTo>
                  <a:cubicBezTo>
                    <a:pt x="53" y="55"/>
                    <a:pt x="31" y="55"/>
                    <a:pt x="31" y="41"/>
                  </a:cubicBezTo>
                  <a:cubicBezTo>
                    <a:pt x="31" y="28"/>
                    <a:pt x="51" y="27"/>
                    <a:pt x="52" y="40"/>
                  </a:cubicBezTo>
                  <a:close/>
                  <a:moveTo>
                    <a:pt x="44" y="43"/>
                  </a:moveTo>
                  <a:cubicBezTo>
                    <a:pt x="44" y="49"/>
                    <a:pt x="34" y="50"/>
                    <a:pt x="34" y="43"/>
                  </a:cubicBezTo>
                  <a:cubicBezTo>
                    <a:pt x="34" y="37"/>
                    <a:pt x="43" y="37"/>
                    <a:pt x="44" y="43"/>
                  </a:cubicBezTo>
                  <a:close/>
                  <a:moveTo>
                    <a:pt x="58" y="61"/>
                  </a:moveTo>
                  <a:cubicBezTo>
                    <a:pt x="44" y="85"/>
                    <a:pt x="22" y="83"/>
                    <a:pt x="17" y="63"/>
                  </a:cubicBezTo>
                  <a:cubicBezTo>
                    <a:pt x="4" y="58"/>
                    <a:pt x="0" y="45"/>
                    <a:pt x="9" y="34"/>
                  </a:cubicBezTo>
                  <a:cubicBezTo>
                    <a:pt x="10" y="33"/>
                    <a:pt x="10" y="32"/>
                    <a:pt x="10" y="31"/>
                  </a:cubicBezTo>
                  <a:cubicBezTo>
                    <a:pt x="7" y="16"/>
                    <a:pt x="18" y="7"/>
                    <a:pt x="33" y="10"/>
                  </a:cubicBezTo>
                  <a:cubicBezTo>
                    <a:pt x="34" y="10"/>
                    <a:pt x="35" y="10"/>
                    <a:pt x="36" y="9"/>
                  </a:cubicBezTo>
                  <a:cubicBezTo>
                    <a:pt x="48" y="0"/>
                    <a:pt x="62" y="4"/>
                    <a:pt x="66" y="18"/>
                  </a:cubicBezTo>
                  <a:cubicBezTo>
                    <a:pt x="67" y="19"/>
                    <a:pt x="67" y="19"/>
                    <a:pt x="68" y="20"/>
                  </a:cubicBezTo>
                  <a:cubicBezTo>
                    <a:pt x="80" y="25"/>
                    <a:pt x="83" y="37"/>
                    <a:pt x="76" y="47"/>
                  </a:cubicBezTo>
                  <a:cubicBezTo>
                    <a:pt x="76" y="47"/>
                    <a:pt x="75" y="47"/>
                    <a:pt x="75" y="47"/>
                  </a:cubicBezTo>
                  <a:cubicBezTo>
                    <a:pt x="75" y="47"/>
                    <a:pt x="75" y="47"/>
                    <a:pt x="75" y="47"/>
                  </a:cubicBezTo>
                  <a:cubicBezTo>
                    <a:pt x="74" y="45"/>
                    <a:pt x="73" y="43"/>
                    <a:pt x="73" y="42"/>
                  </a:cubicBezTo>
                  <a:cubicBezTo>
                    <a:pt x="72" y="41"/>
                    <a:pt x="72" y="40"/>
                    <a:pt x="73" y="39"/>
                  </a:cubicBezTo>
                  <a:cubicBezTo>
                    <a:pt x="75" y="33"/>
                    <a:pt x="74" y="28"/>
                    <a:pt x="69" y="24"/>
                  </a:cubicBezTo>
                  <a:cubicBezTo>
                    <a:pt x="68" y="24"/>
                    <a:pt x="68" y="24"/>
                    <a:pt x="68" y="25"/>
                  </a:cubicBezTo>
                  <a:cubicBezTo>
                    <a:pt x="68" y="27"/>
                    <a:pt x="68" y="30"/>
                    <a:pt x="67" y="34"/>
                  </a:cubicBezTo>
                  <a:cubicBezTo>
                    <a:pt x="67" y="35"/>
                    <a:pt x="67" y="36"/>
                    <a:pt x="68" y="37"/>
                  </a:cubicBezTo>
                  <a:cubicBezTo>
                    <a:pt x="82" y="58"/>
                    <a:pt x="71" y="76"/>
                    <a:pt x="52" y="72"/>
                  </a:cubicBezTo>
                  <a:cubicBezTo>
                    <a:pt x="52" y="72"/>
                    <a:pt x="51" y="72"/>
                    <a:pt x="52" y="71"/>
                  </a:cubicBezTo>
                  <a:cubicBezTo>
                    <a:pt x="53" y="70"/>
                    <a:pt x="54" y="68"/>
                    <a:pt x="55" y="67"/>
                  </a:cubicBezTo>
                  <a:cubicBezTo>
                    <a:pt x="56" y="66"/>
                    <a:pt x="57" y="66"/>
                    <a:pt x="58" y="66"/>
                  </a:cubicBezTo>
                  <a:cubicBezTo>
                    <a:pt x="66" y="66"/>
                    <a:pt x="71" y="61"/>
                    <a:pt x="71" y="54"/>
                  </a:cubicBezTo>
                  <a:cubicBezTo>
                    <a:pt x="71" y="53"/>
                    <a:pt x="70" y="53"/>
                    <a:pt x="70" y="53"/>
                  </a:cubicBezTo>
                  <a:cubicBezTo>
                    <a:pt x="67" y="55"/>
                    <a:pt x="64" y="57"/>
                    <a:pt x="60" y="59"/>
                  </a:cubicBezTo>
                  <a:cubicBezTo>
                    <a:pt x="59" y="60"/>
                    <a:pt x="58" y="60"/>
                    <a:pt x="58" y="61"/>
                  </a:cubicBezTo>
                  <a:close/>
                  <a:moveTo>
                    <a:pt x="16" y="53"/>
                  </a:moveTo>
                  <a:cubicBezTo>
                    <a:pt x="16" y="52"/>
                    <a:pt x="16" y="50"/>
                    <a:pt x="17" y="49"/>
                  </a:cubicBezTo>
                  <a:cubicBezTo>
                    <a:pt x="17" y="48"/>
                    <a:pt x="17" y="47"/>
                    <a:pt x="16" y="46"/>
                  </a:cubicBezTo>
                  <a:cubicBezTo>
                    <a:pt x="14" y="43"/>
                    <a:pt x="13" y="40"/>
                    <a:pt x="12" y="38"/>
                  </a:cubicBezTo>
                  <a:cubicBezTo>
                    <a:pt x="12" y="37"/>
                    <a:pt x="11" y="37"/>
                    <a:pt x="11" y="38"/>
                  </a:cubicBezTo>
                  <a:cubicBezTo>
                    <a:pt x="7" y="44"/>
                    <a:pt x="9" y="50"/>
                    <a:pt x="15" y="54"/>
                  </a:cubicBezTo>
                  <a:cubicBezTo>
                    <a:pt x="16" y="54"/>
                    <a:pt x="16" y="54"/>
                    <a:pt x="16" y="53"/>
                  </a:cubicBezTo>
                  <a:close/>
                </a:path>
              </a:pathLst>
            </a:custGeom>
            <a:solidFill>
              <a:schemeClr val="bg1"/>
            </a:solidFill>
            <a:ln>
              <a:noFill/>
            </a:ln>
          </p:spPr>
          <p:txBody>
            <a:bodyPr/>
            <a:lstStyle/>
            <a:p>
              <a:endParaRPr lang="zh-CN" altLang="en-US" sz="1350">
                <a:solidFill>
                  <a:schemeClr val="tx1">
                    <a:lumMod val="65000"/>
                    <a:lumOff val="35000"/>
                  </a:schemeClr>
                </a:solidFill>
                <a:latin typeface="+mn-ea"/>
              </a:endParaRPr>
            </a:p>
          </p:txBody>
        </p:sp>
      </p:grpSp>
      <p:sp>
        <p:nvSpPr>
          <p:cNvPr id="65" name="文本框 64"/>
          <p:cNvSpPr txBox="1"/>
          <p:nvPr/>
        </p:nvSpPr>
        <p:spPr>
          <a:xfrm>
            <a:off x="1585046" y="1707654"/>
            <a:ext cx="2357141"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mn-ea"/>
              </a:rPr>
              <a:t>请在此添加文字说明，模板。请在此添加文字说明，模板。</a:t>
            </a:r>
            <a:endParaRPr lang="zh-CN" altLang="en-US" sz="1000" dirty="0">
              <a:solidFill>
                <a:schemeClr val="tx1">
                  <a:lumMod val="65000"/>
                  <a:lumOff val="35000"/>
                </a:schemeClr>
              </a:solidFill>
              <a:latin typeface="+mn-ea"/>
            </a:endParaRPr>
          </a:p>
        </p:txBody>
      </p:sp>
      <p:sp>
        <p:nvSpPr>
          <p:cNvPr id="66" name="文本框 65"/>
          <p:cNvSpPr txBox="1"/>
          <p:nvPr/>
        </p:nvSpPr>
        <p:spPr>
          <a:xfrm>
            <a:off x="5525778" y="1707654"/>
            <a:ext cx="2357141"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mn-ea"/>
              </a:rPr>
              <a:t>请在此添加文字说明，模板。请在此添加文字说明，模板。</a:t>
            </a:r>
            <a:endParaRPr lang="zh-CN" altLang="en-US" sz="1000" dirty="0">
              <a:solidFill>
                <a:schemeClr val="tx1">
                  <a:lumMod val="65000"/>
                  <a:lumOff val="35000"/>
                </a:schemeClr>
              </a:solidFill>
              <a:latin typeface="+mn-ea"/>
            </a:endParaRPr>
          </a:p>
        </p:txBody>
      </p:sp>
      <p:sp>
        <p:nvSpPr>
          <p:cNvPr id="67" name="文本框 66"/>
          <p:cNvSpPr txBox="1"/>
          <p:nvPr/>
        </p:nvSpPr>
        <p:spPr>
          <a:xfrm>
            <a:off x="1585046" y="2563684"/>
            <a:ext cx="2357141"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mn-ea"/>
              </a:rPr>
              <a:t>请在此添加文字说明，模板。请在此添加文字说明，模板。</a:t>
            </a:r>
            <a:endParaRPr lang="zh-CN" altLang="en-US" sz="1000" dirty="0">
              <a:solidFill>
                <a:schemeClr val="tx1">
                  <a:lumMod val="65000"/>
                  <a:lumOff val="35000"/>
                </a:schemeClr>
              </a:solidFill>
              <a:latin typeface="+mn-ea"/>
            </a:endParaRPr>
          </a:p>
        </p:txBody>
      </p:sp>
      <p:sp>
        <p:nvSpPr>
          <p:cNvPr id="68" name="文本框 67"/>
          <p:cNvSpPr txBox="1"/>
          <p:nvPr/>
        </p:nvSpPr>
        <p:spPr>
          <a:xfrm>
            <a:off x="5525778" y="2563684"/>
            <a:ext cx="2357141"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mn-ea"/>
              </a:rPr>
              <a:t>请在此添加文字说明，模板。请在此添加文字说明，模板。</a:t>
            </a:r>
            <a:endParaRPr lang="zh-CN" altLang="en-US" sz="1000" dirty="0">
              <a:solidFill>
                <a:schemeClr val="tx1">
                  <a:lumMod val="65000"/>
                  <a:lumOff val="35000"/>
                </a:schemeClr>
              </a:solidFill>
              <a:latin typeface="+mn-ea"/>
            </a:endParaRPr>
          </a:p>
        </p:txBody>
      </p:sp>
      <p:sp>
        <p:nvSpPr>
          <p:cNvPr id="69" name="文本框 68"/>
          <p:cNvSpPr txBox="1"/>
          <p:nvPr/>
        </p:nvSpPr>
        <p:spPr>
          <a:xfrm>
            <a:off x="1585046" y="3417298"/>
            <a:ext cx="2357141"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mn-ea"/>
              </a:rPr>
              <a:t>请在此添加文字说明，模板。请在此添加文字说明，模板。</a:t>
            </a:r>
            <a:endParaRPr lang="zh-CN" altLang="en-US" sz="1000" dirty="0">
              <a:solidFill>
                <a:schemeClr val="tx1">
                  <a:lumMod val="65000"/>
                  <a:lumOff val="35000"/>
                </a:schemeClr>
              </a:solidFill>
              <a:latin typeface="+mn-ea"/>
            </a:endParaRPr>
          </a:p>
        </p:txBody>
      </p:sp>
      <p:sp>
        <p:nvSpPr>
          <p:cNvPr id="70" name="文本框 69"/>
          <p:cNvSpPr txBox="1"/>
          <p:nvPr/>
        </p:nvSpPr>
        <p:spPr>
          <a:xfrm>
            <a:off x="5525778" y="3417298"/>
            <a:ext cx="2357141" cy="472630"/>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mn-ea"/>
              </a:rPr>
              <a:t>请在此添加文字说明，模板。请在此添加文字说明，模板。</a:t>
            </a:r>
            <a:endParaRPr lang="zh-CN" altLang="en-US" sz="1000" dirty="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65"/>
                                        </p:tgtEl>
                                        <p:attrNameLst>
                                          <p:attrName>style.visibility</p:attrName>
                                        </p:attrNameLst>
                                      </p:cBhvr>
                                      <p:to>
                                        <p:strVal val="visible"/>
                                      </p:to>
                                    </p:set>
                                    <p:animEffect transition="in" filter="wipe(up)">
                                      <p:cBhvr>
                                        <p:cTn id="13" dur="500"/>
                                        <p:tgtEl>
                                          <p:spTgt spid="6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wipe(up)">
                                      <p:cBhvr>
                                        <p:cTn id="23" dur="500"/>
                                        <p:tgtEl>
                                          <p:spTgt spid="66"/>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wipe(up)">
                                      <p:cBhvr>
                                        <p:cTn id="33" dur="500"/>
                                        <p:tgtEl>
                                          <p:spTgt spid="67"/>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Effect transition="in" filter="fade">
                                      <p:cBhvr>
                                        <p:cTn id="39" dur="500"/>
                                        <p:tgtEl>
                                          <p:spTgt spid="28"/>
                                        </p:tgtEl>
                                      </p:cBhvr>
                                    </p:animEffect>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wipe(up)">
                                      <p:cBhvr>
                                        <p:cTn id="43" dur="500"/>
                                        <p:tgtEl>
                                          <p:spTgt spid="68"/>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59"/>
                                        </p:tgtEl>
                                        <p:attrNameLst>
                                          <p:attrName>style.visibility</p:attrName>
                                        </p:attrNameLst>
                                      </p:cBhvr>
                                      <p:to>
                                        <p:strVal val="visible"/>
                                      </p:to>
                                    </p:set>
                                    <p:anim calcmode="lin" valueType="num">
                                      <p:cBhvr>
                                        <p:cTn id="47" dur="500" fill="hold"/>
                                        <p:tgtEl>
                                          <p:spTgt spid="59"/>
                                        </p:tgtEl>
                                        <p:attrNameLst>
                                          <p:attrName>ppt_w</p:attrName>
                                        </p:attrNameLst>
                                      </p:cBhvr>
                                      <p:tavLst>
                                        <p:tav tm="0">
                                          <p:val>
                                            <p:fltVal val="0"/>
                                          </p:val>
                                        </p:tav>
                                        <p:tav tm="100000">
                                          <p:val>
                                            <p:strVal val="#ppt_w"/>
                                          </p:val>
                                        </p:tav>
                                      </p:tavLst>
                                    </p:anim>
                                    <p:anim calcmode="lin" valueType="num">
                                      <p:cBhvr>
                                        <p:cTn id="48" dur="500" fill="hold"/>
                                        <p:tgtEl>
                                          <p:spTgt spid="59"/>
                                        </p:tgtEl>
                                        <p:attrNameLst>
                                          <p:attrName>ppt_h</p:attrName>
                                        </p:attrNameLst>
                                      </p:cBhvr>
                                      <p:tavLst>
                                        <p:tav tm="0">
                                          <p:val>
                                            <p:fltVal val="0"/>
                                          </p:val>
                                        </p:tav>
                                        <p:tav tm="100000">
                                          <p:val>
                                            <p:strVal val="#ppt_h"/>
                                          </p:val>
                                        </p:tav>
                                      </p:tavLst>
                                    </p:anim>
                                    <p:animEffect transition="in" filter="fade">
                                      <p:cBhvr>
                                        <p:cTn id="49" dur="500"/>
                                        <p:tgtEl>
                                          <p:spTgt spid="59"/>
                                        </p:tgtEl>
                                      </p:cBhvr>
                                    </p:animEffect>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wipe(up)">
                                      <p:cBhvr>
                                        <p:cTn id="53" dur="500"/>
                                        <p:tgtEl>
                                          <p:spTgt spid="69"/>
                                        </p:tgtEl>
                                      </p:cBhvr>
                                    </p:animEffect>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70"/>
                                        </p:tgtEl>
                                        <p:attrNameLst>
                                          <p:attrName>style.visibility</p:attrName>
                                        </p:attrNameLst>
                                      </p:cBhvr>
                                      <p:to>
                                        <p:strVal val="visible"/>
                                      </p:to>
                                    </p:set>
                                    <p:animEffect transition="in" filter="wipe(up)">
                                      <p:cBhvr>
                                        <p:cTn id="63"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67" grpId="0"/>
      <p:bldP spid="68" grpId="0"/>
      <p:bldP spid="69" grpId="0"/>
      <p:bldP spid="7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rPr>
              <a:t>二、工作完成季度</a:t>
            </a:r>
            <a:endPar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endParaRPr>
          </a:p>
        </p:txBody>
      </p:sp>
      <p:cxnSp>
        <p:nvCxnSpPr>
          <p:cNvPr id="19" name="Straight Connector 8"/>
          <p:cNvCxnSpPr/>
          <p:nvPr/>
        </p:nvCxnSpPr>
        <p:spPr>
          <a:xfrm>
            <a:off x="686999" y="4011028"/>
            <a:ext cx="7770003" cy="0"/>
          </a:xfrm>
          <a:prstGeom prst="line">
            <a:avLst/>
          </a:prstGeom>
          <a:ln w="3175">
            <a:solidFill>
              <a:srgbClr val="7F8C8D"/>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 name="Oval 9"/>
          <p:cNvSpPr/>
          <p:nvPr/>
        </p:nvSpPr>
        <p:spPr>
          <a:xfrm>
            <a:off x="1681420" y="3947244"/>
            <a:ext cx="127552" cy="127569"/>
          </a:xfrm>
          <a:prstGeom prst="ellipse">
            <a:avLst/>
          </a:prstGeom>
          <a:solidFill>
            <a:schemeClr val="accent1"/>
          </a:solidFill>
          <a:ln>
            <a:noFill/>
          </a:ln>
          <a:effectLst/>
        </p:spPr>
        <p:txBody>
          <a:bodyPr rtlCol="0" anchor="ctr"/>
          <a:lstStyle/>
          <a:p>
            <a:pPr algn="ctr"/>
            <a:endParaRPr lang="en-US" sz="2700">
              <a:solidFill>
                <a:srgbClr val="009DAD"/>
              </a:solidFill>
              <a:latin typeface="+mn-ea"/>
              <a:cs typeface="+mn-ea"/>
              <a:sym typeface="Arial" panose="020B0604020202020204" pitchFamily="34" charset="0"/>
            </a:endParaRPr>
          </a:p>
        </p:txBody>
      </p:sp>
      <p:sp>
        <p:nvSpPr>
          <p:cNvPr id="21" name="Oval 10"/>
          <p:cNvSpPr/>
          <p:nvPr/>
        </p:nvSpPr>
        <p:spPr>
          <a:xfrm>
            <a:off x="3569067" y="3947244"/>
            <a:ext cx="127552" cy="127569"/>
          </a:xfrm>
          <a:prstGeom prst="ellipse">
            <a:avLst/>
          </a:prstGeom>
          <a:solidFill>
            <a:schemeClr val="accent2"/>
          </a:solidFill>
          <a:ln>
            <a:noFill/>
          </a:ln>
          <a:effectLst/>
        </p:spPr>
        <p:txBody>
          <a:bodyPr rtlCol="0" anchor="ctr"/>
          <a:lstStyle/>
          <a:p>
            <a:pPr algn="ctr"/>
            <a:endParaRPr lang="en-US" sz="2700">
              <a:solidFill>
                <a:srgbClr val="009DAD"/>
              </a:solidFill>
              <a:latin typeface="+mn-ea"/>
              <a:cs typeface="+mn-ea"/>
              <a:sym typeface="Arial" panose="020B0604020202020204" pitchFamily="34" charset="0"/>
            </a:endParaRPr>
          </a:p>
        </p:txBody>
      </p:sp>
      <p:sp>
        <p:nvSpPr>
          <p:cNvPr id="22" name="Oval 11"/>
          <p:cNvSpPr/>
          <p:nvPr/>
        </p:nvSpPr>
        <p:spPr>
          <a:xfrm>
            <a:off x="5452050" y="3947244"/>
            <a:ext cx="127552" cy="127569"/>
          </a:xfrm>
          <a:prstGeom prst="ellipse">
            <a:avLst/>
          </a:prstGeom>
          <a:solidFill>
            <a:schemeClr val="accent3"/>
          </a:solidFill>
          <a:ln>
            <a:noFill/>
          </a:ln>
          <a:effectLst/>
        </p:spPr>
        <p:txBody>
          <a:bodyPr rtlCol="0" anchor="ctr"/>
          <a:lstStyle/>
          <a:p>
            <a:pPr algn="ctr"/>
            <a:endParaRPr lang="en-US" sz="2700">
              <a:solidFill>
                <a:srgbClr val="009DAD"/>
              </a:solidFill>
              <a:latin typeface="+mn-ea"/>
              <a:cs typeface="+mn-ea"/>
              <a:sym typeface="Arial" panose="020B0604020202020204" pitchFamily="34" charset="0"/>
            </a:endParaRPr>
          </a:p>
        </p:txBody>
      </p:sp>
      <p:sp>
        <p:nvSpPr>
          <p:cNvPr id="23" name="Oval 12"/>
          <p:cNvSpPr/>
          <p:nvPr/>
        </p:nvSpPr>
        <p:spPr>
          <a:xfrm>
            <a:off x="7335035" y="3947244"/>
            <a:ext cx="127552" cy="127569"/>
          </a:xfrm>
          <a:prstGeom prst="ellipse">
            <a:avLst/>
          </a:prstGeom>
          <a:solidFill>
            <a:schemeClr val="accent4"/>
          </a:solidFill>
          <a:ln>
            <a:noFill/>
          </a:ln>
          <a:effectLst/>
        </p:spPr>
        <p:txBody>
          <a:bodyPr rtlCol="0" anchor="ctr"/>
          <a:lstStyle/>
          <a:p>
            <a:pPr algn="ctr"/>
            <a:endParaRPr lang="en-US" sz="2700">
              <a:solidFill>
                <a:srgbClr val="009DAD"/>
              </a:solidFill>
              <a:latin typeface="+mn-ea"/>
              <a:cs typeface="+mn-ea"/>
              <a:sym typeface="Arial" panose="020B0604020202020204" pitchFamily="34" charset="0"/>
            </a:endParaRPr>
          </a:p>
        </p:txBody>
      </p:sp>
      <p:sp>
        <p:nvSpPr>
          <p:cNvPr id="24" name="TextBox 14"/>
          <p:cNvSpPr txBox="1"/>
          <p:nvPr/>
        </p:nvSpPr>
        <p:spPr>
          <a:xfrm>
            <a:off x="1534904" y="4139596"/>
            <a:ext cx="420580" cy="238505"/>
          </a:xfrm>
          <a:prstGeom prst="rect">
            <a:avLst/>
          </a:prstGeom>
          <a:noFill/>
        </p:spPr>
        <p:txBody>
          <a:bodyPr wrap="none" lIns="68556" tIns="34279" rIns="68556" bIns="34279" rtlCol="0">
            <a:spAutoFit/>
          </a:bodyPr>
          <a:lstStyle/>
          <a:p>
            <a:pPr algn="ctr"/>
            <a:r>
              <a:rPr lang="zh-CN" altLang="en-US" sz="1100" dirty="0" smtClean="0">
                <a:solidFill>
                  <a:schemeClr val="tx1">
                    <a:lumMod val="65000"/>
                    <a:lumOff val="35000"/>
                  </a:schemeClr>
                </a:solidFill>
                <a:latin typeface="+mn-ea"/>
                <a:cs typeface="+mn-ea"/>
                <a:sym typeface="Arial" panose="020B0604020202020204" pitchFamily="34" charset="0"/>
              </a:rPr>
              <a:t>标题</a:t>
            </a:r>
            <a:endParaRPr lang="en-US" sz="1100" dirty="0">
              <a:solidFill>
                <a:schemeClr val="tx1">
                  <a:lumMod val="65000"/>
                  <a:lumOff val="35000"/>
                </a:schemeClr>
              </a:solidFill>
              <a:latin typeface="+mn-ea"/>
              <a:cs typeface="+mn-ea"/>
              <a:sym typeface="Arial" panose="020B0604020202020204" pitchFamily="34" charset="0"/>
            </a:endParaRPr>
          </a:p>
        </p:txBody>
      </p:sp>
      <p:sp>
        <p:nvSpPr>
          <p:cNvPr id="25" name="TextBox 15"/>
          <p:cNvSpPr txBox="1"/>
          <p:nvPr/>
        </p:nvSpPr>
        <p:spPr>
          <a:xfrm>
            <a:off x="3422551" y="4139596"/>
            <a:ext cx="420580" cy="238505"/>
          </a:xfrm>
          <a:prstGeom prst="rect">
            <a:avLst/>
          </a:prstGeom>
          <a:noFill/>
        </p:spPr>
        <p:txBody>
          <a:bodyPr wrap="none" lIns="68556" tIns="34279" rIns="68556" bIns="34279" rtlCol="0">
            <a:spAutoFit/>
          </a:bodyPr>
          <a:lstStyle/>
          <a:p>
            <a:pPr algn="ctr"/>
            <a:r>
              <a:rPr lang="zh-CN" altLang="en-US" sz="1100" dirty="0">
                <a:solidFill>
                  <a:schemeClr val="tx1">
                    <a:lumMod val="65000"/>
                    <a:lumOff val="35000"/>
                  </a:schemeClr>
                </a:solidFill>
                <a:latin typeface="+mn-ea"/>
                <a:cs typeface="+mn-ea"/>
                <a:sym typeface="Arial" panose="020B0604020202020204" pitchFamily="34" charset="0"/>
              </a:rPr>
              <a:t>标题</a:t>
            </a:r>
            <a:endParaRPr lang="en-US" altLang="zh-CN" sz="1100" dirty="0">
              <a:solidFill>
                <a:schemeClr val="tx1">
                  <a:lumMod val="65000"/>
                  <a:lumOff val="35000"/>
                </a:schemeClr>
              </a:solidFill>
              <a:latin typeface="+mn-ea"/>
              <a:cs typeface="+mn-ea"/>
              <a:sym typeface="Arial" panose="020B0604020202020204" pitchFamily="34" charset="0"/>
            </a:endParaRPr>
          </a:p>
        </p:txBody>
      </p:sp>
      <p:sp>
        <p:nvSpPr>
          <p:cNvPr id="26" name="TextBox 16"/>
          <p:cNvSpPr txBox="1"/>
          <p:nvPr/>
        </p:nvSpPr>
        <p:spPr>
          <a:xfrm>
            <a:off x="5305535" y="4139596"/>
            <a:ext cx="420580" cy="238505"/>
          </a:xfrm>
          <a:prstGeom prst="rect">
            <a:avLst/>
          </a:prstGeom>
          <a:noFill/>
        </p:spPr>
        <p:txBody>
          <a:bodyPr wrap="none" lIns="68556" tIns="34279" rIns="68556" bIns="34279" rtlCol="0">
            <a:spAutoFit/>
          </a:bodyPr>
          <a:lstStyle/>
          <a:p>
            <a:pPr algn="ctr"/>
            <a:r>
              <a:rPr lang="zh-CN" altLang="en-US" sz="1100" dirty="0">
                <a:solidFill>
                  <a:schemeClr val="tx1">
                    <a:lumMod val="65000"/>
                    <a:lumOff val="35000"/>
                  </a:schemeClr>
                </a:solidFill>
                <a:latin typeface="+mn-ea"/>
                <a:cs typeface="+mn-ea"/>
                <a:sym typeface="Arial" panose="020B0604020202020204" pitchFamily="34" charset="0"/>
              </a:rPr>
              <a:t>标题</a:t>
            </a:r>
            <a:endParaRPr lang="en-US" altLang="zh-CN" sz="1100" dirty="0">
              <a:solidFill>
                <a:schemeClr val="tx1">
                  <a:lumMod val="65000"/>
                  <a:lumOff val="35000"/>
                </a:schemeClr>
              </a:solidFill>
              <a:latin typeface="+mn-ea"/>
              <a:cs typeface="+mn-ea"/>
              <a:sym typeface="Arial" panose="020B0604020202020204" pitchFamily="34" charset="0"/>
            </a:endParaRPr>
          </a:p>
        </p:txBody>
      </p:sp>
      <p:sp>
        <p:nvSpPr>
          <p:cNvPr id="27" name="TextBox 17"/>
          <p:cNvSpPr txBox="1"/>
          <p:nvPr/>
        </p:nvSpPr>
        <p:spPr>
          <a:xfrm>
            <a:off x="7188518" y="4139596"/>
            <a:ext cx="420580" cy="238505"/>
          </a:xfrm>
          <a:prstGeom prst="rect">
            <a:avLst/>
          </a:prstGeom>
          <a:noFill/>
        </p:spPr>
        <p:txBody>
          <a:bodyPr wrap="none" lIns="68556" tIns="34279" rIns="68556" bIns="34279" rtlCol="0">
            <a:spAutoFit/>
          </a:bodyPr>
          <a:lstStyle/>
          <a:p>
            <a:pPr algn="ctr"/>
            <a:r>
              <a:rPr lang="zh-CN" altLang="en-US" sz="1100" dirty="0">
                <a:solidFill>
                  <a:schemeClr val="tx1">
                    <a:lumMod val="65000"/>
                    <a:lumOff val="35000"/>
                  </a:schemeClr>
                </a:solidFill>
                <a:latin typeface="+mn-ea"/>
                <a:cs typeface="+mn-ea"/>
                <a:sym typeface="Arial" panose="020B0604020202020204" pitchFamily="34" charset="0"/>
              </a:rPr>
              <a:t>标题</a:t>
            </a:r>
            <a:endParaRPr lang="en-US" altLang="zh-CN" sz="1100" dirty="0">
              <a:solidFill>
                <a:schemeClr val="tx1">
                  <a:lumMod val="65000"/>
                  <a:lumOff val="35000"/>
                </a:schemeClr>
              </a:solidFill>
              <a:latin typeface="+mn-ea"/>
              <a:cs typeface="+mn-ea"/>
              <a:sym typeface="Arial" panose="020B0604020202020204" pitchFamily="34" charset="0"/>
            </a:endParaRPr>
          </a:p>
        </p:txBody>
      </p:sp>
      <p:sp>
        <p:nvSpPr>
          <p:cNvPr id="28" name="Rounded Rectangle 18"/>
          <p:cNvSpPr/>
          <p:nvPr/>
        </p:nvSpPr>
        <p:spPr>
          <a:xfrm>
            <a:off x="687000" y="3442953"/>
            <a:ext cx="2945839" cy="95677"/>
          </a:xfrm>
          <a:prstGeom prst="roundRect">
            <a:avLst/>
          </a:prstGeom>
          <a:solidFill>
            <a:schemeClr val="accent1"/>
          </a:solidFill>
          <a:ln>
            <a:noFill/>
          </a:ln>
          <a:effectLst/>
        </p:spPr>
        <p:txBody>
          <a:bodyPr rtlCol="0" anchor="ctr"/>
          <a:lstStyle/>
          <a:p>
            <a:pPr algn="ctr"/>
            <a:endParaRPr lang="en-US" sz="2700">
              <a:solidFill>
                <a:schemeClr val="bg1"/>
              </a:solidFill>
              <a:latin typeface="+mn-ea"/>
              <a:cs typeface="+mn-ea"/>
              <a:sym typeface="Arial" panose="020B0604020202020204" pitchFamily="34" charset="0"/>
            </a:endParaRPr>
          </a:p>
        </p:txBody>
      </p:sp>
      <p:sp>
        <p:nvSpPr>
          <p:cNvPr id="29" name="Rounded Rectangle 19"/>
          <p:cNvSpPr/>
          <p:nvPr/>
        </p:nvSpPr>
        <p:spPr>
          <a:xfrm>
            <a:off x="2562011" y="3197558"/>
            <a:ext cx="2945839" cy="95677"/>
          </a:xfrm>
          <a:prstGeom prst="roundRect">
            <a:avLst/>
          </a:prstGeom>
          <a:solidFill>
            <a:schemeClr val="accent2"/>
          </a:solidFill>
          <a:ln>
            <a:noFill/>
          </a:ln>
          <a:effectLst/>
        </p:spPr>
        <p:txBody>
          <a:bodyPr rtlCol="0" anchor="ctr"/>
          <a:lstStyle/>
          <a:p>
            <a:pPr algn="ctr"/>
            <a:endParaRPr lang="en-US" sz="2700">
              <a:solidFill>
                <a:schemeClr val="bg1"/>
              </a:solidFill>
              <a:latin typeface="+mn-ea"/>
              <a:cs typeface="+mn-ea"/>
              <a:sym typeface="Arial" panose="020B0604020202020204" pitchFamily="34" charset="0"/>
            </a:endParaRPr>
          </a:p>
        </p:txBody>
      </p:sp>
      <p:sp>
        <p:nvSpPr>
          <p:cNvPr id="30" name="Rounded Rectangle 20"/>
          <p:cNvSpPr/>
          <p:nvPr/>
        </p:nvSpPr>
        <p:spPr>
          <a:xfrm>
            <a:off x="4452967" y="2952160"/>
            <a:ext cx="2945839" cy="95677"/>
          </a:xfrm>
          <a:prstGeom prst="roundRect">
            <a:avLst/>
          </a:prstGeom>
          <a:solidFill>
            <a:schemeClr val="accent3"/>
          </a:solidFill>
          <a:ln>
            <a:noFill/>
          </a:ln>
          <a:effectLst/>
        </p:spPr>
        <p:txBody>
          <a:bodyPr rtlCol="0" anchor="ctr"/>
          <a:lstStyle/>
          <a:p>
            <a:pPr algn="ctr"/>
            <a:endParaRPr lang="en-US" sz="2700">
              <a:solidFill>
                <a:schemeClr val="bg1"/>
              </a:solidFill>
              <a:latin typeface="+mn-ea"/>
              <a:cs typeface="+mn-ea"/>
              <a:sym typeface="Arial" panose="020B0604020202020204" pitchFamily="34" charset="0"/>
            </a:endParaRPr>
          </a:p>
        </p:txBody>
      </p:sp>
      <p:sp>
        <p:nvSpPr>
          <p:cNvPr id="31" name="Rounded Rectangle 21"/>
          <p:cNvSpPr/>
          <p:nvPr/>
        </p:nvSpPr>
        <p:spPr>
          <a:xfrm>
            <a:off x="6196751" y="2706765"/>
            <a:ext cx="2945839" cy="95677"/>
          </a:xfrm>
          <a:prstGeom prst="roundRect">
            <a:avLst/>
          </a:prstGeom>
          <a:solidFill>
            <a:schemeClr val="accent4"/>
          </a:solidFill>
          <a:ln>
            <a:noFill/>
          </a:ln>
          <a:effectLst/>
        </p:spPr>
        <p:txBody>
          <a:bodyPr rtlCol="0" anchor="ctr"/>
          <a:lstStyle/>
          <a:p>
            <a:pPr algn="ctr"/>
            <a:endParaRPr lang="en-US" sz="2700">
              <a:solidFill>
                <a:schemeClr val="tx1">
                  <a:lumMod val="65000"/>
                  <a:lumOff val="35000"/>
                </a:schemeClr>
              </a:solidFill>
              <a:latin typeface="+mn-ea"/>
              <a:cs typeface="+mn-ea"/>
              <a:sym typeface="Arial" panose="020B0604020202020204" pitchFamily="34" charset="0"/>
            </a:endParaRPr>
          </a:p>
        </p:txBody>
      </p:sp>
      <p:sp>
        <p:nvSpPr>
          <p:cNvPr id="32" name="TextBox 22"/>
          <p:cNvSpPr txBox="1"/>
          <p:nvPr/>
        </p:nvSpPr>
        <p:spPr>
          <a:xfrm>
            <a:off x="679888" y="2738111"/>
            <a:ext cx="1713110" cy="588600"/>
          </a:xfrm>
          <a:prstGeom prst="rect">
            <a:avLst/>
          </a:prstGeom>
          <a:noFill/>
        </p:spPr>
        <p:txBody>
          <a:bodyPr wrap="square" lIns="68556" tIns="34279" rIns="68556" bIns="34279" rtlCol="0">
            <a:spAutoFit/>
          </a:bodyPr>
          <a:lstStyle/>
          <a:p>
            <a:pPr fontAlgn="base">
              <a:lnSpc>
                <a:spcPct val="125000"/>
              </a:lnSpc>
              <a:spcBef>
                <a:spcPct val="0"/>
              </a:spcBef>
              <a:spcAft>
                <a:spcPct val="0"/>
              </a:spcAft>
              <a:buNone/>
            </a:pPr>
            <a:r>
              <a:rPr lang="zh-CN" altLang="en-US" sz="900" dirty="0">
                <a:solidFill>
                  <a:schemeClr val="tx1">
                    <a:lumMod val="65000"/>
                    <a:lumOff val="35000"/>
                  </a:schemeClr>
                </a:solidFill>
                <a:latin typeface="+mn-ea"/>
                <a:cs typeface="+mn-ea"/>
                <a:sym typeface="Arial" panose="020B0604020202020204" pitchFamily="34" charset="0"/>
              </a:rPr>
              <a:t>输入您的内容或者通过右键复制粘贴您的内容，并选择只保留文字。输入您的内容。</a:t>
            </a:r>
            <a:endParaRPr lang="zh-CN" altLang="en-US" sz="900" dirty="0">
              <a:solidFill>
                <a:schemeClr val="tx1">
                  <a:lumMod val="65000"/>
                  <a:lumOff val="35000"/>
                </a:schemeClr>
              </a:solidFill>
              <a:latin typeface="+mn-ea"/>
              <a:cs typeface="+mn-ea"/>
            </a:endParaRPr>
          </a:p>
        </p:txBody>
      </p:sp>
      <p:sp>
        <p:nvSpPr>
          <p:cNvPr id="33" name="TextBox 23"/>
          <p:cNvSpPr txBox="1"/>
          <p:nvPr/>
        </p:nvSpPr>
        <p:spPr>
          <a:xfrm>
            <a:off x="2489437" y="2486203"/>
            <a:ext cx="1713110" cy="588600"/>
          </a:xfrm>
          <a:prstGeom prst="rect">
            <a:avLst/>
          </a:prstGeom>
          <a:noFill/>
        </p:spPr>
        <p:txBody>
          <a:bodyPr wrap="square" lIns="68556" tIns="34279" rIns="68556" bIns="34279" rtlCol="0">
            <a:spAutoFit/>
          </a:bodyPr>
          <a:lstStyle/>
          <a:p>
            <a:pPr fontAlgn="base">
              <a:lnSpc>
                <a:spcPct val="125000"/>
              </a:lnSpc>
              <a:spcBef>
                <a:spcPct val="0"/>
              </a:spcBef>
              <a:spcAft>
                <a:spcPct val="0"/>
              </a:spcAft>
              <a:buNone/>
            </a:pPr>
            <a:r>
              <a:rPr lang="zh-CN" altLang="en-US" sz="900" dirty="0">
                <a:solidFill>
                  <a:schemeClr val="tx1">
                    <a:lumMod val="65000"/>
                    <a:lumOff val="35000"/>
                  </a:schemeClr>
                </a:solidFill>
                <a:latin typeface="+mn-ea"/>
                <a:cs typeface="+mn-ea"/>
                <a:sym typeface="Arial" panose="020B0604020202020204" pitchFamily="34" charset="0"/>
              </a:rPr>
              <a:t>输入您的内容或者通过右键复制粘贴您的内容，并选择只保留文字。输入您的内容。</a:t>
            </a:r>
            <a:endParaRPr lang="zh-CN" altLang="en-US" sz="900" dirty="0">
              <a:solidFill>
                <a:schemeClr val="tx1">
                  <a:lumMod val="65000"/>
                  <a:lumOff val="35000"/>
                </a:schemeClr>
              </a:solidFill>
              <a:latin typeface="+mn-ea"/>
              <a:cs typeface="+mn-ea"/>
            </a:endParaRPr>
          </a:p>
        </p:txBody>
      </p:sp>
      <p:sp>
        <p:nvSpPr>
          <p:cNvPr id="34" name="TextBox 24"/>
          <p:cNvSpPr txBox="1"/>
          <p:nvPr/>
        </p:nvSpPr>
        <p:spPr>
          <a:xfrm>
            <a:off x="4398157" y="2270285"/>
            <a:ext cx="1713110" cy="588600"/>
          </a:xfrm>
          <a:prstGeom prst="rect">
            <a:avLst/>
          </a:prstGeom>
          <a:noFill/>
        </p:spPr>
        <p:txBody>
          <a:bodyPr wrap="square" lIns="68556" tIns="34279" rIns="68556" bIns="34279" rtlCol="0">
            <a:spAutoFit/>
          </a:bodyPr>
          <a:lstStyle/>
          <a:p>
            <a:pPr fontAlgn="base">
              <a:lnSpc>
                <a:spcPct val="125000"/>
              </a:lnSpc>
              <a:spcBef>
                <a:spcPct val="0"/>
              </a:spcBef>
              <a:spcAft>
                <a:spcPct val="0"/>
              </a:spcAft>
              <a:buNone/>
            </a:pPr>
            <a:r>
              <a:rPr lang="zh-CN" altLang="en-US" sz="900" dirty="0">
                <a:solidFill>
                  <a:schemeClr val="tx1">
                    <a:lumMod val="65000"/>
                    <a:lumOff val="35000"/>
                  </a:schemeClr>
                </a:solidFill>
                <a:latin typeface="+mn-ea"/>
                <a:cs typeface="+mn-ea"/>
                <a:sym typeface="Arial" panose="020B0604020202020204" pitchFamily="34" charset="0"/>
              </a:rPr>
              <a:t>输入您的内容或者通过右键复制粘贴您的内容，并选择只保留文字。输入您的内容。</a:t>
            </a:r>
            <a:endParaRPr lang="zh-CN" altLang="en-US" sz="900" dirty="0">
              <a:solidFill>
                <a:schemeClr val="tx1">
                  <a:lumMod val="65000"/>
                  <a:lumOff val="35000"/>
                </a:schemeClr>
              </a:solidFill>
              <a:latin typeface="+mn-ea"/>
              <a:cs typeface="+mn-ea"/>
            </a:endParaRPr>
          </a:p>
        </p:txBody>
      </p:sp>
      <p:sp>
        <p:nvSpPr>
          <p:cNvPr id="35" name="TextBox 25"/>
          <p:cNvSpPr txBox="1"/>
          <p:nvPr/>
        </p:nvSpPr>
        <p:spPr>
          <a:xfrm>
            <a:off x="6194566" y="2018378"/>
            <a:ext cx="1713110" cy="588600"/>
          </a:xfrm>
          <a:prstGeom prst="rect">
            <a:avLst/>
          </a:prstGeom>
          <a:noFill/>
        </p:spPr>
        <p:txBody>
          <a:bodyPr wrap="square" lIns="68556" tIns="34279" rIns="68556" bIns="34279" rtlCol="0">
            <a:spAutoFit/>
          </a:bodyPr>
          <a:lstStyle/>
          <a:p>
            <a:pPr fontAlgn="base">
              <a:lnSpc>
                <a:spcPct val="125000"/>
              </a:lnSpc>
              <a:spcBef>
                <a:spcPct val="0"/>
              </a:spcBef>
              <a:spcAft>
                <a:spcPct val="0"/>
              </a:spcAft>
              <a:buNone/>
            </a:pPr>
            <a:r>
              <a:rPr lang="zh-CN" altLang="en-US" sz="900" dirty="0">
                <a:solidFill>
                  <a:schemeClr val="tx1">
                    <a:lumMod val="65000"/>
                    <a:lumOff val="35000"/>
                  </a:schemeClr>
                </a:solidFill>
                <a:latin typeface="+mn-ea"/>
                <a:cs typeface="+mn-ea"/>
                <a:sym typeface="Arial" panose="020B0604020202020204" pitchFamily="34" charset="0"/>
              </a:rPr>
              <a:t>输入您的内容或者通过右键复制粘贴您的内容，并选择只保留文字。输入您的内容。</a:t>
            </a:r>
            <a:endParaRPr lang="zh-CN" altLang="en-US" sz="900" dirty="0">
              <a:solidFill>
                <a:schemeClr val="tx1">
                  <a:lumMod val="65000"/>
                  <a:lumOff val="35000"/>
                </a:schemeClr>
              </a:solidFill>
              <a:latin typeface="+mn-ea"/>
              <a:cs typeface="+mn-ea"/>
            </a:endParaRPr>
          </a:p>
        </p:txBody>
      </p:sp>
      <p:sp>
        <p:nvSpPr>
          <p:cNvPr id="36" name="Rectangle 26"/>
          <p:cNvSpPr/>
          <p:nvPr/>
        </p:nvSpPr>
        <p:spPr>
          <a:xfrm>
            <a:off x="679889" y="2361967"/>
            <a:ext cx="398137" cy="392265"/>
          </a:xfrm>
          <a:prstGeom prst="rect">
            <a:avLst/>
          </a:prstGeom>
        </p:spPr>
        <p:txBody>
          <a:bodyPr wrap="none" lIns="68556" tIns="34279" rIns="68556" bIns="34279">
            <a:spAutoFit/>
          </a:bodyPr>
          <a:lstStyle/>
          <a:p>
            <a:r>
              <a:rPr lang="en-US" sz="2100" dirty="0">
                <a:solidFill>
                  <a:schemeClr val="tx1">
                    <a:lumMod val="50000"/>
                    <a:lumOff val="50000"/>
                  </a:schemeClr>
                </a:solidFill>
                <a:latin typeface="+mn-ea"/>
                <a:cs typeface="+mn-ea"/>
                <a:sym typeface="Arial" panose="020B0604020202020204" pitchFamily="34" charset="0"/>
              </a:rPr>
              <a:t>01</a:t>
            </a:r>
            <a:endParaRPr lang="en-US" sz="2100" dirty="0">
              <a:solidFill>
                <a:schemeClr val="tx1">
                  <a:lumMod val="50000"/>
                  <a:lumOff val="50000"/>
                </a:schemeClr>
              </a:solidFill>
              <a:latin typeface="+mn-ea"/>
              <a:cs typeface="+mn-ea"/>
              <a:sym typeface="Arial" panose="020B0604020202020204" pitchFamily="34" charset="0"/>
            </a:endParaRPr>
          </a:p>
        </p:txBody>
      </p:sp>
      <p:sp>
        <p:nvSpPr>
          <p:cNvPr id="37" name="Rectangle 27"/>
          <p:cNvSpPr/>
          <p:nvPr/>
        </p:nvSpPr>
        <p:spPr>
          <a:xfrm>
            <a:off x="2489438" y="2102168"/>
            <a:ext cx="398137" cy="392265"/>
          </a:xfrm>
          <a:prstGeom prst="rect">
            <a:avLst/>
          </a:prstGeom>
        </p:spPr>
        <p:txBody>
          <a:bodyPr wrap="none" lIns="68556" tIns="34279" rIns="68556" bIns="34279">
            <a:spAutoFit/>
          </a:bodyPr>
          <a:lstStyle/>
          <a:p>
            <a:r>
              <a:rPr lang="en-US" sz="2100" dirty="0">
                <a:solidFill>
                  <a:schemeClr val="tx1">
                    <a:lumMod val="50000"/>
                    <a:lumOff val="50000"/>
                  </a:schemeClr>
                </a:solidFill>
                <a:latin typeface="+mn-ea"/>
                <a:cs typeface="+mn-ea"/>
                <a:sym typeface="Arial" panose="020B0604020202020204" pitchFamily="34" charset="0"/>
              </a:rPr>
              <a:t>02</a:t>
            </a:r>
            <a:endParaRPr lang="en-US" sz="2100" dirty="0">
              <a:solidFill>
                <a:schemeClr val="tx1">
                  <a:lumMod val="50000"/>
                  <a:lumOff val="50000"/>
                </a:schemeClr>
              </a:solidFill>
              <a:latin typeface="+mn-ea"/>
              <a:cs typeface="+mn-ea"/>
              <a:sym typeface="Arial" panose="020B0604020202020204" pitchFamily="34" charset="0"/>
            </a:endParaRPr>
          </a:p>
        </p:txBody>
      </p:sp>
      <p:sp>
        <p:nvSpPr>
          <p:cNvPr id="38" name="Rectangle 28"/>
          <p:cNvSpPr/>
          <p:nvPr/>
        </p:nvSpPr>
        <p:spPr>
          <a:xfrm>
            <a:off x="4452969" y="1865968"/>
            <a:ext cx="398137" cy="392265"/>
          </a:xfrm>
          <a:prstGeom prst="rect">
            <a:avLst/>
          </a:prstGeom>
        </p:spPr>
        <p:txBody>
          <a:bodyPr wrap="none" lIns="68556" tIns="34279" rIns="68556" bIns="34279">
            <a:spAutoFit/>
          </a:bodyPr>
          <a:lstStyle/>
          <a:p>
            <a:r>
              <a:rPr lang="en-US" sz="2100" dirty="0">
                <a:solidFill>
                  <a:schemeClr val="tx1">
                    <a:lumMod val="50000"/>
                    <a:lumOff val="50000"/>
                  </a:schemeClr>
                </a:solidFill>
                <a:latin typeface="+mn-ea"/>
                <a:cs typeface="+mn-ea"/>
                <a:sym typeface="Arial" panose="020B0604020202020204" pitchFamily="34" charset="0"/>
              </a:rPr>
              <a:t>03</a:t>
            </a:r>
            <a:endParaRPr lang="en-US" sz="2100" dirty="0">
              <a:solidFill>
                <a:schemeClr val="tx1">
                  <a:lumMod val="50000"/>
                  <a:lumOff val="50000"/>
                </a:schemeClr>
              </a:solidFill>
              <a:latin typeface="+mn-ea"/>
              <a:cs typeface="+mn-ea"/>
              <a:sym typeface="Arial" panose="020B0604020202020204" pitchFamily="34" charset="0"/>
            </a:endParaRPr>
          </a:p>
        </p:txBody>
      </p:sp>
      <p:sp>
        <p:nvSpPr>
          <p:cNvPr id="39" name="Rectangle 29"/>
          <p:cNvSpPr/>
          <p:nvPr/>
        </p:nvSpPr>
        <p:spPr>
          <a:xfrm>
            <a:off x="6194568" y="1595323"/>
            <a:ext cx="398137" cy="392265"/>
          </a:xfrm>
          <a:prstGeom prst="rect">
            <a:avLst/>
          </a:prstGeom>
        </p:spPr>
        <p:txBody>
          <a:bodyPr wrap="none" lIns="68556" tIns="34279" rIns="68556" bIns="34279">
            <a:spAutoFit/>
          </a:bodyPr>
          <a:lstStyle/>
          <a:p>
            <a:r>
              <a:rPr lang="en-US" sz="2100" dirty="0">
                <a:solidFill>
                  <a:schemeClr val="tx1">
                    <a:lumMod val="50000"/>
                    <a:lumOff val="50000"/>
                  </a:schemeClr>
                </a:solidFill>
                <a:latin typeface="+mn-ea"/>
                <a:cs typeface="+mn-ea"/>
                <a:sym typeface="Arial" panose="020B0604020202020204" pitchFamily="34" charset="0"/>
              </a:rPr>
              <a:t>04</a:t>
            </a:r>
            <a:endParaRPr lang="en-US" sz="2100" dirty="0">
              <a:solidFill>
                <a:schemeClr val="tx1">
                  <a:lumMod val="50000"/>
                  <a:lumOff val="50000"/>
                </a:schemeClr>
              </a:solidFill>
              <a:latin typeface="+mn-ea"/>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left)">
                                      <p:cBhvr>
                                        <p:cTn id="10" dur="500"/>
                                        <p:tgtEl>
                                          <p:spTgt spid="29"/>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500"/>
                                        <p:tgtEl>
                                          <p:spTgt spid="30"/>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000"/>
                            </p:stCondLst>
                            <p:childTnLst>
                              <p:par>
                                <p:cTn id="19" presetID="53" presetClass="entr" presetSubtype="528"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p:cTn id="21" dur="500" fill="hold"/>
                                        <p:tgtEl>
                                          <p:spTgt spid="36"/>
                                        </p:tgtEl>
                                        <p:attrNameLst>
                                          <p:attrName>ppt_w</p:attrName>
                                        </p:attrNameLst>
                                      </p:cBhvr>
                                      <p:tavLst>
                                        <p:tav tm="0">
                                          <p:val>
                                            <p:fltVal val="0"/>
                                          </p:val>
                                        </p:tav>
                                        <p:tav tm="100000">
                                          <p:val>
                                            <p:strVal val="#ppt_w"/>
                                          </p:val>
                                        </p:tav>
                                      </p:tavLst>
                                    </p:anim>
                                    <p:anim calcmode="lin" valueType="num">
                                      <p:cBhvr>
                                        <p:cTn id="22" dur="500" fill="hold"/>
                                        <p:tgtEl>
                                          <p:spTgt spid="36"/>
                                        </p:tgtEl>
                                        <p:attrNameLst>
                                          <p:attrName>ppt_h</p:attrName>
                                        </p:attrNameLst>
                                      </p:cBhvr>
                                      <p:tavLst>
                                        <p:tav tm="0">
                                          <p:val>
                                            <p:fltVal val="0"/>
                                          </p:val>
                                        </p:tav>
                                        <p:tav tm="100000">
                                          <p:val>
                                            <p:strVal val="#ppt_h"/>
                                          </p:val>
                                        </p:tav>
                                      </p:tavLst>
                                    </p:anim>
                                    <p:animEffect transition="in" filter="fade">
                                      <p:cBhvr>
                                        <p:cTn id="23" dur="500"/>
                                        <p:tgtEl>
                                          <p:spTgt spid="36"/>
                                        </p:tgtEl>
                                      </p:cBhvr>
                                    </p:animEffect>
                                    <p:anim calcmode="lin" valueType="num">
                                      <p:cBhvr>
                                        <p:cTn id="24" dur="500" fill="hold"/>
                                        <p:tgtEl>
                                          <p:spTgt spid="36"/>
                                        </p:tgtEl>
                                        <p:attrNameLst>
                                          <p:attrName>ppt_x</p:attrName>
                                        </p:attrNameLst>
                                      </p:cBhvr>
                                      <p:tavLst>
                                        <p:tav tm="0">
                                          <p:val>
                                            <p:fltVal val="0.5"/>
                                          </p:val>
                                        </p:tav>
                                        <p:tav tm="100000">
                                          <p:val>
                                            <p:strVal val="#ppt_x"/>
                                          </p:val>
                                        </p:tav>
                                      </p:tavLst>
                                    </p:anim>
                                    <p:anim calcmode="lin" valueType="num">
                                      <p:cBhvr>
                                        <p:cTn id="25" dur="500" fill="hold"/>
                                        <p:tgtEl>
                                          <p:spTgt spid="36"/>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p:cTn id="28" dur="500" fill="hold"/>
                                        <p:tgtEl>
                                          <p:spTgt spid="37"/>
                                        </p:tgtEl>
                                        <p:attrNameLst>
                                          <p:attrName>ppt_w</p:attrName>
                                        </p:attrNameLst>
                                      </p:cBhvr>
                                      <p:tavLst>
                                        <p:tav tm="0">
                                          <p:val>
                                            <p:fltVal val="0"/>
                                          </p:val>
                                        </p:tav>
                                        <p:tav tm="100000">
                                          <p:val>
                                            <p:strVal val="#ppt_w"/>
                                          </p:val>
                                        </p:tav>
                                      </p:tavLst>
                                    </p:anim>
                                    <p:anim calcmode="lin" valueType="num">
                                      <p:cBhvr>
                                        <p:cTn id="29" dur="500" fill="hold"/>
                                        <p:tgtEl>
                                          <p:spTgt spid="37"/>
                                        </p:tgtEl>
                                        <p:attrNameLst>
                                          <p:attrName>ppt_h</p:attrName>
                                        </p:attrNameLst>
                                      </p:cBhvr>
                                      <p:tavLst>
                                        <p:tav tm="0">
                                          <p:val>
                                            <p:fltVal val="0"/>
                                          </p:val>
                                        </p:tav>
                                        <p:tav tm="100000">
                                          <p:val>
                                            <p:strVal val="#ppt_h"/>
                                          </p:val>
                                        </p:tav>
                                      </p:tavLst>
                                    </p:anim>
                                    <p:animEffect transition="in" filter="fade">
                                      <p:cBhvr>
                                        <p:cTn id="30" dur="500"/>
                                        <p:tgtEl>
                                          <p:spTgt spid="37"/>
                                        </p:tgtEl>
                                      </p:cBhvr>
                                    </p:animEffect>
                                    <p:anim calcmode="lin" valueType="num">
                                      <p:cBhvr>
                                        <p:cTn id="31" dur="500" fill="hold"/>
                                        <p:tgtEl>
                                          <p:spTgt spid="37"/>
                                        </p:tgtEl>
                                        <p:attrNameLst>
                                          <p:attrName>ppt_x</p:attrName>
                                        </p:attrNameLst>
                                      </p:cBhvr>
                                      <p:tavLst>
                                        <p:tav tm="0">
                                          <p:val>
                                            <p:fltVal val="0.5"/>
                                          </p:val>
                                        </p:tav>
                                        <p:tav tm="100000">
                                          <p:val>
                                            <p:strVal val="#ppt_x"/>
                                          </p:val>
                                        </p:tav>
                                      </p:tavLst>
                                    </p:anim>
                                    <p:anim calcmode="lin" valueType="num">
                                      <p:cBhvr>
                                        <p:cTn id="32" dur="500" fill="hold"/>
                                        <p:tgtEl>
                                          <p:spTgt spid="37"/>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p:cTn id="35" dur="500" fill="hold"/>
                                        <p:tgtEl>
                                          <p:spTgt spid="38"/>
                                        </p:tgtEl>
                                        <p:attrNameLst>
                                          <p:attrName>ppt_w</p:attrName>
                                        </p:attrNameLst>
                                      </p:cBhvr>
                                      <p:tavLst>
                                        <p:tav tm="0">
                                          <p:val>
                                            <p:fltVal val="0"/>
                                          </p:val>
                                        </p:tav>
                                        <p:tav tm="100000">
                                          <p:val>
                                            <p:strVal val="#ppt_w"/>
                                          </p:val>
                                        </p:tav>
                                      </p:tavLst>
                                    </p:anim>
                                    <p:anim calcmode="lin" valueType="num">
                                      <p:cBhvr>
                                        <p:cTn id="36" dur="500" fill="hold"/>
                                        <p:tgtEl>
                                          <p:spTgt spid="38"/>
                                        </p:tgtEl>
                                        <p:attrNameLst>
                                          <p:attrName>ppt_h</p:attrName>
                                        </p:attrNameLst>
                                      </p:cBhvr>
                                      <p:tavLst>
                                        <p:tav tm="0">
                                          <p:val>
                                            <p:fltVal val="0"/>
                                          </p:val>
                                        </p:tav>
                                        <p:tav tm="100000">
                                          <p:val>
                                            <p:strVal val="#ppt_h"/>
                                          </p:val>
                                        </p:tav>
                                      </p:tavLst>
                                    </p:anim>
                                    <p:animEffect transition="in" filter="fade">
                                      <p:cBhvr>
                                        <p:cTn id="37" dur="500"/>
                                        <p:tgtEl>
                                          <p:spTgt spid="38"/>
                                        </p:tgtEl>
                                      </p:cBhvr>
                                    </p:animEffect>
                                    <p:anim calcmode="lin" valueType="num">
                                      <p:cBhvr>
                                        <p:cTn id="38" dur="500" fill="hold"/>
                                        <p:tgtEl>
                                          <p:spTgt spid="38"/>
                                        </p:tgtEl>
                                        <p:attrNameLst>
                                          <p:attrName>ppt_x</p:attrName>
                                        </p:attrNameLst>
                                      </p:cBhvr>
                                      <p:tavLst>
                                        <p:tav tm="0">
                                          <p:val>
                                            <p:fltVal val="0.5"/>
                                          </p:val>
                                        </p:tav>
                                        <p:tav tm="100000">
                                          <p:val>
                                            <p:strVal val="#ppt_x"/>
                                          </p:val>
                                        </p:tav>
                                      </p:tavLst>
                                    </p:anim>
                                    <p:anim calcmode="lin" valueType="num">
                                      <p:cBhvr>
                                        <p:cTn id="39" dur="500" fill="hold"/>
                                        <p:tgtEl>
                                          <p:spTgt spid="38"/>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 calcmode="lin" valueType="num">
                                      <p:cBhvr>
                                        <p:cTn id="42" dur="500" fill="hold"/>
                                        <p:tgtEl>
                                          <p:spTgt spid="39"/>
                                        </p:tgtEl>
                                        <p:attrNameLst>
                                          <p:attrName>ppt_w</p:attrName>
                                        </p:attrNameLst>
                                      </p:cBhvr>
                                      <p:tavLst>
                                        <p:tav tm="0">
                                          <p:val>
                                            <p:fltVal val="0"/>
                                          </p:val>
                                        </p:tav>
                                        <p:tav tm="100000">
                                          <p:val>
                                            <p:strVal val="#ppt_w"/>
                                          </p:val>
                                        </p:tav>
                                      </p:tavLst>
                                    </p:anim>
                                    <p:anim calcmode="lin" valueType="num">
                                      <p:cBhvr>
                                        <p:cTn id="43" dur="500" fill="hold"/>
                                        <p:tgtEl>
                                          <p:spTgt spid="39"/>
                                        </p:tgtEl>
                                        <p:attrNameLst>
                                          <p:attrName>ppt_h</p:attrName>
                                        </p:attrNameLst>
                                      </p:cBhvr>
                                      <p:tavLst>
                                        <p:tav tm="0">
                                          <p:val>
                                            <p:fltVal val="0"/>
                                          </p:val>
                                        </p:tav>
                                        <p:tav tm="100000">
                                          <p:val>
                                            <p:strVal val="#ppt_h"/>
                                          </p:val>
                                        </p:tav>
                                      </p:tavLst>
                                    </p:anim>
                                    <p:animEffect transition="in" filter="fade">
                                      <p:cBhvr>
                                        <p:cTn id="44" dur="500"/>
                                        <p:tgtEl>
                                          <p:spTgt spid="39"/>
                                        </p:tgtEl>
                                      </p:cBhvr>
                                    </p:animEffect>
                                    <p:anim calcmode="lin" valueType="num">
                                      <p:cBhvr>
                                        <p:cTn id="45" dur="500" fill="hold"/>
                                        <p:tgtEl>
                                          <p:spTgt spid="39"/>
                                        </p:tgtEl>
                                        <p:attrNameLst>
                                          <p:attrName>ppt_x</p:attrName>
                                        </p:attrNameLst>
                                      </p:cBhvr>
                                      <p:tavLst>
                                        <p:tav tm="0">
                                          <p:val>
                                            <p:fltVal val="0.5"/>
                                          </p:val>
                                        </p:tav>
                                        <p:tav tm="100000">
                                          <p:val>
                                            <p:strVal val="#ppt_x"/>
                                          </p:val>
                                        </p:tav>
                                      </p:tavLst>
                                    </p:anim>
                                    <p:anim calcmode="lin" valueType="num">
                                      <p:cBhvr>
                                        <p:cTn id="46" dur="500" fill="hold"/>
                                        <p:tgtEl>
                                          <p:spTgt spid="39"/>
                                        </p:tgtEl>
                                        <p:attrNameLst>
                                          <p:attrName>ppt_y</p:attrName>
                                        </p:attrNameLst>
                                      </p:cBhvr>
                                      <p:tavLst>
                                        <p:tav tm="0">
                                          <p:val>
                                            <p:fltVal val="0.5"/>
                                          </p:val>
                                        </p:tav>
                                        <p:tav tm="100000">
                                          <p:val>
                                            <p:strVal val="#ppt_y"/>
                                          </p:val>
                                        </p:tav>
                                      </p:tavLst>
                                    </p:anim>
                                  </p:childTnLst>
                                </p:cTn>
                              </p:par>
                            </p:childTnLst>
                          </p:cTn>
                        </p:par>
                        <p:par>
                          <p:cTn id="47" fill="hold">
                            <p:stCondLst>
                              <p:cond delay="1500"/>
                            </p:stCondLst>
                            <p:childTnLst>
                              <p:par>
                                <p:cTn id="48" presetID="12" presetClass="entr" presetSubtype="8" fill="hold" grpId="0" nodeType="afterEffect">
                                  <p:stCondLst>
                                    <p:cond delay="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500"/>
                                        <p:tgtEl>
                                          <p:spTgt spid="32"/>
                                        </p:tgtEl>
                                        <p:attrNameLst>
                                          <p:attrName>ppt_x</p:attrName>
                                        </p:attrNameLst>
                                      </p:cBhvr>
                                      <p:tavLst>
                                        <p:tav tm="0">
                                          <p:val>
                                            <p:strVal val="#ppt_x-#ppt_w*1.125000"/>
                                          </p:val>
                                        </p:tav>
                                        <p:tav tm="100000">
                                          <p:val>
                                            <p:strVal val="#ppt_x"/>
                                          </p:val>
                                        </p:tav>
                                      </p:tavLst>
                                    </p:anim>
                                    <p:animEffect transition="in" filter="wipe(right)">
                                      <p:cBhvr>
                                        <p:cTn id="51" dur="500"/>
                                        <p:tgtEl>
                                          <p:spTgt spid="32"/>
                                        </p:tgtEl>
                                      </p:cBhvr>
                                    </p:animEffect>
                                  </p:childTnLst>
                                </p:cTn>
                              </p:par>
                              <p:par>
                                <p:cTn id="52" presetID="12" presetClass="entr" presetSubtype="8" fill="hold" grpId="0" nodeType="withEffect">
                                  <p:stCondLst>
                                    <p:cond delay="0"/>
                                  </p:stCondLst>
                                  <p:childTnLst>
                                    <p:set>
                                      <p:cBhvr>
                                        <p:cTn id="53" dur="1" fill="hold">
                                          <p:stCondLst>
                                            <p:cond delay="0"/>
                                          </p:stCondLst>
                                        </p:cTn>
                                        <p:tgtEl>
                                          <p:spTgt spid="33"/>
                                        </p:tgtEl>
                                        <p:attrNameLst>
                                          <p:attrName>style.visibility</p:attrName>
                                        </p:attrNameLst>
                                      </p:cBhvr>
                                      <p:to>
                                        <p:strVal val="visible"/>
                                      </p:to>
                                    </p:set>
                                    <p:anim calcmode="lin" valueType="num">
                                      <p:cBhvr additive="base">
                                        <p:cTn id="54" dur="500"/>
                                        <p:tgtEl>
                                          <p:spTgt spid="33"/>
                                        </p:tgtEl>
                                        <p:attrNameLst>
                                          <p:attrName>ppt_x</p:attrName>
                                        </p:attrNameLst>
                                      </p:cBhvr>
                                      <p:tavLst>
                                        <p:tav tm="0">
                                          <p:val>
                                            <p:strVal val="#ppt_x-#ppt_w*1.125000"/>
                                          </p:val>
                                        </p:tav>
                                        <p:tav tm="100000">
                                          <p:val>
                                            <p:strVal val="#ppt_x"/>
                                          </p:val>
                                        </p:tav>
                                      </p:tavLst>
                                    </p:anim>
                                    <p:animEffect transition="in" filter="wipe(right)">
                                      <p:cBhvr>
                                        <p:cTn id="55" dur="500"/>
                                        <p:tgtEl>
                                          <p:spTgt spid="33"/>
                                        </p:tgtEl>
                                      </p:cBhvr>
                                    </p:animEffect>
                                  </p:childTnLst>
                                </p:cTn>
                              </p:par>
                              <p:par>
                                <p:cTn id="56" presetID="12" presetClass="entr" presetSubtype="8" fill="hold" grpId="0" nodeType="with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p:tgtEl>
                                          <p:spTgt spid="34"/>
                                        </p:tgtEl>
                                        <p:attrNameLst>
                                          <p:attrName>ppt_x</p:attrName>
                                        </p:attrNameLst>
                                      </p:cBhvr>
                                      <p:tavLst>
                                        <p:tav tm="0">
                                          <p:val>
                                            <p:strVal val="#ppt_x-#ppt_w*1.125000"/>
                                          </p:val>
                                        </p:tav>
                                        <p:tav tm="100000">
                                          <p:val>
                                            <p:strVal val="#ppt_x"/>
                                          </p:val>
                                        </p:tav>
                                      </p:tavLst>
                                    </p:anim>
                                    <p:animEffect transition="in" filter="wipe(right)">
                                      <p:cBhvr>
                                        <p:cTn id="59" dur="500"/>
                                        <p:tgtEl>
                                          <p:spTgt spid="34"/>
                                        </p:tgtEl>
                                      </p:cBhvr>
                                    </p:animEffect>
                                  </p:childTnLst>
                                </p:cTn>
                              </p:par>
                              <p:par>
                                <p:cTn id="60" presetID="12" presetClass="entr" presetSubtype="8"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 calcmode="lin" valueType="num">
                                      <p:cBhvr additive="base">
                                        <p:cTn id="62" dur="500"/>
                                        <p:tgtEl>
                                          <p:spTgt spid="35"/>
                                        </p:tgtEl>
                                        <p:attrNameLst>
                                          <p:attrName>ppt_x</p:attrName>
                                        </p:attrNameLst>
                                      </p:cBhvr>
                                      <p:tavLst>
                                        <p:tav tm="0">
                                          <p:val>
                                            <p:strVal val="#ppt_x-#ppt_w*1.125000"/>
                                          </p:val>
                                        </p:tav>
                                        <p:tav tm="100000">
                                          <p:val>
                                            <p:strVal val="#ppt_x"/>
                                          </p:val>
                                        </p:tav>
                                      </p:tavLst>
                                    </p:anim>
                                    <p:animEffect transition="in" filter="wipe(right)">
                                      <p:cBhvr>
                                        <p:cTn id="63" dur="500"/>
                                        <p:tgtEl>
                                          <p:spTgt spid="35"/>
                                        </p:tgtEl>
                                      </p:cBhvr>
                                    </p:animEffect>
                                  </p:childTnLst>
                                </p:cTn>
                              </p:par>
                            </p:childTnLst>
                          </p:cTn>
                        </p:par>
                        <p:par>
                          <p:cTn id="64" fill="hold">
                            <p:stCondLst>
                              <p:cond delay="2000"/>
                            </p:stCondLst>
                            <p:childTnLst>
                              <p:par>
                                <p:cTn id="65" presetID="22" presetClass="entr" presetSubtype="2"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right)">
                                      <p:cBhvr>
                                        <p:cTn id="67" dur="500"/>
                                        <p:tgtEl>
                                          <p:spTgt spid="19"/>
                                        </p:tgtEl>
                                      </p:cBhvr>
                                    </p:animEffect>
                                  </p:childTnLst>
                                </p:cTn>
                              </p:par>
                            </p:childTnLst>
                          </p:cTn>
                        </p:par>
                        <p:par>
                          <p:cTn id="68" fill="hold">
                            <p:stCondLst>
                              <p:cond delay="2500"/>
                            </p:stCondLst>
                            <p:childTnLst>
                              <p:par>
                                <p:cTn id="69" presetID="23" presetClass="entr" presetSubtype="32"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p:cTn id="71" dur="250" fill="hold"/>
                                        <p:tgtEl>
                                          <p:spTgt spid="23"/>
                                        </p:tgtEl>
                                        <p:attrNameLst>
                                          <p:attrName>ppt_w</p:attrName>
                                        </p:attrNameLst>
                                      </p:cBhvr>
                                      <p:tavLst>
                                        <p:tav tm="0">
                                          <p:val>
                                            <p:strVal val="4*#ppt_w"/>
                                          </p:val>
                                        </p:tav>
                                        <p:tav tm="100000">
                                          <p:val>
                                            <p:strVal val="#ppt_w"/>
                                          </p:val>
                                        </p:tav>
                                      </p:tavLst>
                                    </p:anim>
                                    <p:anim calcmode="lin" valueType="num">
                                      <p:cBhvr>
                                        <p:cTn id="72" dur="250" fill="hold"/>
                                        <p:tgtEl>
                                          <p:spTgt spid="23"/>
                                        </p:tgtEl>
                                        <p:attrNameLst>
                                          <p:attrName>ppt_h</p:attrName>
                                        </p:attrNameLst>
                                      </p:cBhvr>
                                      <p:tavLst>
                                        <p:tav tm="0">
                                          <p:val>
                                            <p:strVal val="4*#ppt_h"/>
                                          </p:val>
                                        </p:tav>
                                        <p:tav tm="100000">
                                          <p:val>
                                            <p:strVal val="#ppt_h"/>
                                          </p:val>
                                        </p:tav>
                                      </p:tavLst>
                                    </p:anim>
                                  </p:childTnLst>
                                </p:cTn>
                              </p:par>
                            </p:childTnLst>
                          </p:cTn>
                        </p:par>
                        <p:par>
                          <p:cTn id="73" fill="hold">
                            <p:stCondLst>
                              <p:cond delay="3000"/>
                            </p:stCondLst>
                            <p:childTnLst>
                              <p:par>
                                <p:cTn id="74" presetID="23" presetClass="entr" presetSubtype="32"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 calcmode="lin" valueType="num">
                                      <p:cBhvr>
                                        <p:cTn id="76" dur="250" fill="hold"/>
                                        <p:tgtEl>
                                          <p:spTgt spid="22"/>
                                        </p:tgtEl>
                                        <p:attrNameLst>
                                          <p:attrName>ppt_w</p:attrName>
                                        </p:attrNameLst>
                                      </p:cBhvr>
                                      <p:tavLst>
                                        <p:tav tm="0">
                                          <p:val>
                                            <p:strVal val="4*#ppt_w"/>
                                          </p:val>
                                        </p:tav>
                                        <p:tav tm="100000">
                                          <p:val>
                                            <p:strVal val="#ppt_w"/>
                                          </p:val>
                                        </p:tav>
                                      </p:tavLst>
                                    </p:anim>
                                    <p:anim calcmode="lin" valueType="num">
                                      <p:cBhvr>
                                        <p:cTn id="77" dur="250" fill="hold"/>
                                        <p:tgtEl>
                                          <p:spTgt spid="22"/>
                                        </p:tgtEl>
                                        <p:attrNameLst>
                                          <p:attrName>ppt_h</p:attrName>
                                        </p:attrNameLst>
                                      </p:cBhvr>
                                      <p:tavLst>
                                        <p:tav tm="0">
                                          <p:val>
                                            <p:strVal val="4*#ppt_h"/>
                                          </p:val>
                                        </p:tav>
                                        <p:tav tm="100000">
                                          <p:val>
                                            <p:strVal val="#ppt_h"/>
                                          </p:val>
                                        </p:tav>
                                      </p:tavLst>
                                    </p:anim>
                                  </p:childTnLst>
                                </p:cTn>
                              </p:par>
                            </p:childTnLst>
                          </p:cTn>
                        </p:par>
                        <p:par>
                          <p:cTn id="78" fill="hold">
                            <p:stCondLst>
                              <p:cond delay="3500"/>
                            </p:stCondLst>
                            <p:childTnLst>
                              <p:par>
                                <p:cTn id="79" presetID="23" presetClass="entr" presetSubtype="32" fill="hold" grpId="0" nodeType="after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p:cTn id="81" dur="250" fill="hold"/>
                                        <p:tgtEl>
                                          <p:spTgt spid="21"/>
                                        </p:tgtEl>
                                        <p:attrNameLst>
                                          <p:attrName>ppt_w</p:attrName>
                                        </p:attrNameLst>
                                      </p:cBhvr>
                                      <p:tavLst>
                                        <p:tav tm="0">
                                          <p:val>
                                            <p:strVal val="4*#ppt_w"/>
                                          </p:val>
                                        </p:tav>
                                        <p:tav tm="100000">
                                          <p:val>
                                            <p:strVal val="#ppt_w"/>
                                          </p:val>
                                        </p:tav>
                                      </p:tavLst>
                                    </p:anim>
                                    <p:anim calcmode="lin" valueType="num">
                                      <p:cBhvr>
                                        <p:cTn id="82" dur="250" fill="hold"/>
                                        <p:tgtEl>
                                          <p:spTgt spid="21"/>
                                        </p:tgtEl>
                                        <p:attrNameLst>
                                          <p:attrName>ppt_h</p:attrName>
                                        </p:attrNameLst>
                                      </p:cBhvr>
                                      <p:tavLst>
                                        <p:tav tm="0">
                                          <p:val>
                                            <p:strVal val="4*#ppt_h"/>
                                          </p:val>
                                        </p:tav>
                                        <p:tav tm="100000">
                                          <p:val>
                                            <p:strVal val="#ppt_h"/>
                                          </p:val>
                                        </p:tav>
                                      </p:tavLst>
                                    </p:anim>
                                  </p:childTnLst>
                                </p:cTn>
                              </p:par>
                            </p:childTnLst>
                          </p:cTn>
                        </p:par>
                        <p:par>
                          <p:cTn id="83" fill="hold">
                            <p:stCondLst>
                              <p:cond delay="4000"/>
                            </p:stCondLst>
                            <p:childTnLst>
                              <p:par>
                                <p:cTn id="84" presetID="23" presetClass="entr" presetSubtype="32" fill="hold" grpId="0" nodeType="afterEffect">
                                  <p:stCondLst>
                                    <p:cond delay="0"/>
                                  </p:stCondLst>
                                  <p:childTnLst>
                                    <p:set>
                                      <p:cBhvr>
                                        <p:cTn id="85" dur="1" fill="hold">
                                          <p:stCondLst>
                                            <p:cond delay="0"/>
                                          </p:stCondLst>
                                        </p:cTn>
                                        <p:tgtEl>
                                          <p:spTgt spid="20"/>
                                        </p:tgtEl>
                                        <p:attrNameLst>
                                          <p:attrName>style.visibility</p:attrName>
                                        </p:attrNameLst>
                                      </p:cBhvr>
                                      <p:to>
                                        <p:strVal val="visible"/>
                                      </p:to>
                                    </p:set>
                                    <p:anim calcmode="lin" valueType="num">
                                      <p:cBhvr>
                                        <p:cTn id="86" dur="250" fill="hold"/>
                                        <p:tgtEl>
                                          <p:spTgt spid="20"/>
                                        </p:tgtEl>
                                        <p:attrNameLst>
                                          <p:attrName>ppt_w</p:attrName>
                                        </p:attrNameLst>
                                      </p:cBhvr>
                                      <p:tavLst>
                                        <p:tav tm="0">
                                          <p:val>
                                            <p:strVal val="4*#ppt_w"/>
                                          </p:val>
                                        </p:tav>
                                        <p:tav tm="100000">
                                          <p:val>
                                            <p:strVal val="#ppt_w"/>
                                          </p:val>
                                        </p:tav>
                                      </p:tavLst>
                                    </p:anim>
                                    <p:anim calcmode="lin" valueType="num">
                                      <p:cBhvr>
                                        <p:cTn id="87" dur="250" fill="hold"/>
                                        <p:tgtEl>
                                          <p:spTgt spid="20"/>
                                        </p:tgtEl>
                                        <p:attrNameLst>
                                          <p:attrName>ppt_h</p:attrName>
                                        </p:attrNameLst>
                                      </p:cBhvr>
                                      <p:tavLst>
                                        <p:tav tm="0">
                                          <p:val>
                                            <p:strVal val="4*#ppt_h"/>
                                          </p:val>
                                        </p:tav>
                                        <p:tav tm="100000">
                                          <p:val>
                                            <p:strVal val="#ppt_h"/>
                                          </p:val>
                                        </p:tav>
                                      </p:tavLst>
                                    </p:anim>
                                  </p:childTnLst>
                                </p:cTn>
                              </p:par>
                            </p:childTnLst>
                          </p:cTn>
                        </p:par>
                        <p:par>
                          <p:cTn id="88" fill="hold">
                            <p:stCondLst>
                              <p:cond delay="4500"/>
                            </p:stCondLst>
                            <p:childTnLst>
                              <p:par>
                                <p:cTn id="89" presetID="10" presetClass="entr" presetSubtype="0" fill="hold" grpId="0" nodeType="after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fade">
                                      <p:cBhvr>
                                        <p:cTn id="91" dur="250"/>
                                        <p:tgtEl>
                                          <p:spTgt spid="24"/>
                                        </p:tgtEl>
                                      </p:cBhvr>
                                    </p:animEffect>
                                  </p:childTnLst>
                                </p:cTn>
                              </p:par>
                            </p:childTnLst>
                          </p:cTn>
                        </p:par>
                        <p:par>
                          <p:cTn id="92" fill="hold">
                            <p:stCondLst>
                              <p:cond delay="5000"/>
                            </p:stCondLst>
                            <p:childTnLst>
                              <p:par>
                                <p:cTn id="93" presetID="10" presetClass="entr" presetSubtype="0" fill="hold" grpId="0" nodeType="after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250"/>
                                        <p:tgtEl>
                                          <p:spTgt spid="25"/>
                                        </p:tgtEl>
                                      </p:cBhvr>
                                    </p:animEffect>
                                  </p:childTnLst>
                                </p:cTn>
                              </p:par>
                            </p:childTnLst>
                          </p:cTn>
                        </p:par>
                        <p:par>
                          <p:cTn id="96" fill="hold">
                            <p:stCondLst>
                              <p:cond delay="5500"/>
                            </p:stCondLst>
                            <p:childTnLst>
                              <p:par>
                                <p:cTn id="97" presetID="10" presetClass="entr" presetSubtype="0"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fade">
                                      <p:cBhvr>
                                        <p:cTn id="99" dur="250"/>
                                        <p:tgtEl>
                                          <p:spTgt spid="26"/>
                                        </p:tgtEl>
                                      </p:cBhvr>
                                    </p:animEffect>
                                  </p:childTnLst>
                                </p:cTn>
                              </p:par>
                            </p:childTnLst>
                          </p:cTn>
                        </p:par>
                        <p:par>
                          <p:cTn id="100" fill="hold">
                            <p:stCondLst>
                              <p:cond delay="6000"/>
                            </p:stCondLst>
                            <p:childTnLst>
                              <p:par>
                                <p:cTn id="101" presetID="10" presetClass="entr" presetSubtype="0" fill="hold" grpId="0" nodeType="after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fade">
                                      <p:cBhvr>
                                        <p:cTn id="103" dur="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p:bldP spid="25" grpId="0"/>
      <p:bldP spid="26" grpId="0"/>
      <p:bldP spid="27" grpId="0"/>
      <p:bldP spid="28" grpId="0" animBg="1"/>
      <p:bldP spid="29" grpId="0" animBg="1"/>
      <p:bldP spid="30" grpId="0" animBg="1"/>
      <p:bldP spid="31" grpId="0" animBg="1"/>
      <p:bldP spid="32" grpId="0"/>
      <p:bldP spid="33" grpId="0"/>
      <p:bldP spid="34" grpId="0"/>
      <p:bldP spid="35" grpId="0"/>
      <p:bldP spid="36" grpId="0"/>
      <p:bldP spid="37" grpId="0"/>
      <p:bldP spid="38" grpId="0"/>
      <p:bldP spid="3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2646910" y="2211710"/>
            <a:ext cx="3850177" cy="769441"/>
          </a:xfrm>
          <a:prstGeom prst="rect">
            <a:avLst/>
          </a:prstGeom>
        </p:spPr>
        <p:txBody>
          <a:bodyPr wrap="square">
            <a:spAutoFit/>
          </a:bodyPr>
          <a:lstStyle/>
          <a:p>
            <a:pPr algn="dist">
              <a:lnSpc>
                <a:spcPct val="100000"/>
              </a:lnSpc>
            </a:pPr>
            <a:r>
              <a:rPr lang="zh-CN" altLang="en-US" sz="4400" b="1" dirty="0">
                <a:solidFill>
                  <a:schemeClr val="accent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cs typeface="+mn-ea"/>
                <a:sym typeface="+mn-lt"/>
              </a:rPr>
              <a:t>项目成功展示</a:t>
            </a:r>
            <a:endParaRPr lang="zh-CN" altLang="en-US" sz="4400" b="1" dirty="0">
              <a:solidFill>
                <a:schemeClr val="accent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cs typeface="+mn-ea"/>
              <a:sym typeface="+mn-lt"/>
            </a:endParaRPr>
          </a:p>
        </p:txBody>
      </p:sp>
      <p:sp>
        <p:nvSpPr>
          <p:cNvPr id="22" name="Footer Text"/>
          <p:cNvSpPr txBox="1"/>
          <p:nvPr/>
        </p:nvSpPr>
        <p:spPr>
          <a:xfrm flipH="1">
            <a:off x="1421650" y="2943338"/>
            <a:ext cx="6300701" cy="461665"/>
          </a:xfrm>
          <a:prstGeom prst="rect">
            <a:avLst/>
          </a:prstGeom>
          <a:noFill/>
        </p:spPr>
        <p:txBody>
          <a:bodyPr wrap="square" lIns="0" tIns="0" rIns="0" bIns="0" rtlCol="0">
            <a:spAutoFit/>
          </a:bodyPr>
          <a:lstStyle/>
          <a:p>
            <a:pPr algn="ctr" defTabSz="836930">
              <a:lnSpc>
                <a:spcPct val="200000"/>
              </a:lnSpc>
              <a:defRPr/>
            </a:pP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Your content to play here, or through your copy, paste in this box, and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only </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the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text</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Your content to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play </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here, or through your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copy</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paste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in </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this box, and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only the text. </a:t>
            </a:r>
            <a:endPar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endParaRPr>
          </a:p>
        </p:txBody>
      </p:sp>
      <p:sp>
        <p:nvSpPr>
          <p:cNvPr id="23" name="矩形 22"/>
          <p:cNvSpPr/>
          <p:nvPr/>
        </p:nvSpPr>
        <p:spPr>
          <a:xfrm>
            <a:off x="4043437" y="1143138"/>
            <a:ext cx="1057125" cy="648072"/>
          </a:xfrm>
          <a:prstGeom prst="rect">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lnSpc>
                <a:spcPct val="150000"/>
              </a:lnSpc>
            </a:pPr>
            <a:r>
              <a:rPr lang="en-US" altLang="zh-CN" sz="4800" dirty="0" smtClean="0">
                <a:solidFill>
                  <a:schemeClr val="accent1"/>
                </a:solidFill>
                <a:effectLst>
                  <a:outerShdw blurRad="38100" dist="38100" dir="2700000" algn="tl">
                    <a:srgbClr val="000000">
                      <a:alpha val="43137"/>
                    </a:srgbClr>
                  </a:outerShdw>
                </a:effectLst>
                <a:latin typeface="TypeLand 康熙字典體試用版" pitchFamily="50" charset="-120"/>
                <a:ea typeface="TypeLand 康熙字典體試用版" pitchFamily="50" charset="-120"/>
                <a:cs typeface="+mn-ea"/>
              </a:rPr>
              <a:t>03</a:t>
            </a:r>
            <a:endParaRPr lang="zh-CN" altLang="en-US" sz="4800" dirty="0">
              <a:solidFill>
                <a:schemeClr val="accent1"/>
              </a:solidFill>
              <a:effectLst>
                <a:outerShdw blurRad="38100" dist="38100" dir="2700000" algn="tl">
                  <a:srgbClr val="000000">
                    <a:alpha val="43137"/>
                  </a:srgbClr>
                </a:outerShdw>
              </a:effectLst>
              <a:latin typeface="TypeLand 康熙字典體試用版" pitchFamily="50" charset="-120"/>
              <a:ea typeface="TypeLand 康熙字典體試用版" pitchFamily="50" charset="-120"/>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rPr>
              <a:t>三、重点项目展示</a:t>
            </a:r>
            <a:endPar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endParaRPr>
          </a:p>
        </p:txBody>
      </p:sp>
      <p:sp>
        <p:nvSpPr>
          <p:cNvPr id="35" name="矩形 34"/>
          <p:cNvSpPr/>
          <p:nvPr/>
        </p:nvSpPr>
        <p:spPr>
          <a:xfrm>
            <a:off x="4716016" y="1632595"/>
            <a:ext cx="2448272" cy="1187911"/>
          </a:xfrm>
          <a:prstGeom prst="rect">
            <a:avLst/>
          </a:prstGeom>
          <a:blipFill>
            <a:blip r:embed="rId1"/>
            <a:srcRect/>
            <a:stretch>
              <a:fillRect t="1" b="-4094"/>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cs typeface="+mn-ea"/>
            </a:endParaRPr>
          </a:p>
        </p:txBody>
      </p:sp>
      <p:sp>
        <p:nvSpPr>
          <p:cNvPr id="36" name="矩形 35"/>
          <p:cNvSpPr/>
          <p:nvPr/>
        </p:nvSpPr>
        <p:spPr>
          <a:xfrm>
            <a:off x="4716016" y="3156595"/>
            <a:ext cx="2448272" cy="1187911"/>
          </a:xfrm>
          <a:prstGeom prst="rect">
            <a:avLst/>
          </a:prstGeom>
          <a:blipFill>
            <a:blip r:embed="rId2"/>
            <a:srcRect/>
            <a:stretch>
              <a:fillRect t="1" b="-4094"/>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cs typeface="+mn-ea"/>
            </a:endParaRPr>
          </a:p>
        </p:txBody>
      </p:sp>
      <p:sp>
        <p:nvSpPr>
          <p:cNvPr id="37" name="矩形 36"/>
          <p:cNvSpPr/>
          <p:nvPr/>
        </p:nvSpPr>
        <p:spPr>
          <a:xfrm>
            <a:off x="683568" y="1623251"/>
            <a:ext cx="2448272" cy="1187911"/>
          </a:xfrm>
          <a:prstGeom prst="rect">
            <a:avLst/>
          </a:prstGeom>
          <a:blipFill>
            <a:blip r:embed="rId3"/>
            <a:srcRect/>
            <a:stretch>
              <a:fillRect t="1" b="-4094"/>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cs typeface="+mn-ea"/>
            </a:endParaRPr>
          </a:p>
        </p:txBody>
      </p:sp>
      <p:sp>
        <p:nvSpPr>
          <p:cNvPr id="38" name="ïşḻïďê-矩形: 圆角 13"/>
          <p:cNvSpPr/>
          <p:nvPr/>
        </p:nvSpPr>
        <p:spPr>
          <a:xfrm>
            <a:off x="3206365" y="1623251"/>
            <a:ext cx="1235006" cy="1197255"/>
          </a:xfrm>
          <a:prstGeom prst="rect">
            <a:avLst/>
          </a:prstGeom>
          <a:solidFill>
            <a:schemeClr val="accent1"/>
          </a:solidFill>
          <a:ln w="12700">
            <a:noFill/>
            <a:miter lim="400000"/>
          </a:ln>
          <a:effectLst/>
        </p:spPr>
        <p:txBody>
          <a:bodyPr anchor="ctr"/>
          <a:lstStyle/>
          <a:p>
            <a:pPr algn="ctr"/>
            <a:endParaRPr sz="1350">
              <a:latin typeface="+mn-ea"/>
              <a:cs typeface="+mn-ea"/>
            </a:endParaRPr>
          </a:p>
        </p:txBody>
      </p:sp>
      <p:sp>
        <p:nvSpPr>
          <p:cNvPr id="39" name="ïşḻïďê-矩形: 圆角 13"/>
          <p:cNvSpPr/>
          <p:nvPr/>
        </p:nvSpPr>
        <p:spPr>
          <a:xfrm>
            <a:off x="7252960" y="1623251"/>
            <a:ext cx="1235006" cy="1197255"/>
          </a:xfrm>
          <a:prstGeom prst="rect">
            <a:avLst/>
          </a:prstGeom>
          <a:solidFill>
            <a:schemeClr val="accent2"/>
          </a:solidFill>
          <a:ln w="12700">
            <a:noFill/>
            <a:miter lim="400000"/>
          </a:ln>
          <a:effectLst/>
        </p:spPr>
        <p:txBody>
          <a:bodyPr anchor="ctr"/>
          <a:lstStyle/>
          <a:p>
            <a:pPr algn="ctr"/>
            <a:endParaRPr sz="1350">
              <a:latin typeface="+mn-ea"/>
              <a:cs typeface="+mn-ea"/>
            </a:endParaRPr>
          </a:p>
        </p:txBody>
      </p:sp>
      <p:sp>
        <p:nvSpPr>
          <p:cNvPr id="40" name="ïşḻïďê-矩形: 圆角 13"/>
          <p:cNvSpPr/>
          <p:nvPr/>
        </p:nvSpPr>
        <p:spPr>
          <a:xfrm>
            <a:off x="3206365" y="3147251"/>
            <a:ext cx="1235006" cy="1197255"/>
          </a:xfrm>
          <a:prstGeom prst="rect">
            <a:avLst/>
          </a:prstGeom>
          <a:solidFill>
            <a:schemeClr val="accent1"/>
          </a:solidFill>
          <a:ln w="12700">
            <a:noFill/>
            <a:miter lim="400000"/>
          </a:ln>
          <a:effectLst/>
        </p:spPr>
        <p:txBody>
          <a:bodyPr anchor="ctr"/>
          <a:lstStyle/>
          <a:p>
            <a:pPr algn="ctr"/>
            <a:endParaRPr sz="1350">
              <a:latin typeface="+mn-ea"/>
              <a:cs typeface="+mn-ea"/>
            </a:endParaRPr>
          </a:p>
        </p:txBody>
      </p:sp>
      <p:sp>
        <p:nvSpPr>
          <p:cNvPr id="41" name="ïşḻïďê-矩形: 圆角 13"/>
          <p:cNvSpPr/>
          <p:nvPr/>
        </p:nvSpPr>
        <p:spPr>
          <a:xfrm>
            <a:off x="7252960" y="3147251"/>
            <a:ext cx="1235006" cy="1197255"/>
          </a:xfrm>
          <a:prstGeom prst="rect">
            <a:avLst/>
          </a:prstGeom>
          <a:solidFill>
            <a:schemeClr val="accent2"/>
          </a:solidFill>
          <a:ln w="12700">
            <a:noFill/>
            <a:miter lim="400000"/>
          </a:ln>
          <a:effectLst/>
        </p:spPr>
        <p:txBody>
          <a:bodyPr anchor="ctr"/>
          <a:lstStyle/>
          <a:p>
            <a:pPr algn="ctr"/>
            <a:endParaRPr sz="1350">
              <a:latin typeface="+mn-ea"/>
              <a:cs typeface="+mn-ea"/>
            </a:endParaRPr>
          </a:p>
        </p:txBody>
      </p:sp>
      <p:sp>
        <p:nvSpPr>
          <p:cNvPr id="42" name="矩形 41"/>
          <p:cNvSpPr/>
          <p:nvPr/>
        </p:nvSpPr>
        <p:spPr>
          <a:xfrm>
            <a:off x="3301539" y="1858317"/>
            <a:ext cx="1044659"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825" dirty="0">
                <a:solidFill>
                  <a:schemeClr val="bg1"/>
                </a:solidFill>
                <a:latin typeface="+mn-ea"/>
                <a:cs typeface="+mn-ea"/>
              </a:rPr>
              <a:t>用户可以在投影上进行演示也可以将演示文打印出来制片用户以在投影仪</a:t>
            </a:r>
            <a:endParaRPr lang="zh-CN" altLang="en-US" sz="825" dirty="0">
              <a:solidFill>
                <a:schemeClr val="bg1"/>
              </a:solidFill>
              <a:latin typeface="+mn-ea"/>
              <a:cs typeface="+mn-ea"/>
            </a:endParaRPr>
          </a:p>
        </p:txBody>
      </p:sp>
      <p:sp>
        <p:nvSpPr>
          <p:cNvPr id="43" name="矩形 42"/>
          <p:cNvSpPr/>
          <p:nvPr/>
        </p:nvSpPr>
        <p:spPr>
          <a:xfrm>
            <a:off x="3301539" y="3382317"/>
            <a:ext cx="1044659"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825" dirty="0">
                <a:solidFill>
                  <a:schemeClr val="bg1"/>
                </a:solidFill>
                <a:latin typeface="+mn-ea"/>
                <a:cs typeface="+mn-ea"/>
              </a:rPr>
              <a:t>用户可以在投影上进行演示也可以将演示文打印出来制片用户以在投影仪</a:t>
            </a:r>
            <a:endParaRPr lang="zh-CN" altLang="en-US" sz="825" dirty="0">
              <a:solidFill>
                <a:schemeClr val="bg1"/>
              </a:solidFill>
              <a:latin typeface="+mn-ea"/>
              <a:cs typeface="+mn-ea"/>
            </a:endParaRPr>
          </a:p>
        </p:txBody>
      </p:sp>
      <p:sp>
        <p:nvSpPr>
          <p:cNvPr id="44" name="矩形 43"/>
          <p:cNvSpPr/>
          <p:nvPr/>
        </p:nvSpPr>
        <p:spPr>
          <a:xfrm>
            <a:off x="7348134" y="1858317"/>
            <a:ext cx="1044659"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825" dirty="0">
                <a:solidFill>
                  <a:schemeClr val="bg1"/>
                </a:solidFill>
                <a:latin typeface="+mn-ea"/>
                <a:cs typeface="+mn-ea"/>
              </a:rPr>
              <a:t>用户可以在投影上进行演示也可以将演示文打印出来制片用户以在投影仪</a:t>
            </a:r>
            <a:endParaRPr lang="zh-CN" altLang="en-US" sz="825" dirty="0">
              <a:solidFill>
                <a:schemeClr val="bg1"/>
              </a:solidFill>
              <a:latin typeface="+mn-ea"/>
              <a:cs typeface="+mn-ea"/>
            </a:endParaRPr>
          </a:p>
        </p:txBody>
      </p:sp>
      <p:sp>
        <p:nvSpPr>
          <p:cNvPr id="45" name="矩形 44"/>
          <p:cNvSpPr/>
          <p:nvPr/>
        </p:nvSpPr>
        <p:spPr>
          <a:xfrm>
            <a:off x="7348134" y="3382317"/>
            <a:ext cx="1044659"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825" dirty="0">
                <a:solidFill>
                  <a:schemeClr val="bg1"/>
                </a:solidFill>
                <a:latin typeface="+mn-ea"/>
                <a:cs typeface="+mn-ea"/>
              </a:rPr>
              <a:t>用户可以在投影上进行演示也可以将演示文打印出来制片用户以在投影仪</a:t>
            </a:r>
            <a:endParaRPr lang="zh-CN" altLang="en-US" sz="825" dirty="0">
              <a:solidFill>
                <a:schemeClr val="bg1"/>
              </a:solidFill>
              <a:latin typeface="+mn-ea"/>
              <a:cs typeface="+mn-ea"/>
            </a:endParaRPr>
          </a:p>
        </p:txBody>
      </p:sp>
      <p:sp>
        <p:nvSpPr>
          <p:cNvPr id="46" name="矩形 45"/>
          <p:cNvSpPr/>
          <p:nvPr/>
        </p:nvSpPr>
        <p:spPr>
          <a:xfrm>
            <a:off x="683568" y="3156595"/>
            <a:ext cx="2448272" cy="1187911"/>
          </a:xfrm>
          <a:prstGeom prst="rect">
            <a:avLst/>
          </a:prstGeom>
          <a:blipFill>
            <a:blip r:embed="rId4"/>
            <a:srcRect/>
            <a:stretch>
              <a:fillRect t="1" b="-4094"/>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500" fill="hold"/>
                                        <p:tgtEl>
                                          <p:spTgt spid="42"/>
                                        </p:tgtEl>
                                        <p:attrNameLst>
                                          <p:attrName>ppt_w</p:attrName>
                                        </p:attrNameLst>
                                      </p:cBhvr>
                                      <p:tavLst>
                                        <p:tav tm="0">
                                          <p:val>
                                            <p:fltVal val="0"/>
                                          </p:val>
                                        </p:tav>
                                        <p:tav tm="100000">
                                          <p:val>
                                            <p:strVal val="#ppt_w"/>
                                          </p:val>
                                        </p:tav>
                                      </p:tavLst>
                                    </p:anim>
                                    <p:anim calcmode="lin" valueType="num">
                                      <p:cBhvr>
                                        <p:cTn id="18" dur="500" fill="hold"/>
                                        <p:tgtEl>
                                          <p:spTgt spid="42"/>
                                        </p:tgtEl>
                                        <p:attrNameLst>
                                          <p:attrName>ppt_h</p:attrName>
                                        </p:attrNameLst>
                                      </p:cBhvr>
                                      <p:tavLst>
                                        <p:tav tm="0">
                                          <p:val>
                                            <p:fltVal val="0"/>
                                          </p:val>
                                        </p:tav>
                                        <p:tav tm="100000">
                                          <p:val>
                                            <p:strVal val="#ppt_h"/>
                                          </p:val>
                                        </p:tav>
                                      </p:tavLst>
                                    </p:anim>
                                    <p:animEffect transition="in" filter="fade">
                                      <p:cBhvr>
                                        <p:cTn id="19" dur="500"/>
                                        <p:tgtEl>
                                          <p:spTgt spid="4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1"/>
                                        </p:tgtEl>
                                        <p:attrNameLst>
                                          <p:attrName>style.visibility</p:attrName>
                                        </p:attrNameLst>
                                      </p:cBhvr>
                                      <p:to>
                                        <p:strVal val="visible"/>
                                      </p:to>
                                    </p:set>
                                    <p:anim calcmode="lin" valueType="num">
                                      <p:cBhvr>
                                        <p:cTn id="32" dur="500" fill="hold"/>
                                        <p:tgtEl>
                                          <p:spTgt spid="41"/>
                                        </p:tgtEl>
                                        <p:attrNameLst>
                                          <p:attrName>ppt_w</p:attrName>
                                        </p:attrNameLst>
                                      </p:cBhvr>
                                      <p:tavLst>
                                        <p:tav tm="0">
                                          <p:val>
                                            <p:fltVal val="0"/>
                                          </p:val>
                                        </p:tav>
                                        <p:tav tm="100000">
                                          <p:val>
                                            <p:strVal val="#ppt_w"/>
                                          </p:val>
                                        </p:tav>
                                      </p:tavLst>
                                    </p:anim>
                                    <p:anim calcmode="lin" valueType="num">
                                      <p:cBhvr>
                                        <p:cTn id="33" dur="500" fill="hold"/>
                                        <p:tgtEl>
                                          <p:spTgt spid="41"/>
                                        </p:tgtEl>
                                        <p:attrNameLst>
                                          <p:attrName>ppt_h</p:attrName>
                                        </p:attrNameLst>
                                      </p:cBhvr>
                                      <p:tavLst>
                                        <p:tav tm="0">
                                          <p:val>
                                            <p:fltVal val="0"/>
                                          </p:val>
                                        </p:tav>
                                        <p:tav tm="100000">
                                          <p:val>
                                            <p:strVal val="#ppt_h"/>
                                          </p:val>
                                        </p:tav>
                                      </p:tavLst>
                                    </p:anim>
                                    <p:animEffect transition="in" filter="fade">
                                      <p:cBhvr>
                                        <p:cTn id="34" dur="500"/>
                                        <p:tgtEl>
                                          <p:spTgt spid="4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p:cTn id="37" dur="500" fill="hold"/>
                                        <p:tgtEl>
                                          <p:spTgt spid="44"/>
                                        </p:tgtEl>
                                        <p:attrNameLst>
                                          <p:attrName>ppt_w</p:attrName>
                                        </p:attrNameLst>
                                      </p:cBhvr>
                                      <p:tavLst>
                                        <p:tav tm="0">
                                          <p:val>
                                            <p:fltVal val="0"/>
                                          </p:val>
                                        </p:tav>
                                        <p:tav tm="100000">
                                          <p:val>
                                            <p:strVal val="#ppt_w"/>
                                          </p:val>
                                        </p:tav>
                                      </p:tavLst>
                                    </p:anim>
                                    <p:anim calcmode="lin" valueType="num">
                                      <p:cBhvr>
                                        <p:cTn id="38" dur="500" fill="hold"/>
                                        <p:tgtEl>
                                          <p:spTgt spid="44"/>
                                        </p:tgtEl>
                                        <p:attrNameLst>
                                          <p:attrName>ppt_h</p:attrName>
                                        </p:attrNameLst>
                                      </p:cBhvr>
                                      <p:tavLst>
                                        <p:tav tm="0">
                                          <p:val>
                                            <p:fltVal val="0"/>
                                          </p:val>
                                        </p:tav>
                                        <p:tav tm="100000">
                                          <p:val>
                                            <p:strVal val="#ppt_h"/>
                                          </p:val>
                                        </p:tav>
                                      </p:tavLst>
                                    </p:anim>
                                    <p:animEffect transition="in" filter="fade">
                                      <p:cBhvr>
                                        <p:cTn id="39" dur="500"/>
                                        <p:tgtEl>
                                          <p:spTgt spid="4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p:cTn id="42" dur="500" fill="hold"/>
                                        <p:tgtEl>
                                          <p:spTgt spid="45"/>
                                        </p:tgtEl>
                                        <p:attrNameLst>
                                          <p:attrName>ppt_w</p:attrName>
                                        </p:attrNameLst>
                                      </p:cBhvr>
                                      <p:tavLst>
                                        <p:tav tm="0">
                                          <p:val>
                                            <p:fltVal val="0"/>
                                          </p:val>
                                        </p:tav>
                                        <p:tav tm="100000">
                                          <p:val>
                                            <p:strVal val="#ppt_w"/>
                                          </p:val>
                                        </p:tav>
                                      </p:tavLst>
                                    </p:anim>
                                    <p:anim calcmode="lin" valueType="num">
                                      <p:cBhvr>
                                        <p:cTn id="43" dur="500" fill="hold"/>
                                        <p:tgtEl>
                                          <p:spTgt spid="45"/>
                                        </p:tgtEl>
                                        <p:attrNameLst>
                                          <p:attrName>ppt_h</p:attrName>
                                        </p:attrNameLst>
                                      </p:cBhvr>
                                      <p:tavLst>
                                        <p:tav tm="0">
                                          <p:val>
                                            <p:fltVal val="0"/>
                                          </p:val>
                                        </p:tav>
                                        <p:tav tm="100000">
                                          <p:val>
                                            <p:strVal val="#ppt_h"/>
                                          </p:val>
                                        </p:tav>
                                      </p:tavLst>
                                    </p:anim>
                                    <p:animEffect transition="in" filter="fade">
                                      <p:cBhvr>
                                        <p:cTn id="44" dur="500"/>
                                        <p:tgtEl>
                                          <p:spTgt spid="45"/>
                                        </p:tgtEl>
                                      </p:cBhvr>
                                    </p:animEffect>
                                  </p:childTnLst>
                                </p:cTn>
                              </p:par>
                            </p:childTnLst>
                          </p:cTn>
                        </p:par>
                        <p:par>
                          <p:cTn id="45" fill="hold">
                            <p:stCondLst>
                              <p:cond delay="500"/>
                            </p:stCondLst>
                            <p:childTnLst>
                              <p:par>
                                <p:cTn id="46" presetID="12" presetClass="entr" presetSubtype="2" fill="hold" grpId="0" nodeType="after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500"/>
                                        <p:tgtEl>
                                          <p:spTgt spid="37"/>
                                        </p:tgtEl>
                                        <p:attrNameLst>
                                          <p:attrName>ppt_x</p:attrName>
                                        </p:attrNameLst>
                                      </p:cBhvr>
                                      <p:tavLst>
                                        <p:tav tm="0">
                                          <p:val>
                                            <p:strVal val="#ppt_x+#ppt_w*1.125000"/>
                                          </p:val>
                                        </p:tav>
                                        <p:tav tm="100000">
                                          <p:val>
                                            <p:strVal val="#ppt_x"/>
                                          </p:val>
                                        </p:tav>
                                      </p:tavLst>
                                    </p:anim>
                                    <p:animEffect transition="in" filter="wipe(left)">
                                      <p:cBhvr>
                                        <p:cTn id="49" dur="500"/>
                                        <p:tgtEl>
                                          <p:spTgt spid="37"/>
                                        </p:tgtEl>
                                      </p:cBhvr>
                                    </p:animEffect>
                                  </p:childTnLst>
                                </p:cTn>
                              </p:par>
                              <p:par>
                                <p:cTn id="50" presetID="12" presetClass="entr" presetSubtype="2"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anim calcmode="lin" valueType="num">
                                      <p:cBhvr additive="base">
                                        <p:cTn id="52" dur="500"/>
                                        <p:tgtEl>
                                          <p:spTgt spid="46"/>
                                        </p:tgtEl>
                                        <p:attrNameLst>
                                          <p:attrName>ppt_x</p:attrName>
                                        </p:attrNameLst>
                                      </p:cBhvr>
                                      <p:tavLst>
                                        <p:tav tm="0">
                                          <p:val>
                                            <p:strVal val="#ppt_x+#ppt_w*1.125000"/>
                                          </p:val>
                                        </p:tav>
                                        <p:tav tm="100000">
                                          <p:val>
                                            <p:strVal val="#ppt_x"/>
                                          </p:val>
                                        </p:tav>
                                      </p:tavLst>
                                    </p:anim>
                                    <p:animEffect transition="in" filter="wipe(left)">
                                      <p:cBhvr>
                                        <p:cTn id="53" dur="500"/>
                                        <p:tgtEl>
                                          <p:spTgt spid="46"/>
                                        </p:tgtEl>
                                      </p:cBhvr>
                                    </p:animEffect>
                                  </p:childTnLst>
                                </p:cTn>
                              </p:par>
                              <p:par>
                                <p:cTn id="54" presetID="12" presetClass="entr" presetSubtype="2"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additive="base">
                                        <p:cTn id="56" dur="500"/>
                                        <p:tgtEl>
                                          <p:spTgt spid="35"/>
                                        </p:tgtEl>
                                        <p:attrNameLst>
                                          <p:attrName>ppt_x</p:attrName>
                                        </p:attrNameLst>
                                      </p:cBhvr>
                                      <p:tavLst>
                                        <p:tav tm="0">
                                          <p:val>
                                            <p:strVal val="#ppt_x+#ppt_w*1.125000"/>
                                          </p:val>
                                        </p:tav>
                                        <p:tav tm="100000">
                                          <p:val>
                                            <p:strVal val="#ppt_x"/>
                                          </p:val>
                                        </p:tav>
                                      </p:tavLst>
                                    </p:anim>
                                    <p:animEffect transition="in" filter="wipe(left)">
                                      <p:cBhvr>
                                        <p:cTn id="57" dur="500"/>
                                        <p:tgtEl>
                                          <p:spTgt spid="35"/>
                                        </p:tgtEl>
                                      </p:cBhvr>
                                    </p:animEffect>
                                  </p:childTnLst>
                                </p:cTn>
                              </p:par>
                              <p:par>
                                <p:cTn id="58" presetID="12" presetClass="entr" presetSubtype="2"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 calcmode="lin" valueType="num">
                                      <p:cBhvr additive="base">
                                        <p:cTn id="60" dur="500"/>
                                        <p:tgtEl>
                                          <p:spTgt spid="36"/>
                                        </p:tgtEl>
                                        <p:attrNameLst>
                                          <p:attrName>ppt_x</p:attrName>
                                        </p:attrNameLst>
                                      </p:cBhvr>
                                      <p:tavLst>
                                        <p:tav tm="0">
                                          <p:val>
                                            <p:strVal val="#ppt_x+#ppt_w*1.125000"/>
                                          </p:val>
                                        </p:tav>
                                        <p:tav tm="100000">
                                          <p:val>
                                            <p:strVal val="#ppt_x"/>
                                          </p:val>
                                        </p:tav>
                                      </p:tavLst>
                                    </p:anim>
                                    <p:animEffect transition="in" filter="wipe(left)">
                                      <p:cBhvr>
                                        <p:cTn id="6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animBg="1"/>
      <p:bldP spid="42" grpId="0"/>
      <p:bldP spid="43" grpId="0"/>
      <p:bldP spid="44" grpId="0"/>
      <p:bldP spid="45" grpId="0"/>
      <p:bldP spid="4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rPr>
              <a:t>三、工作解决方法</a:t>
            </a:r>
            <a:endPar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endParaRPr>
          </a:p>
        </p:txBody>
      </p:sp>
      <p:sp>
        <p:nvSpPr>
          <p:cNvPr id="46" name="圆角矩形 45"/>
          <p:cNvSpPr/>
          <p:nvPr/>
        </p:nvSpPr>
        <p:spPr>
          <a:xfrm>
            <a:off x="1139448" y="2570427"/>
            <a:ext cx="1583912" cy="360036"/>
          </a:xfrm>
          <a:prstGeom prst="roundRect">
            <a:avLst>
              <a:gd name="adj" fmla="val 100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algn="ctr">
              <a:defRPr/>
            </a:pPr>
            <a:r>
              <a:rPr lang="zh-CN" altLang="en-US" sz="1350" dirty="0">
                <a:solidFill>
                  <a:schemeClr val="bg2"/>
                </a:solidFill>
                <a:latin typeface="+mn-ea"/>
                <a:cs typeface="+mn-ea"/>
              </a:rPr>
              <a:t>关键字</a:t>
            </a:r>
            <a:endParaRPr lang="zh-CN" altLang="en-US" sz="1350" dirty="0">
              <a:solidFill>
                <a:schemeClr val="bg2"/>
              </a:solidFill>
              <a:latin typeface="+mn-ea"/>
              <a:cs typeface="+mn-ea"/>
            </a:endParaRPr>
          </a:p>
        </p:txBody>
      </p:sp>
      <p:sp>
        <p:nvSpPr>
          <p:cNvPr id="47" name="任意多边形 46"/>
          <p:cNvSpPr/>
          <p:nvPr/>
        </p:nvSpPr>
        <p:spPr>
          <a:xfrm>
            <a:off x="1606845" y="1665463"/>
            <a:ext cx="649118" cy="790655"/>
          </a:xfrm>
          <a:custGeom>
            <a:avLst/>
            <a:gdLst>
              <a:gd name="connsiteX0" fmla="*/ 324036 w 648072"/>
              <a:gd name="connsiteY0" fmla="*/ 0 h 791728"/>
              <a:gd name="connsiteX1" fmla="*/ 648072 w 648072"/>
              <a:gd name="connsiteY1" fmla="*/ 324036 h 791728"/>
              <a:gd name="connsiteX2" fmla="*/ 389341 w 648072"/>
              <a:gd name="connsiteY2" fmla="*/ 641489 h 791728"/>
              <a:gd name="connsiteX3" fmla="*/ 388468 w 648072"/>
              <a:gd name="connsiteY3" fmla="*/ 641577 h 791728"/>
              <a:gd name="connsiteX4" fmla="*/ 324036 w 648072"/>
              <a:gd name="connsiteY4" fmla="*/ 791728 h 791728"/>
              <a:gd name="connsiteX5" fmla="*/ 259605 w 648072"/>
              <a:gd name="connsiteY5" fmla="*/ 641577 h 791728"/>
              <a:gd name="connsiteX6" fmla="*/ 258732 w 648072"/>
              <a:gd name="connsiteY6" fmla="*/ 641489 h 791728"/>
              <a:gd name="connsiteX7" fmla="*/ 0 w 648072"/>
              <a:gd name="connsiteY7" fmla="*/ 324036 h 791728"/>
              <a:gd name="connsiteX8" fmla="*/ 324036 w 648072"/>
              <a:gd name="connsiteY8" fmla="*/ 0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072" h="791728">
                <a:moveTo>
                  <a:pt x="324036" y="0"/>
                </a:moveTo>
                <a:cubicBezTo>
                  <a:pt x="502996" y="0"/>
                  <a:pt x="648072" y="145076"/>
                  <a:pt x="648072" y="324036"/>
                </a:cubicBezTo>
                <a:cubicBezTo>
                  <a:pt x="648072" y="480626"/>
                  <a:pt x="536998" y="611274"/>
                  <a:pt x="389341" y="641489"/>
                </a:cubicBezTo>
                <a:lnTo>
                  <a:pt x="388468" y="641577"/>
                </a:lnTo>
                <a:lnTo>
                  <a:pt x="324036" y="791728"/>
                </a:lnTo>
                <a:lnTo>
                  <a:pt x="259605" y="641577"/>
                </a:lnTo>
                <a:lnTo>
                  <a:pt x="258732" y="641489"/>
                </a:lnTo>
                <a:cubicBezTo>
                  <a:pt x="111074" y="611274"/>
                  <a:pt x="0" y="480626"/>
                  <a:pt x="0" y="324036"/>
                </a:cubicBezTo>
                <a:cubicBezTo>
                  <a:pt x="0" y="145076"/>
                  <a:pt x="145076" y="0"/>
                  <a:pt x="32403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79972" anchor="ctr"/>
          <a:lstStyle/>
          <a:p>
            <a:pPr algn="ctr">
              <a:defRPr/>
            </a:pPr>
            <a:r>
              <a:rPr lang="en-US" altLang="zh-CN" sz="2400" dirty="0" smtClean="0">
                <a:solidFill>
                  <a:schemeClr val="bg2"/>
                </a:solidFill>
                <a:latin typeface="+mn-ea"/>
                <a:cs typeface="+mn-ea"/>
              </a:rPr>
              <a:t>1</a:t>
            </a:r>
            <a:endParaRPr lang="zh-CN" altLang="en-US" sz="2400" dirty="0">
              <a:solidFill>
                <a:schemeClr val="bg2"/>
              </a:solidFill>
              <a:latin typeface="+mn-ea"/>
              <a:cs typeface="+mn-ea"/>
            </a:endParaRPr>
          </a:p>
        </p:txBody>
      </p:sp>
      <p:sp>
        <p:nvSpPr>
          <p:cNvPr id="48" name="TextBox 57"/>
          <p:cNvSpPr>
            <a:spLocks noChangeArrowheads="1"/>
          </p:cNvSpPr>
          <p:nvPr/>
        </p:nvSpPr>
        <p:spPr bwMode="auto">
          <a:xfrm>
            <a:off x="1139450" y="3223947"/>
            <a:ext cx="1619969"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400"/>
              </a:lnSpc>
            </a:pPr>
            <a:r>
              <a:rPr lang="zh-CN" altLang="en-US" sz="1050" dirty="0">
                <a:solidFill>
                  <a:schemeClr val="tx1">
                    <a:lumMod val="65000"/>
                    <a:lumOff val="35000"/>
                  </a:schemeClr>
                </a:solidFill>
                <a:latin typeface="+mn-ea"/>
                <a:cs typeface="+mn-ea"/>
              </a:rPr>
              <a:t>单击此处添加文字阐述，添加简短问题说明文字，具体说明文字在此处。</a:t>
            </a:r>
            <a:endParaRPr lang="en-US" altLang="zh-CN" sz="900" dirty="0">
              <a:solidFill>
                <a:schemeClr val="tx1">
                  <a:lumMod val="65000"/>
                  <a:lumOff val="35000"/>
                </a:schemeClr>
              </a:solidFill>
              <a:latin typeface="+mn-ea"/>
              <a:cs typeface="+mn-ea"/>
              <a:sym typeface="微软雅黑" panose="020B0503020204020204" charset="-122"/>
            </a:endParaRPr>
          </a:p>
        </p:txBody>
      </p:sp>
      <p:sp>
        <p:nvSpPr>
          <p:cNvPr id="49" name="圆角矩形 48"/>
          <p:cNvSpPr/>
          <p:nvPr/>
        </p:nvSpPr>
        <p:spPr>
          <a:xfrm>
            <a:off x="2948727" y="2570427"/>
            <a:ext cx="1583912" cy="360036"/>
          </a:xfrm>
          <a:prstGeom prst="roundRect">
            <a:avLst>
              <a:gd name="adj" fmla="val 100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algn="ctr">
              <a:defRPr/>
            </a:pPr>
            <a:r>
              <a:rPr lang="zh-CN" altLang="en-US" sz="1350" dirty="0">
                <a:solidFill>
                  <a:schemeClr val="bg2"/>
                </a:solidFill>
                <a:latin typeface="+mn-ea"/>
                <a:cs typeface="+mn-ea"/>
              </a:rPr>
              <a:t>关键字</a:t>
            </a:r>
            <a:endParaRPr lang="zh-CN" altLang="en-US" sz="1350" dirty="0">
              <a:solidFill>
                <a:schemeClr val="bg2"/>
              </a:solidFill>
              <a:latin typeface="+mn-ea"/>
              <a:cs typeface="+mn-ea"/>
            </a:endParaRPr>
          </a:p>
        </p:txBody>
      </p:sp>
      <p:sp>
        <p:nvSpPr>
          <p:cNvPr id="50" name="任意多边形 49"/>
          <p:cNvSpPr/>
          <p:nvPr/>
        </p:nvSpPr>
        <p:spPr>
          <a:xfrm>
            <a:off x="3416915" y="3113408"/>
            <a:ext cx="647532" cy="792243"/>
          </a:xfrm>
          <a:custGeom>
            <a:avLst/>
            <a:gdLst>
              <a:gd name="connsiteX0" fmla="*/ 324036 w 648072"/>
              <a:gd name="connsiteY0" fmla="*/ 0 h 791728"/>
              <a:gd name="connsiteX1" fmla="*/ 388468 w 648072"/>
              <a:gd name="connsiteY1" fmla="*/ 150151 h 791728"/>
              <a:gd name="connsiteX2" fmla="*/ 389341 w 648072"/>
              <a:gd name="connsiteY2" fmla="*/ 150239 h 791728"/>
              <a:gd name="connsiteX3" fmla="*/ 648072 w 648072"/>
              <a:gd name="connsiteY3" fmla="*/ 467692 h 791728"/>
              <a:gd name="connsiteX4" fmla="*/ 324036 w 648072"/>
              <a:gd name="connsiteY4" fmla="*/ 791728 h 791728"/>
              <a:gd name="connsiteX5" fmla="*/ 0 w 648072"/>
              <a:gd name="connsiteY5" fmla="*/ 467692 h 791728"/>
              <a:gd name="connsiteX6" fmla="*/ 258732 w 648072"/>
              <a:gd name="connsiteY6" fmla="*/ 150239 h 791728"/>
              <a:gd name="connsiteX7" fmla="*/ 259605 w 648072"/>
              <a:gd name="connsiteY7" fmla="*/ 150151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8072" h="791728">
                <a:moveTo>
                  <a:pt x="324036" y="0"/>
                </a:moveTo>
                <a:lnTo>
                  <a:pt x="388468" y="150151"/>
                </a:lnTo>
                <a:lnTo>
                  <a:pt x="389341" y="150239"/>
                </a:lnTo>
                <a:cubicBezTo>
                  <a:pt x="536998" y="180454"/>
                  <a:pt x="648072" y="311102"/>
                  <a:pt x="648072" y="467692"/>
                </a:cubicBezTo>
                <a:cubicBezTo>
                  <a:pt x="648072" y="646652"/>
                  <a:pt x="502996" y="791728"/>
                  <a:pt x="324036" y="791728"/>
                </a:cubicBezTo>
                <a:cubicBezTo>
                  <a:pt x="145076" y="791728"/>
                  <a:pt x="0" y="646652"/>
                  <a:pt x="0" y="467692"/>
                </a:cubicBezTo>
                <a:cubicBezTo>
                  <a:pt x="0" y="311102"/>
                  <a:pt x="111074" y="180454"/>
                  <a:pt x="258732" y="150239"/>
                </a:cubicBezTo>
                <a:lnTo>
                  <a:pt x="259605" y="15015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3978" rIns="0" bIns="0" anchor="ctr"/>
          <a:lstStyle/>
          <a:p>
            <a:pPr algn="ctr">
              <a:defRPr/>
            </a:pPr>
            <a:r>
              <a:rPr lang="en-US" altLang="zh-CN" sz="2400" dirty="0" smtClean="0">
                <a:solidFill>
                  <a:schemeClr val="bg2"/>
                </a:solidFill>
                <a:latin typeface="+mn-ea"/>
                <a:cs typeface="+mn-ea"/>
              </a:rPr>
              <a:t>2</a:t>
            </a:r>
            <a:endParaRPr lang="zh-CN" altLang="en-US" sz="2400" dirty="0">
              <a:solidFill>
                <a:schemeClr val="bg2"/>
              </a:solidFill>
              <a:latin typeface="+mn-ea"/>
              <a:cs typeface="+mn-ea"/>
            </a:endParaRPr>
          </a:p>
        </p:txBody>
      </p:sp>
      <p:sp>
        <p:nvSpPr>
          <p:cNvPr id="51" name="TextBox 57"/>
          <p:cNvSpPr>
            <a:spLocks noChangeArrowheads="1"/>
          </p:cNvSpPr>
          <p:nvPr/>
        </p:nvSpPr>
        <p:spPr bwMode="auto">
          <a:xfrm>
            <a:off x="2948729" y="1575090"/>
            <a:ext cx="1619969"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400"/>
              </a:lnSpc>
            </a:pPr>
            <a:r>
              <a:rPr lang="zh-CN" altLang="en-US" sz="1050" dirty="0">
                <a:solidFill>
                  <a:schemeClr val="tx1">
                    <a:lumMod val="65000"/>
                    <a:lumOff val="35000"/>
                  </a:schemeClr>
                </a:solidFill>
                <a:latin typeface="+mn-ea"/>
                <a:cs typeface="+mn-ea"/>
              </a:rPr>
              <a:t>单击此处添加文字阐述，添加简短问题说明文字，具体说明文字在此处。</a:t>
            </a:r>
            <a:endParaRPr lang="en-US" altLang="zh-CN" sz="900" dirty="0">
              <a:solidFill>
                <a:schemeClr val="tx1">
                  <a:lumMod val="65000"/>
                  <a:lumOff val="35000"/>
                </a:schemeClr>
              </a:solidFill>
              <a:latin typeface="+mn-ea"/>
              <a:cs typeface="+mn-ea"/>
              <a:sym typeface="微软雅黑" panose="020B0503020204020204" charset="-122"/>
            </a:endParaRPr>
          </a:p>
        </p:txBody>
      </p:sp>
      <p:sp>
        <p:nvSpPr>
          <p:cNvPr id="52" name="圆角矩形 51"/>
          <p:cNvSpPr/>
          <p:nvPr/>
        </p:nvSpPr>
        <p:spPr>
          <a:xfrm>
            <a:off x="4761180" y="2570427"/>
            <a:ext cx="1583912" cy="360036"/>
          </a:xfrm>
          <a:prstGeom prst="roundRect">
            <a:avLst>
              <a:gd name="adj" fmla="val 1005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algn="ctr">
              <a:defRPr/>
            </a:pPr>
            <a:r>
              <a:rPr lang="zh-CN" altLang="en-US" sz="1350" dirty="0">
                <a:solidFill>
                  <a:schemeClr val="bg2"/>
                </a:solidFill>
                <a:latin typeface="+mn-ea"/>
                <a:cs typeface="+mn-ea"/>
              </a:rPr>
              <a:t>关键字</a:t>
            </a:r>
            <a:endParaRPr lang="zh-CN" altLang="en-US" sz="1350" dirty="0">
              <a:solidFill>
                <a:schemeClr val="bg2"/>
              </a:solidFill>
              <a:latin typeface="+mn-ea"/>
              <a:cs typeface="+mn-ea"/>
            </a:endParaRPr>
          </a:p>
        </p:txBody>
      </p:sp>
      <p:sp>
        <p:nvSpPr>
          <p:cNvPr id="53" name="任意多边形 52"/>
          <p:cNvSpPr/>
          <p:nvPr/>
        </p:nvSpPr>
        <p:spPr>
          <a:xfrm>
            <a:off x="5228575" y="1665463"/>
            <a:ext cx="649119" cy="790655"/>
          </a:xfrm>
          <a:custGeom>
            <a:avLst/>
            <a:gdLst>
              <a:gd name="connsiteX0" fmla="*/ 324036 w 648072"/>
              <a:gd name="connsiteY0" fmla="*/ 0 h 791728"/>
              <a:gd name="connsiteX1" fmla="*/ 648072 w 648072"/>
              <a:gd name="connsiteY1" fmla="*/ 324036 h 791728"/>
              <a:gd name="connsiteX2" fmla="*/ 389341 w 648072"/>
              <a:gd name="connsiteY2" fmla="*/ 641489 h 791728"/>
              <a:gd name="connsiteX3" fmla="*/ 388468 w 648072"/>
              <a:gd name="connsiteY3" fmla="*/ 641577 h 791728"/>
              <a:gd name="connsiteX4" fmla="*/ 324036 w 648072"/>
              <a:gd name="connsiteY4" fmla="*/ 791728 h 791728"/>
              <a:gd name="connsiteX5" fmla="*/ 259605 w 648072"/>
              <a:gd name="connsiteY5" fmla="*/ 641577 h 791728"/>
              <a:gd name="connsiteX6" fmla="*/ 258732 w 648072"/>
              <a:gd name="connsiteY6" fmla="*/ 641489 h 791728"/>
              <a:gd name="connsiteX7" fmla="*/ 0 w 648072"/>
              <a:gd name="connsiteY7" fmla="*/ 324036 h 791728"/>
              <a:gd name="connsiteX8" fmla="*/ 324036 w 648072"/>
              <a:gd name="connsiteY8" fmla="*/ 0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072" h="791728">
                <a:moveTo>
                  <a:pt x="324036" y="0"/>
                </a:moveTo>
                <a:cubicBezTo>
                  <a:pt x="502996" y="0"/>
                  <a:pt x="648072" y="145076"/>
                  <a:pt x="648072" y="324036"/>
                </a:cubicBezTo>
                <a:cubicBezTo>
                  <a:pt x="648072" y="480626"/>
                  <a:pt x="536998" y="611274"/>
                  <a:pt x="389341" y="641489"/>
                </a:cubicBezTo>
                <a:lnTo>
                  <a:pt x="388468" y="641577"/>
                </a:lnTo>
                <a:lnTo>
                  <a:pt x="324036" y="791728"/>
                </a:lnTo>
                <a:lnTo>
                  <a:pt x="259605" y="641577"/>
                </a:lnTo>
                <a:lnTo>
                  <a:pt x="258732" y="641489"/>
                </a:lnTo>
                <a:cubicBezTo>
                  <a:pt x="111074" y="611274"/>
                  <a:pt x="0" y="480626"/>
                  <a:pt x="0" y="324036"/>
                </a:cubicBezTo>
                <a:cubicBezTo>
                  <a:pt x="0" y="145076"/>
                  <a:pt x="145076" y="0"/>
                  <a:pt x="32403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79972" anchor="ctr"/>
          <a:lstStyle/>
          <a:p>
            <a:pPr algn="ctr">
              <a:defRPr/>
            </a:pPr>
            <a:r>
              <a:rPr lang="en-US" altLang="zh-CN" sz="2400" dirty="0" smtClean="0">
                <a:solidFill>
                  <a:schemeClr val="bg2"/>
                </a:solidFill>
                <a:latin typeface="+mn-ea"/>
                <a:cs typeface="+mn-ea"/>
              </a:rPr>
              <a:t>3</a:t>
            </a:r>
            <a:endParaRPr lang="en-US" altLang="zh-CN" sz="2400" dirty="0">
              <a:solidFill>
                <a:schemeClr val="bg2"/>
              </a:solidFill>
              <a:latin typeface="+mn-ea"/>
              <a:cs typeface="+mn-ea"/>
            </a:endParaRPr>
          </a:p>
        </p:txBody>
      </p:sp>
      <p:sp>
        <p:nvSpPr>
          <p:cNvPr id="54" name="TextBox 57"/>
          <p:cNvSpPr>
            <a:spLocks noChangeArrowheads="1"/>
          </p:cNvSpPr>
          <p:nvPr/>
        </p:nvSpPr>
        <p:spPr bwMode="auto">
          <a:xfrm>
            <a:off x="4743152" y="3174777"/>
            <a:ext cx="1619969"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400"/>
              </a:lnSpc>
            </a:pPr>
            <a:r>
              <a:rPr lang="zh-CN" altLang="en-US" sz="1050" dirty="0">
                <a:solidFill>
                  <a:schemeClr val="tx1">
                    <a:lumMod val="65000"/>
                    <a:lumOff val="35000"/>
                  </a:schemeClr>
                </a:solidFill>
                <a:latin typeface="+mn-ea"/>
                <a:cs typeface="+mn-ea"/>
              </a:rPr>
              <a:t>单击此处添加文字阐述，添加简短问题说明文字，具体说明文字在此处。</a:t>
            </a:r>
            <a:endParaRPr lang="en-US" altLang="zh-CN" sz="900" dirty="0">
              <a:solidFill>
                <a:schemeClr val="tx1">
                  <a:lumMod val="65000"/>
                  <a:lumOff val="35000"/>
                </a:schemeClr>
              </a:solidFill>
              <a:latin typeface="+mn-ea"/>
              <a:cs typeface="+mn-ea"/>
              <a:sym typeface="微软雅黑" panose="020B0503020204020204" charset="-122"/>
            </a:endParaRPr>
          </a:p>
        </p:txBody>
      </p:sp>
      <p:sp>
        <p:nvSpPr>
          <p:cNvPr id="55" name="圆角矩形 54"/>
          <p:cNvSpPr/>
          <p:nvPr/>
        </p:nvSpPr>
        <p:spPr>
          <a:xfrm>
            <a:off x="6575217" y="2570427"/>
            <a:ext cx="1583912" cy="360036"/>
          </a:xfrm>
          <a:prstGeom prst="roundRect">
            <a:avLst>
              <a:gd name="adj" fmla="val 1005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algn="ctr">
              <a:defRPr/>
            </a:pPr>
            <a:r>
              <a:rPr lang="zh-CN" altLang="en-US" sz="1350" dirty="0">
                <a:solidFill>
                  <a:schemeClr val="bg2"/>
                </a:solidFill>
                <a:latin typeface="+mn-ea"/>
                <a:cs typeface="+mn-ea"/>
              </a:rPr>
              <a:t>关键字</a:t>
            </a:r>
            <a:endParaRPr lang="zh-CN" altLang="en-US" sz="1350" dirty="0">
              <a:solidFill>
                <a:schemeClr val="bg2"/>
              </a:solidFill>
              <a:latin typeface="+mn-ea"/>
              <a:cs typeface="+mn-ea"/>
            </a:endParaRPr>
          </a:p>
        </p:txBody>
      </p:sp>
      <p:sp>
        <p:nvSpPr>
          <p:cNvPr id="56" name="任意多边形 55"/>
          <p:cNvSpPr/>
          <p:nvPr/>
        </p:nvSpPr>
        <p:spPr>
          <a:xfrm>
            <a:off x="7043408" y="3113408"/>
            <a:ext cx="647532" cy="792243"/>
          </a:xfrm>
          <a:custGeom>
            <a:avLst/>
            <a:gdLst>
              <a:gd name="connsiteX0" fmla="*/ 324036 w 648072"/>
              <a:gd name="connsiteY0" fmla="*/ 0 h 791728"/>
              <a:gd name="connsiteX1" fmla="*/ 388468 w 648072"/>
              <a:gd name="connsiteY1" fmla="*/ 150152 h 791728"/>
              <a:gd name="connsiteX2" fmla="*/ 389341 w 648072"/>
              <a:gd name="connsiteY2" fmla="*/ 150240 h 791728"/>
              <a:gd name="connsiteX3" fmla="*/ 648072 w 648072"/>
              <a:gd name="connsiteY3" fmla="*/ 467692 h 791728"/>
              <a:gd name="connsiteX4" fmla="*/ 324036 w 648072"/>
              <a:gd name="connsiteY4" fmla="*/ 791728 h 791728"/>
              <a:gd name="connsiteX5" fmla="*/ 0 w 648072"/>
              <a:gd name="connsiteY5" fmla="*/ 467692 h 791728"/>
              <a:gd name="connsiteX6" fmla="*/ 258732 w 648072"/>
              <a:gd name="connsiteY6" fmla="*/ 150240 h 791728"/>
              <a:gd name="connsiteX7" fmla="*/ 259605 w 648072"/>
              <a:gd name="connsiteY7" fmla="*/ 150152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8072" h="791728">
                <a:moveTo>
                  <a:pt x="324036" y="0"/>
                </a:moveTo>
                <a:lnTo>
                  <a:pt x="388468" y="150152"/>
                </a:lnTo>
                <a:lnTo>
                  <a:pt x="389341" y="150240"/>
                </a:lnTo>
                <a:cubicBezTo>
                  <a:pt x="536998" y="180455"/>
                  <a:pt x="648072" y="311102"/>
                  <a:pt x="648072" y="467692"/>
                </a:cubicBezTo>
                <a:cubicBezTo>
                  <a:pt x="648072" y="646652"/>
                  <a:pt x="502996" y="791728"/>
                  <a:pt x="324036" y="791728"/>
                </a:cubicBezTo>
                <a:cubicBezTo>
                  <a:pt x="145076" y="791728"/>
                  <a:pt x="0" y="646652"/>
                  <a:pt x="0" y="467692"/>
                </a:cubicBezTo>
                <a:cubicBezTo>
                  <a:pt x="0" y="311102"/>
                  <a:pt x="111074" y="180455"/>
                  <a:pt x="258732" y="150240"/>
                </a:cubicBezTo>
                <a:lnTo>
                  <a:pt x="259605" y="15015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3978" rIns="0" bIns="0" anchor="ctr"/>
          <a:lstStyle/>
          <a:p>
            <a:pPr algn="ctr">
              <a:defRPr/>
            </a:pPr>
            <a:r>
              <a:rPr lang="en-US" altLang="zh-CN" sz="2400" dirty="0" smtClean="0">
                <a:solidFill>
                  <a:schemeClr val="bg2"/>
                </a:solidFill>
                <a:latin typeface="+mn-ea"/>
                <a:cs typeface="+mn-ea"/>
              </a:rPr>
              <a:t>4</a:t>
            </a:r>
            <a:endParaRPr lang="zh-CN" altLang="en-US" sz="2400" dirty="0">
              <a:solidFill>
                <a:schemeClr val="bg2"/>
              </a:solidFill>
              <a:latin typeface="+mn-ea"/>
              <a:cs typeface="+mn-ea"/>
            </a:endParaRPr>
          </a:p>
        </p:txBody>
      </p:sp>
      <p:sp>
        <p:nvSpPr>
          <p:cNvPr id="57" name="TextBox 57"/>
          <p:cNvSpPr>
            <a:spLocks noChangeArrowheads="1"/>
          </p:cNvSpPr>
          <p:nvPr/>
        </p:nvSpPr>
        <p:spPr bwMode="auto">
          <a:xfrm>
            <a:off x="6552431" y="1525920"/>
            <a:ext cx="1619969"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400"/>
              </a:lnSpc>
            </a:pPr>
            <a:r>
              <a:rPr lang="zh-CN" altLang="en-US" sz="1050" dirty="0">
                <a:solidFill>
                  <a:schemeClr val="tx1">
                    <a:lumMod val="65000"/>
                    <a:lumOff val="35000"/>
                  </a:schemeClr>
                </a:solidFill>
                <a:latin typeface="+mn-ea"/>
                <a:cs typeface="+mn-ea"/>
              </a:rPr>
              <a:t>单击此处添加文字阐述，添加简短问题说明文字，具体说明文字在此处。</a:t>
            </a:r>
            <a:endParaRPr lang="en-US" altLang="zh-CN" sz="900" dirty="0">
              <a:solidFill>
                <a:schemeClr val="tx1">
                  <a:lumMod val="65000"/>
                  <a:lumOff val="35000"/>
                </a:schemeClr>
              </a:solidFill>
              <a:latin typeface="+mn-ea"/>
              <a:cs typeface="+mn-ea"/>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750"/>
                                        <p:tgtEl>
                                          <p:spTgt spid="46"/>
                                        </p:tgtEl>
                                      </p:cBhvr>
                                    </p:animEffect>
                                    <p:anim calcmode="lin" valueType="num">
                                      <p:cBhvr>
                                        <p:cTn id="8" dur="750" fill="hold"/>
                                        <p:tgtEl>
                                          <p:spTgt spid="46"/>
                                        </p:tgtEl>
                                        <p:attrNameLst>
                                          <p:attrName>ppt_x</p:attrName>
                                        </p:attrNameLst>
                                      </p:cBhvr>
                                      <p:tavLst>
                                        <p:tav tm="0">
                                          <p:val>
                                            <p:strVal val="#ppt_x"/>
                                          </p:val>
                                        </p:tav>
                                        <p:tav tm="100000">
                                          <p:val>
                                            <p:strVal val="#ppt_x"/>
                                          </p:val>
                                        </p:tav>
                                      </p:tavLst>
                                    </p:anim>
                                    <p:anim calcmode="lin" valueType="num">
                                      <p:cBhvr>
                                        <p:cTn id="9" dur="750" fill="hold"/>
                                        <p:tgtEl>
                                          <p:spTgt spid="4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750"/>
                                        <p:tgtEl>
                                          <p:spTgt spid="47"/>
                                        </p:tgtEl>
                                      </p:cBhvr>
                                    </p:animEffect>
                                    <p:anim calcmode="lin" valueType="num">
                                      <p:cBhvr>
                                        <p:cTn id="13" dur="750" fill="hold"/>
                                        <p:tgtEl>
                                          <p:spTgt spid="47"/>
                                        </p:tgtEl>
                                        <p:attrNameLst>
                                          <p:attrName>ppt_x</p:attrName>
                                        </p:attrNameLst>
                                      </p:cBhvr>
                                      <p:tavLst>
                                        <p:tav tm="0">
                                          <p:val>
                                            <p:strVal val="#ppt_x"/>
                                          </p:val>
                                        </p:tav>
                                        <p:tav tm="100000">
                                          <p:val>
                                            <p:strVal val="#ppt_x"/>
                                          </p:val>
                                        </p:tav>
                                      </p:tavLst>
                                    </p:anim>
                                    <p:anim calcmode="lin" valueType="num">
                                      <p:cBhvr>
                                        <p:cTn id="14" dur="750" fill="hold"/>
                                        <p:tgtEl>
                                          <p:spTgt spid="4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48"/>
                                        </p:tgtEl>
                                        <p:attrNameLst>
                                          <p:attrName>style.visibility</p:attrName>
                                        </p:attrNameLst>
                                      </p:cBhvr>
                                      <p:to>
                                        <p:strVal val="visible"/>
                                      </p:to>
                                    </p:set>
                                    <p:animEffect transition="in" filter="fade">
                                      <p:cBhvr>
                                        <p:cTn id="18" dur="250"/>
                                        <p:tgtEl>
                                          <p:spTgt spid="48"/>
                                        </p:tgtEl>
                                      </p:cBhvr>
                                    </p:animEffect>
                                  </p:childTnLst>
                                </p:cTn>
                              </p:par>
                            </p:childTnLst>
                          </p:cTn>
                        </p:par>
                        <p:par>
                          <p:cTn id="19" fill="hold">
                            <p:stCondLst>
                              <p:cond delay="1774"/>
                            </p:stCondLst>
                            <p:childTnLst>
                              <p:par>
                                <p:cTn id="20" presetID="47" presetClass="entr" presetSubtype="0"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750"/>
                                        <p:tgtEl>
                                          <p:spTgt spid="49"/>
                                        </p:tgtEl>
                                      </p:cBhvr>
                                    </p:animEffect>
                                    <p:anim calcmode="lin" valueType="num">
                                      <p:cBhvr>
                                        <p:cTn id="23" dur="750" fill="hold"/>
                                        <p:tgtEl>
                                          <p:spTgt spid="49"/>
                                        </p:tgtEl>
                                        <p:attrNameLst>
                                          <p:attrName>ppt_x</p:attrName>
                                        </p:attrNameLst>
                                      </p:cBhvr>
                                      <p:tavLst>
                                        <p:tav tm="0">
                                          <p:val>
                                            <p:strVal val="#ppt_x"/>
                                          </p:val>
                                        </p:tav>
                                        <p:tav tm="100000">
                                          <p:val>
                                            <p:strVal val="#ppt_x"/>
                                          </p:val>
                                        </p:tav>
                                      </p:tavLst>
                                    </p:anim>
                                    <p:anim calcmode="lin" valueType="num">
                                      <p:cBhvr>
                                        <p:cTn id="24" dur="750" fill="hold"/>
                                        <p:tgtEl>
                                          <p:spTgt spid="4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750"/>
                                        <p:tgtEl>
                                          <p:spTgt spid="50"/>
                                        </p:tgtEl>
                                      </p:cBhvr>
                                    </p:animEffect>
                                    <p:anim calcmode="lin" valueType="num">
                                      <p:cBhvr>
                                        <p:cTn id="28" dur="750" fill="hold"/>
                                        <p:tgtEl>
                                          <p:spTgt spid="50"/>
                                        </p:tgtEl>
                                        <p:attrNameLst>
                                          <p:attrName>ppt_x</p:attrName>
                                        </p:attrNameLst>
                                      </p:cBhvr>
                                      <p:tavLst>
                                        <p:tav tm="0">
                                          <p:val>
                                            <p:strVal val="#ppt_x"/>
                                          </p:val>
                                        </p:tav>
                                        <p:tav tm="100000">
                                          <p:val>
                                            <p:strVal val="#ppt_x"/>
                                          </p:val>
                                        </p:tav>
                                      </p:tavLst>
                                    </p:anim>
                                    <p:anim calcmode="lin" valueType="num">
                                      <p:cBhvr>
                                        <p:cTn id="29" dur="750" fill="hold"/>
                                        <p:tgtEl>
                                          <p:spTgt spid="50"/>
                                        </p:tgtEl>
                                        <p:attrNameLst>
                                          <p:attrName>ppt_y</p:attrName>
                                        </p:attrNameLst>
                                      </p:cBhvr>
                                      <p:tavLst>
                                        <p:tav tm="0">
                                          <p:val>
                                            <p:strVal val="#ppt_y+.1"/>
                                          </p:val>
                                        </p:tav>
                                        <p:tav tm="100000">
                                          <p:val>
                                            <p:strVal val="#ppt_y"/>
                                          </p:val>
                                        </p:tav>
                                      </p:tavLst>
                                    </p:anim>
                                  </p:childTnLst>
                                </p:cTn>
                              </p:par>
                            </p:childTnLst>
                          </p:cTn>
                        </p:par>
                        <p:par>
                          <p:cTn id="30" fill="hold">
                            <p:stCondLst>
                              <p:cond delay="2774"/>
                            </p:stCondLst>
                            <p:childTnLst>
                              <p:par>
                                <p:cTn id="31" presetID="10" presetClass="entr" presetSubtype="0" fill="hold" grpId="0" nodeType="afterEffect">
                                  <p:stCondLst>
                                    <p:cond delay="0"/>
                                  </p:stCondLst>
                                  <p:iterate type="lt">
                                    <p:tmPct val="10000"/>
                                  </p:iterate>
                                  <p:childTnLst>
                                    <p:set>
                                      <p:cBhvr>
                                        <p:cTn id="32" dur="1" fill="hold">
                                          <p:stCondLst>
                                            <p:cond delay="0"/>
                                          </p:stCondLst>
                                        </p:cTn>
                                        <p:tgtEl>
                                          <p:spTgt spid="51"/>
                                        </p:tgtEl>
                                        <p:attrNameLst>
                                          <p:attrName>style.visibility</p:attrName>
                                        </p:attrNameLst>
                                      </p:cBhvr>
                                      <p:to>
                                        <p:strVal val="visible"/>
                                      </p:to>
                                    </p:set>
                                    <p:animEffect transition="in" filter="fade">
                                      <p:cBhvr>
                                        <p:cTn id="33" dur="250"/>
                                        <p:tgtEl>
                                          <p:spTgt spid="51"/>
                                        </p:tgtEl>
                                      </p:cBhvr>
                                    </p:animEffect>
                                  </p:childTnLst>
                                </p:cTn>
                              </p:par>
                            </p:childTnLst>
                          </p:cTn>
                        </p:par>
                        <p:par>
                          <p:cTn id="34" fill="hold">
                            <p:stCondLst>
                              <p:cond delay="3549"/>
                            </p:stCondLst>
                            <p:childTnLst>
                              <p:par>
                                <p:cTn id="35" presetID="42" presetClass="entr" presetSubtype="0" fill="hold" grpId="0"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fade">
                                      <p:cBhvr>
                                        <p:cTn id="37" dur="750"/>
                                        <p:tgtEl>
                                          <p:spTgt spid="52"/>
                                        </p:tgtEl>
                                      </p:cBhvr>
                                    </p:animEffect>
                                    <p:anim calcmode="lin" valueType="num">
                                      <p:cBhvr>
                                        <p:cTn id="38" dur="750" fill="hold"/>
                                        <p:tgtEl>
                                          <p:spTgt spid="52"/>
                                        </p:tgtEl>
                                        <p:attrNameLst>
                                          <p:attrName>ppt_x</p:attrName>
                                        </p:attrNameLst>
                                      </p:cBhvr>
                                      <p:tavLst>
                                        <p:tav tm="0">
                                          <p:val>
                                            <p:strVal val="#ppt_x"/>
                                          </p:val>
                                        </p:tav>
                                        <p:tav tm="100000">
                                          <p:val>
                                            <p:strVal val="#ppt_x"/>
                                          </p:val>
                                        </p:tav>
                                      </p:tavLst>
                                    </p:anim>
                                    <p:anim calcmode="lin" valueType="num">
                                      <p:cBhvr>
                                        <p:cTn id="39" dur="750" fill="hold"/>
                                        <p:tgtEl>
                                          <p:spTgt spid="52"/>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750"/>
                                        <p:tgtEl>
                                          <p:spTgt spid="53"/>
                                        </p:tgtEl>
                                      </p:cBhvr>
                                    </p:animEffect>
                                    <p:anim calcmode="lin" valueType="num">
                                      <p:cBhvr>
                                        <p:cTn id="43" dur="750" fill="hold"/>
                                        <p:tgtEl>
                                          <p:spTgt spid="53"/>
                                        </p:tgtEl>
                                        <p:attrNameLst>
                                          <p:attrName>ppt_x</p:attrName>
                                        </p:attrNameLst>
                                      </p:cBhvr>
                                      <p:tavLst>
                                        <p:tav tm="0">
                                          <p:val>
                                            <p:strVal val="#ppt_x"/>
                                          </p:val>
                                        </p:tav>
                                        <p:tav tm="100000">
                                          <p:val>
                                            <p:strVal val="#ppt_x"/>
                                          </p:val>
                                        </p:tav>
                                      </p:tavLst>
                                    </p:anim>
                                    <p:anim calcmode="lin" valueType="num">
                                      <p:cBhvr>
                                        <p:cTn id="44" dur="750" fill="hold"/>
                                        <p:tgtEl>
                                          <p:spTgt spid="53"/>
                                        </p:tgtEl>
                                        <p:attrNameLst>
                                          <p:attrName>ppt_y</p:attrName>
                                        </p:attrNameLst>
                                      </p:cBhvr>
                                      <p:tavLst>
                                        <p:tav tm="0">
                                          <p:val>
                                            <p:strVal val="#ppt_y-.1"/>
                                          </p:val>
                                        </p:tav>
                                        <p:tav tm="100000">
                                          <p:val>
                                            <p:strVal val="#ppt_y"/>
                                          </p:val>
                                        </p:tav>
                                      </p:tavLst>
                                    </p:anim>
                                  </p:childTnLst>
                                </p:cTn>
                              </p:par>
                            </p:childTnLst>
                          </p:cTn>
                        </p:par>
                        <p:par>
                          <p:cTn id="45" fill="hold">
                            <p:stCondLst>
                              <p:cond delay="4549"/>
                            </p:stCondLst>
                            <p:childTnLst>
                              <p:par>
                                <p:cTn id="46" presetID="10" presetClass="entr" presetSubtype="0" fill="hold" grpId="0" nodeType="afterEffect">
                                  <p:stCondLst>
                                    <p:cond delay="0"/>
                                  </p:stCondLst>
                                  <p:iterate type="lt">
                                    <p:tmPct val="10000"/>
                                  </p:iterate>
                                  <p:childTnLst>
                                    <p:set>
                                      <p:cBhvr>
                                        <p:cTn id="47" dur="1" fill="hold">
                                          <p:stCondLst>
                                            <p:cond delay="0"/>
                                          </p:stCondLst>
                                        </p:cTn>
                                        <p:tgtEl>
                                          <p:spTgt spid="54"/>
                                        </p:tgtEl>
                                        <p:attrNameLst>
                                          <p:attrName>style.visibility</p:attrName>
                                        </p:attrNameLst>
                                      </p:cBhvr>
                                      <p:to>
                                        <p:strVal val="visible"/>
                                      </p:to>
                                    </p:set>
                                    <p:animEffect transition="in" filter="fade">
                                      <p:cBhvr>
                                        <p:cTn id="48" dur="250"/>
                                        <p:tgtEl>
                                          <p:spTgt spid="54"/>
                                        </p:tgtEl>
                                      </p:cBhvr>
                                    </p:animEffect>
                                  </p:childTnLst>
                                </p:cTn>
                              </p:par>
                            </p:childTnLst>
                          </p:cTn>
                        </p:par>
                        <p:par>
                          <p:cTn id="49" fill="hold">
                            <p:stCondLst>
                              <p:cond delay="5324"/>
                            </p:stCondLst>
                            <p:childTnLst>
                              <p:par>
                                <p:cTn id="50" presetID="47" presetClass="entr" presetSubtype="0" fill="hold" grpId="0" nodeType="after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750"/>
                                        <p:tgtEl>
                                          <p:spTgt spid="55"/>
                                        </p:tgtEl>
                                      </p:cBhvr>
                                    </p:animEffect>
                                    <p:anim calcmode="lin" valueType="num">
                                      <p:cBhvr>
                                        <p:cTn id="53" dur="750" fill="hold"/>
                                        <p:tgtEl>
                                          <p:spTgt spid="55"/>
                                        </p:tgtEl>
                                        <p:attrNameLst>
                                          <p:attrName>ppt_x</p:attrName>
                                        </p:attrNameLst>
                                      </p:cBhvr>
                                      <p:tavLst>
                                        <p:tav tm="0">
                                          <p:val>
                                            <p:strVal val="#ppt_x"/>
                                          </p:val>
                                        </p:tav>
                                        <p:tav tm="100000">
                                          <p:val>
                                            <p:strVal val="#ppt_x"/>
                                          </p:val>
                                        </p:tav>
                                      </p:tavLst>
                                    </p:anim>
                                    <p:anim calcmode="lin" valueType="num">
                                      <p:cBhvr>
                                        <p:cTn id="54" dur="750" fill="hold"/>
                                        <p:tgtEl>
                                          <p:spTgt spid="5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fade">
                                      <p:cBhvr>
                                        <p:cTn id="57" dur="750"/>
                                        <p:tgtEl>
                                          <p:spTgt spid="56"/>
                                        </p:tgtEl>
                                      </p:cBhvr>
                                    </p:animEffect>
                                    <p:anim calcmode="lin" valueType="num">
                                      <p:cBhvr>
                                        <p:cTn id="58" dur="750" fill="hold"/>
                                        <p:tgtEl>
                                          <p:spTgt spid="56"/>
                                        </p:tgtEl>
                                        <p:attrNameLst>
                                          <p:attrName>ppt_x</p:attrName>
                                        </p:attrNameLst>
                                      </p:cBhvr>
                                      <p:tavLst>
                                        <p:tav tm="0">
                                          <p:val>
                                            <p:strVal val="#ppt_x"/>
                                          </p:val>
                                        </p:tav>
                                        <p:tav tm="100000">
                                          <p:val>
                                            <p:strVal val="#ppt_x"/>
                                          </p:val>
                                        </p:tav>
                                      </p:tavLst>
                                    </p:anim>
                                    <p:anim calcmode="lin" valueType="num">
                                      <p:cBhvr>
                                        <p:cTn id="59" dur="750" fill="hold"/>
                                        <p:tgtEl>
                                          <p:spTgt spid="56"/>
                                        </p:tgtEl>
                                        <p:attrNameLst>
                                          <p:attrName>ppt_y</p:attrName>
                                        </p:attrNameLst>
                                      </p:cBhvr>
                                      <p:tavLst>
                                        <p:tav tm="0">
                                          <p:val>
                                            <p:strVal val="#ppt_y+.1"/>
                                          </p:val>
                                        </p:tav>
                                        <p:tav tm="100000">
                                          <p:val>
                                            <p:strVal val="#ppt_y"/>
                                          </p:val>
                                        </p:tav>
                                      </p:tavLst>
                                    </p:anim>
                                  </p:childTnLst>
                                </p:cTn>
                              </p:par>
                            </p:childTnLst>
                          </p:cTn>
                        </p:par>
                        <p:par>
                          <p:cTn id="60" fill="hold">
                            <p:stCondLst>
                              <p:cond delay="6324"/>
                            </p:stCondLst>
                            <p:childTnLst>
                              <p:par>
                                <p:cTn id="61" presetID="10" presetClass="entr" presetSubtype="0" fill="hold" grpId="0" nodeType="afterEffect">
                                  <p:stCondLst>
                                    <p:cond delay="0"/>
                                  </p:stCondLst>
                                  <p:iterate type="lt">
                                    <p:tmPct val="10000"/>
                                  </p:iterate>
                                  <p:childTnLst>
                                    <p:set>
                                      <p:cBhvr>
                                        <p:cTn id="62" dur="1" fill="hold">
                                          <p:stCondLst>
                                            <p:cond delay="0"/>
                                          </p:stCondLst>
                                        </p:cTn>
                                        <p:tgtEl>
                                          <p:spTgt spid="57"/>
                                        </p:tgtEl>
                                        <p:attrNameLst>
                                          <p:attrName>style.visibility</p:attrName>
                                        </p:attrNameLst>
                                      </p:cBhvr>
                                      <p:to>
                                        <p:strVal val="visible"/>
                                      </p:to>
                                    </p:set>
                                    <p:animEffect transition="in" filter="fade">
                                      <p:cBhvr>
                                        <p:cTn id="63" dur="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p:bldP spid="49" grpId="0" animBg="1"/>
      <p:bldP spid="50" grpId="0" animBg="1"/>
      <p:bldP spid="51" grpId="0"/>
      <p:bldP spid="52" grpId="0" animBg="1"/>
      <p:bldP spid="53" grpId="0" animBg="1"/>
      <p:bldP spid="54" grpId="0"/>
      <p:bldP spid="55" grpId="0" animBg="1"/>
      <p:bldP spid="56" grpId="0" animBg="1"/>
      <p:bldP spid="5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rPr>
              <a:t>三、项目成果展示</a:t>
            </a:r>
            <a:endPar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endParaRPr>
          </a:p>
        </p:txBody>
      </p:sp>
      <p:sp>
        <p:nvSpPr>
          <p:cNvPr id="28" name="矩形 27"/>
          <p:cNvSpPr/>
          <p:nvPr/>
        </p:nvSpPr>
        <p:spPr>
          <a:xfrm>
            <a:off x="107504" y="1427172"/>
            <a:ext cx="2921462" cy="1947154"/>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mn-ea"/>
            </a:endParaRPr>
          </a:p>
        </p:txBody>
      </p:sp>
      <p:sp>
        <p:nvSpPr>
          <p:cNvPr id="29" name="矩形 28"/>
          <p:cNvSpPr/>
          <p:nvPr/>
        </p:nvSpPr>
        <p:spPr>
          <a:xfrm>
            <a:off x="3121336" y="1427172"/>
            <a:ext cx="2921462" cy="1947154"/>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mn-ea"/>
            </a:endParaRPr>
          </a:p>
        </p:txBody>
      </p:sp>
      <p:sp>
        <p:nvSpPr>
          <p:cNvPr id="30" name="矩形 29"/>
          <p:cNvSpPr/>
          <p:nvPr/>
        </p:nvSpPr>
        <p:spPr>
          <a:xfrm>
            <a:off x="6135169" y="1427172"/>
            <a:ext cx="2945025" cy="19542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mn-ea"/>
            </a:endParaRPr>
          </a:p>
        </p:txBody>
      </p:sp>
      <p:sp>
        <p:nvSpPr>
          <p:cNvPr id="31" name="矩形 30"/>
          <p:cNvSpPr/>
          <p:nvPr/>
        </p:nvSpPr>
        <p:spPr>
          <a:xfrm>
            <a:off x="6166492" y="1967037"/>
            <a:ext cx="2882378" cy="743024"/>
          </a:xfrm>
          <a:prstGeom prst="rect">
            <a:avLst/>
          </a:prstGeom>
        </p:spPr>
        <p:txBody>
          <a:bodyPr wrap="square">
            <a:spAutoFit/>
          </a:bodyPr>
          <a:lstStyle/>
          <a:p>
            <a:pPr>
              <a:lnSpc>
                <a:spcPct val="120000"/>
              </a:lnSpc>
              <a:spcBef>
                <a:spcPct val="20000"/>
              </a:spcBef>
            </a:pPr>
            <a:r>
              <a:rPr lang="zh-CN" altLang="en-US" sz="900" dirty="0">
                <a:solidFill>
                  <a:schemeClr val="bg1"/>
                </a:solidFill>
                <a:latin typeface="+mn-ea"/>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bg1"/>
              </a:solidFill>
              <a:latin typeface="+mn-ea"/>
              <a:sym typeface="Arial" panose="020B0604020202020204" pitchFamily="34" charset="0"/>
            </a:endParaRPr>
          </a:p>
        </p:txBody>
      </p:sp>
      <p:sp>
        <p:nvSpPr>
          <p:cNvPr id="32" name="矩形 31"/>
          <p:cNvSpPr/>
          <p:nvPr/>
        </p:nvSpPr>
        <p:spPr>
          <a:xfrm>
            <a:off x="6938267" y="1673569"/>
            <a:ext cx="1107996" cy="276999"/>
          </a:xfrm>
          <a:prstGeom prst="rect">
            <a:avLst/>
          </a:prstGeom>
        </p:spPr>
        <p:txBody>
          <a:bodyPr wrap="none">
            <a:spAutoFit/>
          </a:bodyPr>
          <a:lstStyle/>
          <a:p>
            <a:r>
              <a:rPr lang="zh-CN" altLang="en-US" sz="1200" dirty="0">
                <a:solidFill>
                  <a:schemeClr val="bg1"/>
                </a:solidFill>
                <a:latin typeface="+mn-ea"/>
              </a:rPr>
              <a:t>单击编辑标题</a:t>
            </a:r>
            <a:endParaRPr lang="zh-CN" altLang="en-US" sz="1200" dirty="0">
              <a:solidFill>
                <a:schemeClr val="bg1"/>
              </a:solidFill>
              <a:latin typeface="+mn-ea"/>
            </a:endParaRPr>
          </a:p>
        </p:txBody>
      </p:sp>
      <p:sp>
        <p:nvSpPr>
          <p:cNvPr id="33" name="Rectangle 20"/>
          <p:cNvSpPr>
            <a:spLocks noChangeArrowheads="1"/>
          </p:cNvSpPr>
          <p:nvPr/>
        </p:nvSpPr>
        <p:spPr bwMode="auto">
          <a:xfrm>
            <a:off x="1255911" y="3651870"/>
            <a:ext cx="7348537" cy="462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60000"/>
              </a:lnSpc>
              <a:spcBef>
                <a:spcPct val="20000"/>
              </a:spcBef>
            </a:pPr>
            <a:r>
              <a:rPr lang="zh-CN" altLang="en-US" sz="1000" dirty="0">
                <a:solidFill>
                  <a:schemeClr val="tx1">
                    <a:lumMod val="65000"/>
                    <a:lumOff val="35000"/>
                  </a:schemeClr>
                </a:solidFill>
                <a:latin typeface="+mn-ea"/>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00" dirty="0">
              <a:solidFill>
                <a:schemeClr val="tx1">
                  <a:lumMod val="65000"/>
                  <a:lumOff val="35000"/>
                </a:schemeClr>
              </a:solidFill>
              <a:latin typeface="+mn-ea"/>
              <a:sym typeface="Arial" panose="020B0604020202020204" pitchFamily="34" charset="0"/>
            </a:endParaRPr>
          </a:p>
        </p:txBody>
      </p:sp>
      <p:sp>
        <p:nvSpPr>
          <p:cNvPr id="34" name="Rectangle 21"/>
          <p:cNvSpPr>
            <a:spLocks noChangeArrowheads="1"/>
          </p:cNvSpPr>
          <p:nvPr/>
        </p:nvSpPr>
        <p:spPr bwMode="auto">
          <a:xfrm>
            <a:off x="824112" y="3662301"/>
            <a:ext cx="358775" cy="513574"/>
          </a:xfrm>
          <a:prstGeom prst="rect">
            <a:avLst/>
          </a:prstGeom>
          <a:solidFill>
            <a:schemeClr val="accent1"/>
          </a:solidFill>
          <a:ln>
            <a:noFill/>
          </a:ln>
          <a:effectLst/>
        </p:spPr>
        <p:txBody>
          <a:bodyPr wrap="none" anchor="ctr"/>
          <a:lstStyle/>
          <a:p>
            <a:endParaRPr lang="zh-CN" altLang="en-US">
              <a:solidFill>
                <a:schemeClr val="tx2"/>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1+#ppt_w/2"/>
                                          </p:val>
                                        </p:tav>
                                        <p:tav tm="100000">
                                          <p:val>
                                            <p:strVal val="#ppt_x"/>
                                          </p:val>
                                        </p:tav>
                                      </p:tavLst>
                                    </p:anim>
                                    <p:anim calcmode="lin" valueType="num">
                                      <p:cBhvr additive="base">
                                        <p:cTn id="18" dur="500" fill="hold"/>
                                        <p:tgtEl>
                                          <p:spTgt spid="30"/>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1+#ppt_w/2"/>
                                          </p:val>
                                        </p:tav>
                                        <p:tav tm="100000">
                                          <p:val>
                                            <p:strVal val="#ppt_x"/>
                                          </p:val>
                                        </p:tav>
                                      </p:tavLst>
                                    </p:anim>
                                    <p:anim calcmode="lin" valueType="num">
                                      <p:cBhvr additive="base">
                                        <p:cTn id="22" dur="500" fill="hold"/>
                                        <p:tgtEl>
                                          <p:spTgt spid="31"/>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1+#ppt_w/2"/>
                                          </p:val>
                                        </p:tav>
                                        <p:tav tm="100000">
                                          <p:val>
                                            <p:strVal val="#ppt_x"/>
                                          </p:val>
                                        </p:tav>
                                      </p:tavLst>
                                    </p:anim>
                                    <p:anim calcmode="lin" valueType="num">
                                      <p:cBhvr additive="base">
                                        <p:cTn id="26"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ppt_x"/>
                                          </p:val>
                                        </p:tav>
                                        <p:tav tm="100000">
                                          <p:val>
                                            <p:strVal val="#ppt_x"/>
                                          </p:val>
                                        </p:tav>
                                      </p:tavLst>
                                    </p:anim>
                                    <p:anim calcmode="lin" valueType="num">
                                      <p:cBhvr additive="base">
                                        <p:cTn id="32" dur="500" fill="hold"/>
                                        <p:tgtEl>
                                          <p:spTgt spid="3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ppt_x"/>
                                          </p:val>
                                        </p:tav>
                                        <p:tav tm="100000">
                                          <p:val>
                                            <p:strVal val="#ppt_x"/>
                                          </p:val>
                                        </p:tav>
                                      </p:tavLst>
                                    </p:anim>
                                    <p:anim calcmode="lin" valueType="num">
                                      <p:cBhvr additive="base">
                                        <p:cTn id="36"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p:bldP spid="32" grpId="0"/>
      <p:bldP spid="33" grpId="0"/>
      <p:bldP spid="3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rPr>
              <a:t>三、工作执行过程</a:t>
            </a:r>
            <a:endPar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endParaRPr>
          </a:p>
        </p:txBody>
      </p:sp>
      <p:grpSp>
        <p:nvGrpSpPr>
          <p:cNvPr id="15" name="组合 14"/>
          <p:cNvGrpSpPr/>
          <p:nvPr/>
        </p:nvGrpSpPr>
        <p:grpSpPr>
          <a:xfrm>
            <a:off x="2586838" y="1460155"/>
            <a:ext cx="5153514" cy="348839"/>
            <a:chOff x="3002037" y="1465798"/>
            <a:chExt cx="7067433" cy="369332"/>
          </a:xfrm>
          <a:solidFill>
            <a:schemeClr val="accent2">
              <a:lumMod val="75000"/>
            </a:schemeClr>
          </a:solidFill>
          <a:effectLst/>
        </p:grpSpPr>
        <p:sp>
          <p:nvSpPr>
            <p:cNvPr id="16" name="矩形 15"/>
            <p:cNvSpPr/>
            <p:nvPr/>
          </p:nvSpPr>
          <p:spPr bwMode="auto">
            <a:xfrm>
              <a:off x="3002037" y="1465798"/>
              <a:ext cx="7067433" cy="369332"/>
            </a:xfrm>
            <a:prstGeom prst="rect">
              <a:avLst/>
            </a:prstGeom>
            <a:solidFill>
              <a:schemeClr val="accent1"/>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sz="1600">
                <a:latin typeface="+mn-ea"/>
                <a:cs typeface="+mn-ea"/>
              </a:endParaRPr>
            </a:p>
          </p:txBody>
        </p:sp>
        <p:sp>
          <p:nvSpPr>
            <p:cNvPr id="17" name="TextBox 93"/>
            <p:cNvSpPr txBox="1"/>
            <p:nvPr/>
          </p:nvSpPr>
          <p:spPr>
            <a:xfrm>
              <a:off x="3033222" y="1474123"/>
              <a:ext cx="5688632" cy="358443"/>
            </a:xfrm>
            <a:prstGeom prst="rect">
              <a:avLst/>
            </a:prstGeom>
            <a:noFill/>
          </p:spPr>
          <p:txBody>
            <a:bodyPr wrap="square" rtlCol="0">
              <a:spAutoFit/>
            </a:bodyPr>
            <a:lstStyle/>
            <a:p>
              <a:r>
                <a:rPr lang="zh-CN" altLang="en-US" sz="1600" dirty="0">
                  <a:solidFill>
                    <a:srgbClr val="F8F8F8"/>
                  </a:solidFill>
                  <a:latin typeface="+mn-ea"/>
                  <a:cs typeface="+mn-ea"/>
                </a:rPr>
                <a:t>单击此处添加标题</a:t>
              </a:r>
              <a:endParaRPr lang="zh-CN" altLang="en-US" sz="1600" dirty="0">
                <a:solidFill>
                  <a:srgbClr val="F8F8F8"/>
                </a:solidFill>
                <a:latin typeface="+mn-ea"/>
                <a:cs typeface="+mn-ea"/>
              </a:endParaRPr>
            </a:p>
          </p:txBody>
        </p:sp>
      </p:grpSp>
      <p:grpSp>
        <p:nvGrpSpPr>
          <p:cNvPr id="18" name="组合 17"/>
          <p:cNvGrpSpPr/>
          <p:nvPr/>
        </p:nvGrpSpPr>
        <p:grpSpPr>
          <a:xfrm>
            <a:off x="2586838" y="3158477"/>
            <a:ext cx="5153514" cy="354849"/>
            <a:chOff x="3002037" y="3922395"/>
            <a:chExt cx="7067433" cy="375695"/>
          </a:xfrm>
          <a:solidFill>
            <a:schemeClr val="accent2">
              <a:lumMod val="75000"/>
            </a:schemeClr>
          </a:solidFill>
        </p:grpSpPr>
        <p:sp>
          <p:nvSpPr>
            <p:cNvPr id="31" name="矩形 30"/>
            <p:cNvSpPr/>
            <p:nvPr/>
          </p:nvSpPr>
          <p:spPr bwMode="auto">
            <a:xfrm>
              <a:off x="3002037" y="3922395"/>
              <a:ext cx="7067433" cy="369332"/>
            </a:xfrm>
            <a:prstGeom prst="rect">
              <a:avLst/>
            </a:prstGeom>
            <a:solidFill>
              <a:schemeClr val="accent2"/>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sz="1600">
                <a:latin typeface="+mn-ea"/>
                <a:cs typeface="+mn-ea"/>
              </a:endParaRPr>
            </a:p>
          </p:txBody>
        </p:sp>
        <p:sp>
          <p:nvSpPr>
            <p:cNvPr id="32" name="TextBox 96"/>
            <p:cNvSpPr txBox="1"/>
            <p:nvPr/>
          </p:nvSpPr>
          <p:spPr>
            <a:xfrm>
              <a:off x="3023808" y="3939647"/>
              <a:ext cx="4085844" cy="358443"/>
            </a:xfrm>
            <a:prstGeom prst="rect">
              <a:avLst/>
            </a:prstGeom>
            <a:noFill/>
          </p:spPr>
          <p:txBody>
            <a:bodyPr wrap="square" rtlCol="0">
              <a:spAutoFit/>
            </a:bodyPr>
            <a:lstStyle/>
            <a:p>
              <a:r>
                <a:rPr lang="zh-CN" altLang="en-US" sz="1600" dirty="0">
                  <a:solidFill>
                    <a:srgbClr val="F8F8F8"/>
                  </a:solidFill>
                  <a:latin typeface="+mn-ea"/>
                  <a:cs typeface="+mn-ea"/>
                </a:rPr>
                <a:t>单击此处添加标题</a:t>
              </a:r>
              <a:endParaRPr lang="zh-CN" altLang="en-US" sz="1600" dirty="0">
                <a:solidFill>
                  <a:srgbClr val="F8F8F8"/>
                </a:solidFill>
                <a:latin typeface="+mn-ea"/>
                <a:cs typeface="+mn-ea"/>
              </a:endParaRPr>
            </a:p>
          </p:txBody>
        </p:sp>
      </p:grpSp>
      <p:sp>
        <p:nvSpPr>
          <p:cNvPr id="33" name="TextBox 97"/>
          <p:cNvSpPr txBox="1"/>
          <p:nvPr/>
        </p:nvSpPr>
        <p:spPr>
          <a:xfrm>
            <a:off x="2586838" y="1991913"/>
            <a:ext cx="5081506" cy="669414"/>
          </a:xfrm>
          <a:prstGeom prst="rect">
            <a:avLst/>
          </a:prstGeom>
          <a:noFill/>
        </p:spPr>
        <p:txBody>
          <a:bodyPr wrap="square" lIns="68580" tIns="34290" rIns="68580" bIns="34290" rtlCol="0">
            <a:spAutoFit/>
          </a:bodyPr>
          <a:lstStyle/>
          <a:p>
            <a:pPr algn="just">
              <a:lnSpc>
                <a:spcPct val="130000"/>
              </a:lnSpc>
            </a:pPr>
            <a:r>
              <a:rPr lang="zh-CN" altLang="en-US" sz="1000" dirty="0">
                <a:solidFill>
                  <a:schemeClr val="tx1">
                    <a:lumMod val="65000"/>
                    <a:lumOff val="35000"/>
                  </a:schemeClr>
                </a:solidFill>
                <a:latin typeface="+mn-ea"/>
                <a:cs typeface="+mn-ea"/>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endParaRPr lang="zh-CN" altLang="en-US" sz="1000" dirty="0">
              <a:solidFill>
                <a:schemeClr val="tx1">
                  <a:lumMod val="65000"/>
                  <a:lumOff val="35000"/>
                </a:schemeClr>
              </a:solidFill>
              <a:latin typeface="+mn-ea"/>
              <a:cs typeface="+mn-ea"/>
            </a:endParaRPr>
          </a:p>
        </p:txBody>
      </p:sp>
      <p:sp>
        <p:nvSpPr>
          <p:cNvPr id="34" name="TextBox 98"/>
          <p:cNvSpPr txBox="1"/>
          <p:nvPr/>
        </p:nvSpPr>
        <p:spPr>
          <a:xfrm>
            <a:off x="2586838" y="3663001"/>
            <a:ext cx="5081506" cy="669414"/>
          </a:xfrm>
          <a:prstGeom prst="rect">
            <a:avLst/>
          </a:prstGeom>
          <a:noFill/>
        </p:spPr>
        <p:txBody>
          <a:bodyPr wrap="square" lIns="68580" tIns="34290" rIns="68580" bIns="34290" rtlCol="0">
            <a:spAutoFit/>
          </a:bodyPr>
          <a:lstStyle/>
          <a:p>
            <a:pPr algn="just">
              <a:lnSpc>
                <a:spcPct val="130000"/>
              </a:lnSpc>
            </a:pPr>
            <a:r>
              <a:rPr lang="zh-CN" altLang="en-US" sz="1000" dirty="0">
                <a:solidFill>
                  <a:schemeClr val="tx1">
                    <a:lumMod val="65000"/>
                    <a:lumOff val="35000"/>
                  </a:schemeClr>
                </a:solidFill>
                <a:latin typeface="+mn-ea"/>
                <a:cs typeface="+mn-ea"/>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endParaRPr lang="zh-CN" altLang="en-US" sz="1000" dirty="0">
              <a:solidFill>
                <a:schemeClr val="tx1">
                  <a:lumMod val="65000"/>
                  <a:lumOff val="35000"/>
                </a:schemeClr>
              </a:solidFill>
              <a:latin typeface="+mn-ea"/>
              <a:cs typeface="+mn-ea"/>
            </a:endParaRPr>
          </a:p>
        </p:txBody>
      </p:sp>
      <p:sp>
        <p:nvSpPr>
          <p:cNvPr id="35" name="等腰三角形 2"/>
          <p:cNvSpPr/>
          <p:nvPr/>
        </p:nvSpPr>
        <p:spPr bwMode="auto">
          <a:xfrm rot="2747878">
            <a:off x="1377986" y="1345787"/>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76200">
            <a:noFill/>
          </a:ln>
          <a:effectLst/>
        </p:spPr>
        <p:txBody>
          <a:bodyPr wrap="none" lIns="68580" tIns="34290" rIns="68580" bIns="34290" anchor="ctr"/>
          <a:lstStyle/>
          <a:p>
            <a:pPr algn="ctr"/>
            <a:endParaRPr lang="zh-CN" altLang="en-US" sz="1100" kern="0" dirty="0">
              <a:solidFill>
                <a:srgbClr val="FFFFFF"/>
              </a:solidFill>
              <a:latin typeface="+mn-ea"/>
              <a:cs typeface="+mn-ea"/>
            </a:endParaRPr>
          </a:p>
        </p:txBody>
      </p:sp>
      <p:sp>
        <p:nvSpPr>
          <p:cNvPr id="36" name="TextBox 100"/>
          <p:cNvSpPr txBox="1"/>
          <p:nvPr/>
        </p:nvSpPr>
        <p:spPr>
          <a:xfrm>
            <a:off x="1484211" y="1787047"/>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anose="020B0503020204020204" charset="-122"/>
                <a:ea typeface="微软雅黑" panose="020B0503020204020204" charset="-122"/>
              </a:defRPr>
            </a:lvl1pPr>
          </a:lstStyle>
          <a:p>
            <a:r>
              <a:rPr lang="zh-CN" altLang="en-US" dirty="0">
                <a:latin typeface="+mn-ea"/>
                <a:ea typeface="+mn-ea"/>
                <a:cs typeface="+mn-ea"/>
              </a:rPr>
              <a:t>添加</a:t>
            </a:r>
            <a:endParaRPr lang="en-US" altLang="zh-CN" dirty="0">
              <a:latin typeface="+mn-ea"/>
              <a:ea typeface="+mn-ea"/>
              <a:cs typeface="+mn-ea"/>
            </a:endParaRPr>
          </a:p>
          <a:p>
            <a:r>
              <a:rPr lang="zh-CN" altLang="en-US" dirty="0">
                <a:latin typeface="+mn-ea"/>
                <a:ea typeface="+mn-ea"/>
                <a:cs typeface="+mn-ea"/>
              </a:rPr>
              <a:t>标题</a:t>
            </a:r>
            <a:endParaRPr lang="zh-CN" altLang="en-US" dirty="0">
              <a:latin typeface="+mn-ea"/>
              <a:ea typeface="+mn-ea"/>
              <a:cs typeface="+mn-ea"/>
            </a:endParaRPr>
          </a:p>
        </p:txBody>
      </p:sp>
      <p:sp>
        <p:nvSpPr>
          <p:cNvPr id="37" name="等腰三角形 2"/>
          <p:cNvSpPr/>
          <p:nvPr/>
        </p:nvSpPr>
        <p:spPr bwMode="auto">
          <a:xfrm rot="3036074">
            <a:off x="1377986" y="3090680"/>
            <a:ext cx="992273" cy="1148112"/>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w="76200">
            <a:noFill/>
          </a:ln>
          <a:effectLst/>
        </p:spPr>
        <p:txBody>
          <a:bodyPr wrap="none" lIns="68580" tIns="34290" rIns="68580" bIns="34290" anchor="ctr"/>
          <a:lstStyle/>
          <a:p>
            <a:pPr algn="ctr"/>
            <a:endParaRPr lang="zh-CN" altLang="en-US" sz="1100" kern="0">
              <a:solidFill>
                <a:srgbClr val="FFFFFF"/>
              </a:solidFill>
              <a:latin typeface="+mn-ea"/>
              <a:cs typeface="+mn-ea"/>
            </a:endParaRPr>
          </a:p>
        </p:txBody>
      </p:sp>
      <p:sp>
        <p:nvSpPr>
          <p:cNvPr id="38" name="TextBox 102"/>
          <p:cNvSpPr txBox="1"/>
          <p:nvPr/>
        </p:nvSpPr>
        <p:spPr>
          <a:xfrm>
            <a:off x="1484213" y="3525741"/>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anose="020B0503020204020204" charset="-122"/>
                <a:ea typeface="微软雅黑" panose="020B0503020204020204" charset="-122"/>
              </a:defRPr>
            </a:lvl1pPr>
          </a:lstStyle>
          <a:p>
            <a:r>
              <a:rPr lang="zh-CN" altLang="en-US" dirty="0">
                <a:latin typeface="+mn-ea"/>
                <a:ea typeface="+mn-ea"/>
                <a:cs typeface="+mn-ea"/>
              </a:rPr>
              <a:t>添加</a:t>
            </a:r>
            <a:endParaRPr lang="en-US" altLang="zh-CN" dirty="0">
              <a:latin typeface="+mn-ea"/>
              <a:ea typeface="+mn-ea"/>
              <a:cs typeface="+mn-ea"/>
            </a:endParaRPr>
          </a:p>
          <a:p>
            <a:r>
              <a:rPr lang="zh-CN" altLang="en-US" dirty="0">
                <a:latin typeface="+mn-ea"/>
                <a:ea typeface="+mn-ea"/>
                <a:cs typeface="+mn-ea"/>
              </a:rPr>
              <a:t>标题</a:t>
            </a:r>
            <a:endParaRPr lang="zh-CN" altLang="en-US" dirty="0">
              <a:latin typeface="+mn-ea"/>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290">
                                          <p:stCondLst>
                                            <p:cond delay="0"/>
                                          </p:stCondLst>
                                        </p:cTn>
                                        <p:tgtEl>
                                          <p:spTgt spid="36"/>
                                        </p:tgtEl>
                                      </p:cBhvr>
                                    </p:animEffect>
                                    <p:anim calcmode="lin" valueType="num">
                                      <p:cBhvr>
                                        <p:cTn id="8" dur="911"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36"/>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36"/>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36"/>
                                        </p:tgtEl>
                                        <p:attrNameLst>
                                          <p:attrName>ppt_y</p:attrName>
                                        </p:attrNameLst>
                                      </p:cBhvr>
                                      <p:tavLst>
                                        <p:tav tm="0" fmla="#ppt_y-sin(pi*$)/81">
                                          <p:val>
                                            <p:fltVal val="0"/>
                                          </p:val>
                                        </p:tav>
                                        <p:tav tm="100000">
                                          <p:val>
                                            <p:fltVal val="1"/>
                                          </p:val>
                                        </p:tav>
                                      </p:tavLst>
                                    </p:anim>
                                    <p:animScale>
                                      <p:cBhvr>
                                        <p:cTn id="13" dur="13">
                                          <p:stCondLst>
                                            <p:cond delay="325"/>
                                          </p:stCondLst>
                                        </p:cTn>
                                        <p:tgtEl>
                                          <p:spTgt spid="36"/>
                                        </p:tgtEl>
                                      </p:cBhvr>
                                      <p:to x="100000" y="60000"/>
                                    </p:animScale>
                                    <p:animScale>
                                      <p:cBhvr>
                                        <p:cTn id="14" dur="83" decel="50000">
                                          <p:stCondLst>
                                            <p:cond delay="338"/>
                                          </p:stCondLst>
                                        </p:cTn>
                                        <p:tgtEl>
                                          <p:spTgt spid="36"/>
                                        </p:tgtEl>
                                      </p:cBhvr>
                                      <p:to x="100000" y="100000"/>
                                    </p:animScale>
                                    <p:animScale>
                                      <p:cBhvr>
                                        <p:cTn id="15" dur="13">
                                          <p:stCondLst>
                                            <p:cond delay="656"/>
                                          </p:stCondLst>
                                        </p:cTn>
                                        <p:tgtEl>
                                          <p:spTgt spid="36"/>
                                        </p:tgtEl>
                                      </p:cBhvr>
                                      <p:to x="100000" y="80000"/>
                                    </p:animScale>
                                    <p:animScale>
                                      <p:cBhvr>
                                        <p:cTn id="16" dur="83" decel="50000">
                                          <p:stCondLst>
                                            <p:cond delay="669"/>
                                          </p:stCondLst>
                                        </p:cTn>
                                        <p:tgtEl>
                                          <p:spTgt spid="36"/>
                                        </p:tgtEl>
                                      </p:cBhvr>
                                      <p:to x="100000" y="100000"/>
                                    </p:animScale>
                                    <p:animScale>
                                      <p:cBhvr>
                                        <p:cTn id="17" dur="13">
                                          <p:stCondLst>
                                            <p:cond delay="821"/>
                                          </p:stCondLst>
                                        </p:cTn>
                                        <p:tgtEl>
                                          <p:spTgt spid="36"/>
                                        </p:tgtEl>
                                      </p:cBhvr>
                                      <p:to x="100000" y="90000"/>
                                    </p:animScale>
                                    <p:animScale>
                                      <p:cBhvr>
                                        <p:cTn id="18" dur="83" decel="50000">
                                          <p:stCondLst>
                                            <p:cond delay="834"/>
                                          </p:stCondLst>
                                        </p:cTn>
                                        <p:tgtEl>
                                          <p:spTgt spid="36"/>
                                        </p:tgtEl>
                                      </p:cBhvr>
                                      <p:to x="100000" y="100000"/>
                                    </p:animScale>
                                    <p:animScale>
                                      <p:cBhvr>
                                        <p:cTn id="19" dur="13">
                                          <p:stCondLst>
                                            <p:cond delay="904"/>
                                          </p:stCondLst>
                                        </p:cTn>
                                        <p:tgtEl>
                                          <p:spTgt spid="36"/>
                                        </p:tgtEl>
                                      </p:cBhvr>
                                      <p:to x="100000" y="95000"/>
                                    </p:animScale>
                                    <p:animScale>
                                      <p:cBhvr>
                                        <p:cTn id="20" dur="83" decel="50000">
                                          <p:stCondLst>
                                            <p:cond delay="917"/>
                                          </p:stCondLst>
                                        </p:cTn>
                                        <p:tgtEl>
                                          <p:spTgt spid="36"/>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down)">
                                      <p:cBhvr>
                                        <p:cTn id="23" dur="290">
                                          <p:stCondLst>
                                            <p:cond delay="0"/>
                                          </p:stCondLst>
                                        </p:cTn>
                                        <p:tgtEl>
                                          <p:spTgt spid="35"/>
                                        </p:tgtEl>
                                      </p:cBhvr>
                                    </p:animEffect>
                                    <p:anim calcmode="lin" valueType="num">
                                      <p:cBhvr>
                                        <p:cTn id="24" dur="911"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35"/>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35"/>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35"/>
                                        </p:tgtEl>
                                        <p:attrNameLst>
                                          <p:attrName>ppt_y</p:attrName>
                                        </p:attrNameLst>
                                      </p:cBhvr>
                                      <p:tavLst>
                                        <p:tav tm="0" fmla="#ppt_y-sin(pi*$)/81">
                                          <p:val>
                                            <p:fltVal val="0"/>
                                          </p:val>
                                        </p:tav>
                                        <p:tav tm="100000">
                                          <p:val>
                                            <p:fltVal val="1"/>
                                          </p:val>
                                        </p:tav>
                                      </p:tavLst>
                                    </p:anim>
                                    <p:animScale>
                                      <p:cBhvr>
                                        <p:cTn id="29" dur="13">
                                          <p:stCondLst>
                                            <p:cond delay="325"/>
                                          </p:stCondLst>
                                        </p:cTn>
                                        <p:tgtEl>
                                          <p:spTgt spid="35"/>
                                        </p:tgtEl>
                                      </p:cBhvr>
                                      <p:to x="100000" y="60000"/>
                                    </p:animScale>
                                    <p:animScale>
                                      <p:cBhvr>
                                        <p:cTn id="30" dur="83" decel="50000">
                                          <p:stCondLst>
                                            <p:cond delay="338"/>
                                          </p:stCondLst>
                                        </p:cTn>
                                        <p:tgtEl>
                                          <p:spTgt spid="35"/>
                                        </p:tgtEl>
                                      </p:cBhvr>
                                      <p:to x="100000" y="100000"/>
                                    </p:animScale>
                                    <p:animScale>
                                      <p:cBhvr>
                                        <p:cTn id="31" dur="13">
                                          <p:stCondLst>
                                            <p:cond delay="656"/>
                                          </p:stCondLst>
                                        </p:cTn>
                                        <p:tgtEl>
                                          <p:spTgt spid="35"/>
                                        </p:tgtEl>
                                      </p:cBhvr>
                                      <p:to x="100000" y="80000"/>
                                    </p:animScale>
                                    <p:animScale>
                                      <p:cBhvr>
                                        <p:cTn id="32" dur="83" decel="50000">
                                          <p:stCondLst>
                                            <p:cond delay="669"/>
                                          </p:stCondLst>
                                        </p:cTn>
                                        <p:tgtEl>
                                          <p:spTgt spid="35"/>
                                        </p:tgtEl>
                                      </p:cBhvr>
                                      <p:to x="100000" y="100000"/>
                                    </p:animScale>
                                    <p:animScale>
                                      <p:cBhvr>
                                        <p:cTn id="33" dur="13">
                                          <p:stCondLst>
                                            <p:cond delay="821"/>
                                          </p:stCondLst>
                                        </p:cTn>
                                        <p:tgtEl>
                                          <p:spTgt spid="35"/>
                                        </p:tgtEl>
                                      </p:cBhvr>
                                      <p:to x="100000" y="90000"/>
                                    </p:animScale>
                                    <p:animScale>
                                      <p:cBhvr>
                                        <p:cTn id="34" dur="83" decel="50000">
                                          <p:stCondLst>
                                            <p:cond delay="834"/>
                                          </p:stCondLst>
                                        </p:cTn>
                                        <p:tgtEl>
                                          <p:spTgt spid="35"/>
                                        </p:tgtEl>
                                      </p:cBhvr>
                                      <p:to x="100000" y="100000"/>
                                    </p:animScale>
                                    <p:animScale>
                                      <p:cBhvr>
                                        <p:cTn id="35" dur="13">
                                          <p:stCondLst>
                                            <p:cond delay="904"/>
                                          </p:stCondLst>
                                        </p:cTn>
                                        <p:tgtEl>
                                          <p:spTgt spid="35"/>
                                        </p:tgtEl>
                                      </p:cBhvr>
                                      <p:to x="100000" y="95000"/>
                                    </p:animScale>
                                    <p:animScale>
                                      <p:cBhvr>
                                        <p:cTn id="36" dur="83" decel="50000">
                                          <p:stCondLst>
                                            <p:cond delay="917"/>
                                          </p:stCondLst>
                                        </p:cTn>
                                        <p:tgtEl>
                                          <p:spTgt spid="35"/>
                                        </p:tgtEl>
                                      </p:cBhvr>
                                      <p:to x="100000" y="100000"/>
                                    </p:animScale>
                                  </p:childTnLst>
                                </p:cTn>
                              </p:par>
                            </p:childTnLst>
                          </p:cTn>
                        </p:par>
                        <p:par>
                          <p:cTn id="37" fill="hold">
                            <p:stCondLst>
                              <p:cond delay="1000"/>
                            </p:stCondLst>
                            <p:childTnLst>
                              <p:par>
                                <p:cTn id="38" presetID="22" presetClass="entr" presetSubtype="8"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1000"/>
                                        <p:tgtEl>
                                          <p:spTgt spid="15"/>
                                        </p:tgtEl>
                                      </p:cBhvr>
                                    </p:animEffect>
                                  </p:childTnLst>
                                </p:cTn>
                              </p:par>
                            </p:childTnLst>
                          </p:cTn>
                        </p:par>
                        <p:par>
                          <p:cTn id="41" fill="hold">
                            <p:stCondLst>
                              <p:cond delay="2000"/>
                            </p:stCondLst>
                            <p:childTnLst>
                              <p:par>
                                <p:cTn id="42" presetID="12" presetClass="entr" presetSubtype="4" fill="hold" grpId="0" nodeType="afterEffect">
                                  <p:stCondLst>
                                    <p:cond delay="0"/>
                                  </p:stCondLst>
                                  <p:iterate type="lt">
                                    <p:tmPct val="5983"/>
                                  </p:iterate>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300"/>
                                        <p:tgtEl>
                                          <p:spTgt spid="33"/>
                                        </p:tgtEl>
                                        <p:attrNameLst>
                                          <p:attrName>ppt_y</p:attrName>
                                        </p:attrNameLst>
                                      </p:cBhvr>
                                      <p:tavLst>
                                        <p:tav tm="0">
                                          <p:val>
                                            <p:strVal val="#ppt_y+#ppt_h*1.125000"/>
                                          </p:val>
                                        </p:tav>
                                        <p:tav tm="100000">
                                          <p:val>
                                            <p:strVal val="#ppt_y"/>
                                          </p:val>
                                        </p:tav>
                                      </p:tavLst>
                                    </p:anim>
                                    <p:animEffect transition="in" filter="wipe(up)">
                                      <p:cBhvr>
                                        <p:cTn id="45" dur="300"/>
                                        <p:tgtEl>
                                          <p:spTgt spid="33"/>
                                        </p:tgtEl>
                                      </p:cBhvr>
                                    </p:animEffect>
                                  </p:childTnLst>
                                </p:cTn>
                              </p:par>
                            </p:childTnLst>
                          </p:cTn>
                        </p:par>
                        <p:par>
                          <p:cTn id="46" fill="hold">
                            <p:stCondLst>
                              <p:cond delay="4238"/>
                            </p:stCondLst>
                            <p:childTnLst>
                              <p:par>
                                <p:cTn id="47" presetID="26" presetClass="entr" presetSubtype="0"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down)">
                                      <p:cBhvr>
                                        <p:cTn id="49" dur="290">
                                          <p:stCondLst>
                                            <p:cond delay="0"/>
                                          </p:stCondLst>
                                        </p:cTn>
                                        <p:tgtEl>
                                          <p:spTgt spid="38"/>
                                        </p:tgtEl>
                                      </p:cBhvr>
                                    </p:animEffect>
                                    <p:anim calcmode="lin" valueType="num">
                                      <p:cBhvr>
                                        <p:cTn id="50" dur="911"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51" dur="332"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52" dur="332" tmFilter="0, 0; 0.125,0.2665; 0.25,0.4; 0.375,0.465; 0.5,0.5;  0.625,0.535; 0.75,0.6; 0.875,0.7335; 1,1">
                                          <p:stCondLst>
                                            <p:cond delay="332"/>
                                          </p:stCondLst>
                                        </p:cTn>
                                        <p:tgtEl>
                                          <p:spTgt spid="38"/>
                                        </p:tgtEl>
                                        <p:attrNameLst>
                                          <p:attrName>ppt_y</p:attrName>
                                        </p:attrNameLst>
                                      </p:cBhvr>
                                      <p:tavLst>
                                        <p:tav tm="0" fmla="#ppt_y-sin(pi*$)/9">
                                          <p:val>
                                            <p:fltVal val="0"/>
                                          </p:val>
                                        </p:tav>
                                        <p:tav tm="100000">
                                          <p:val>
                                            <p:fltVal val="1"/>
                                          </p:val>
                                        </p:tav>
                                      </p:tavLst>
                                    </p:anim>
                                    <p:anim calcmode="lin" valueType="num">
                                      <p:cBhvr>
                                        <p:cTn id="53" dur="166" tmFilter="0, 0; 0.125,0.2665; 0.25,0.4; 0.375,0.465; 0.5,0.5;  0.625,0.535; 0.75,0.6; 0.875,0.7335; 1,1">
                                          <p:stCondLst>
                                            <p:cond delay="662"/>
                                          </p:stCondLst>
                                        </p:cTn>
                                        <p:tgtEl>
                                          <p:spTgt spid="38"/>
                                        </p:tgtEl>
                                        <p:attrNameLst>
                                          <p:attrName>ppt_y</p:attrName>
                                        </p:attrNameLst>
                                      </p:cBhvr>
                                      <p:tavLst>
                                        <p:tav tm="0" fmla="#ppt_y-sin(pi*$)/27">
                                          <p:val>
                                            <p:fltVal val="0"/>
                                          </p:val>
                                        </p:tav>
                                        <p:tav tm="100000">
                                          <p:val>
                                            <p:fltVal val="1"/>
                                          </p:val>
                                        </p:tav>
                                      </p:tavLst>
                                    </p:anim>
                                    <p:anim calcmode="lin" valueType="num">
                                      <p:cBhvr>
                                        <p:cTn id="54" dur="82" tmFilter="0, 0; 0.125,0.2665; 0.25,0.4; 0.375,0.465; 0.5,0.5;  0.625,0.535; 0.75,0.6; 0.875,0.7335; 1,1">
                                          <p:stCondLst>
                                            <p:cond delay="828"/>
                                          </p:stCondLst>
                                        </p:cTn>
                                        <p:tgtEl>
                                          <p:spTgt spid="38"/>
                                        </p:tgtEl>
                                        <p:attrNameLst>
                                          <p:attrName>ppt_y</p:attrName>
                                        </p:attrNameLst>
                                      </p:cBhvr>
                                      <p:tavLst>
                                        <p:tav tm="0" fmla="#ppt_y-sin(pi*$)/81">
                                          <p:val>
                                            <p:fltVal val="0"/>
                                          </p:val>
                                        </p:tav>
                                        <p:tav tm="100000">
                                          <p:val>
                                            <p:fltVal val="1"/>
                                          </p:val>
                                        </p:tav>
                                      </p:tavLst>
                                    </p:anim>
                                    <p:animScale>
                                      <p:cBhvr>
                                        <p:cTn id="55" dur="13">
                                          <p:stCondLst>
                                            <p:cond delay="325"/>
                                          </p:stCondLst>
                                        </p:cTn>
                                        <p:tgtEl>
                                          <p:spTgt spid="38"/>
                                        </p:tgtEl>
                                      </p:cBhvr>
                                      <p:to x="100000" y="60000"/>
                                    </p:animScale>
                                    <p:animScale>
                                      <p:cBhvr>
                                        <p:cTn id="56" dur="83" decel="50000">
                                          <p:stCondLst>
                                            <p:cond delay="338"/>
                                          </p:stCondLst>
                                        </p:cTn>
                                        <p:tgtEl>
                                          <p:spTgt spid="38"/>
                                        </p:tgtEl>
                                      </p:cBhvr>
                                      <p:to x="100000" y="100000"/>
                                    </p:animScale>
                                    <p:animScale>
                                      <p:cBhvr>
                                        <p:cTn id="57" dur="13">
                                          <p:stCondLst>
                                            <p:cond delay="656"/>
                                          </p:stCondLst>
                                        </p:cTn>
                                        <p:tgtEl>
                                          <p:spTgt spid="38"/>
                                        </p:tgtEl>
                                      </p:cBhvr>
                                      <p:to x="100000" y="80000"/>
                                    </p:animScale>
                                    <p:animScale>
                                      <p:cBhvr>
                                        <p:cTn id="58" dur="83" decel="50000">
                                          <p:stCondLst>
                                            <p:cond delay="669"/>
                                          </p:stCondLst>
                                        </p:cTn>
                                        <p:tgtEl>
                                          <p:spTgt spid="38"/>
                                        </p:tgtEl>
                                      </p:cBhvr>
                                      <p:to x="100000" y="100000"/>
                                    </p:animScale>
                                    <p:animScale>
                                      <p:cBhvr>
                                        <p:cTn id="59" dur="13">
                                          <p:stCondLst>
                                            <p:cond delay="821"/>
                                          </p:stCondLst>
                                        </p:cTn>
                                        <p:tgtEl>
                                          <p:spTgt spid="38"/>
                                        </p:tgtEl>
                                      </p:cBhvr>
                                      <p:to x="100000" y="90000"/>
                                    </p:animScale>
                                    <p:animScale>
                                      <p:cBhvr>
                                        <p:cTn id="60" dur="83" decel="50000">
                                          <p:stCondLst>
                                            <p:cond delay="834"/>
                                          </p:stCondLst>
                                        </p:cTn>
                                        <p:tgtEl>
                                          <p:spTgt spid="38"/>
                                        </p:tgtEl>
                                      </p:cBhvr>
                                      <p:to x="100000" y="100000"/>
                                    </p:animScale>
                                    <p:animScale>
                                      <p:cBhvr>
                                        <p:cTn id="61" dur="13">
                                          <p:stCondLst>
                                            <p:cond delay="904"/>
                                          </p:stCondLst>
                                        </p:cTn>
                                        <p:tgtEl>
                                          <p:spTgt spid="38"/>
                                        </p:tgtEl>
                                      </p:cBhvr>
                                      <p:to x="100000" y="95000"/>
                                    </p:animScale>
                                    <p:animScale>
                                      <p:cBhvr>
                                        <p:cTn id="62" dur="83" decel="50000">
                                          <p:stCondLst>
                                            <p:cond delay="917"/>
                                          </p:stCondLst>
                                        </p:cTn>
                                        <p:tgtEl>
                                          <p:spTgt spid="38"/>
                                        </p:tgtEl>
                                      </p:cBhvr>
                                      <p:to x="100000" y="100000"/>
                                    </p:animScale>
                                  </p:childTnLst>
                                </p:cTn>
                              </p:par>
                              <p:par>
                                <p:cTn id="63" presetID="26" presetClass="entr" presetSubtype="0" fill="hold" grpId="0" nodeType="with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wipe(down)">
                                      <p:cBhvr>
                                        <p:cTn id="65" dur="290">
                                          <p:stCondLst>
                                            <p:cond delay="0"/>
                                          </p:stCondLst>
                                        </p:cTn>
                                        <p:tgtEl>
                                          <p:spTgt spid="37"/>
                                        </p:tgtEl>
                                      </p:cBhvr>
                                    </p:animEffect>
                                    <p:anim calcmode="lin" valueType="num">
                                      <p:cBhvr>
                                        <p:cTn id="66" dur="911" tmFilter="0,0; 0.14,0.36; 0.43,0.73; 0.71,0.91; 1.0,1.0">
                                          <p:stCondLst>
                                            <p:cond delay="0"/>
                                          </p:stCondLst>
                                        </p:cTn>
                                        <p:tgtEl>
                                          <p:spTgt spid="37"/>
                                        </p:tgtEl>
                                        <p:attrNameLst>
                                          <p:attrName>ppt_x</p:attrName>
                                        </p:attrNameLst>
                                      </p:cBhvr>
                                      <p:tavLst>
                                        <p:tav tm="0">
                                          <p:val>
                                            <p:strVal val="#ppt_x-0.25"/>
                                          </p:val>
                                        </p:tav>
                                        <p:tav tm="100000">
                                          <p:val>
                                            <p:strVal val="#ppt_x"/>
                                          </p:val>
                                        </p:tav>
                                      </p:tavLst>
                                    </p:anim>
                                    <p:anim calcmode="lin" valueType="num">
                                      <p:cBhvr>
                                        <p:cTn id="67" dur="332" tmFilter="0.0,0.0; 0.25,0.07; 0.50,0.2; 0.75,0.467; 1.0,1.0">
                                          <p:stCondLst>
                                            <p:cond delay="0"/>
                                          </p:stCondLst>
                                        </p:cTn>
                                        <p:tgtEl>
                                          <p:spTgt spid="37"/>
                                        </p:tgtEl>
                                        <p:attrNameLst>
                                          <p:attrName>ppt_y</p:attrName>
                                        </p:attrNameLst>
                                      </p:cBhvr>
                                      <p:tavLst>
                                        <p:tav tm="0" fmla="#ppt_y-sin(pi*$)/3">
                                          <p:val>
                                            <p:fltVal val="0.5"/>
                                          </p:val>
                                        </p:tav>
                                        <p:tav tm="100000">
                                          <p:val>
                                            <p:fltVal val="1"/>
                                          </p:val>
                                        </p:tav>
                                      </p:tavLst>
                                    </p:anim>
                                    <p:anim calcmode="lin" valueType="num">
                                      <p:cBhvr>
                                        <p:cTn id="68" dur="332" tmFilter="0, 0; 0.125,0.2665; 0.25,0.4; 0.375,0.465; 0.5,0.5;  0.625,0.535; 0.75,0.6; 0.875,0.7335; 1,1">
                                          <p:stCondLst>
                                            <p:cond delay="332"/>
                                          </p:stCondLst>
                                        </p:cTn>
                                        <p:tgtEl>
                                          <p:spTgt spid="37"/>
                                        </p:tgtEl>
                                        <p:attrNameLst>
                                          <p:attrName>ppt_y</p:attrName>
                                        </p:attrNameLst>
                                      </p:cBhvr>
                                      <p:tavLst>
                                        <p:tav tm="0" fmla="#ppt_y-sin(pi*$)/9">
                                          <p:val>
                                            <p:fltVal val="0"/>
                                          </p:val>
                                        </p:tav>
                                        <p:tav tm="100000">
                                          <p:val>
                                            <p:fltVal val="1"/>
                                          </p:val>
                                        </p:tav>
                                      </p:tavLst>
                                    </p:anim>
                                    <p:anim calcmode="lin" valueType="num">
                                      <p:cBhvr>
                                        <p:cTn id="69" dur="166" tmFilter="0, 0; 0.125,0.2665; 0.25,0.4; 0.375,0.465; 0.5,0.5;  0.625,0.535; 0.75,0.6; 0.875,0.7335; 1,1">
                                          <p:stCondLst>
                                            <p:cond delay="662"/>
                                          </p:stCondLst>
                                        </p:cTn>
                                        <p:tgtEl>
                                          <p:spTgt spid="37"/>
                                        </p:tgtEl>
                                        <p:attrNameLst>
                                          <p:attrName>ppt_y</p:attrName>
                                        </p:attrNameLst>
                                      </p:cBhvr>
                                      <p:tavLst>
                                        <p:tav tm="0" fmla="#ppt_y-sin(pi*$)/27">
                                          <p:val>
                                            <p:fltVal val="0"/>
                                          </p:val>
                                        </p:tav>
                                        <p:tav tm="100000">
                                          <p:val>
                                            <p:fltVal val="1"/>
                                          </p:val>
                                        </p:tav>
                                      </p:tavLst>
                                    </p:anim>
                                    <p:anim calcmode="lin" valueType="num">
                                      <p:cBhvr>
                                        <p:cTn id="70" dur="82" tmFilter="0, 0; 0.125,0.2665; 0.25,0.4; 0.375,0.465; 0.5,0.5;  0.625,0.535; 0.75,0.6; 0.875,0.7335; 1,1">
                                          <p:stCondLst>
                                            <p:cond delay="828"/>
                                          </p:stCondLst>
                                        </p:cTn>
                                        <p:tgtEl>
                                          <p:spTgt spid="37"/>
                                        </p:tgtEl>
                                        <p:attrNameLst>
                                          <p:attrName>ppt_y</p:attrName>
                                        </p:attrNameLst>
                                      </p:cBhvr>
                                      <p:tavLst>
                                        <p:tav tm="0" fmla="#ppt_y-sin(pi*$)/81">
                                          <p:val>
                                            <p:fltVal val="0"/>
                                          </p:val>
                                        </p:tav>
                                        <p:tav tm="100000">
                                          <p:val>
                                            <p:fltVal val="1"/>
                                          </p:val>
                                        </p:tav>
                                      </p:tavLst>
                                    </p:anim>
                                    <p:animScale>
                                      <p:cBhvr>
                                        <p:cTn id="71" dur="13">
                                          <p:stCondLst>
                                            <p:cond delay="325"/>
                                          </p:stCondLst>
                                        </p:cTn>
                                        <p:tgtEl>
                                          <p:spTgt spid="37"/>
                                        </p:tgtEl>
                                      </p:cBhvr>
                                      <p:to x="100000" y="60000"/>
                                    </p:animScale>
                                    <p:animScale>
                                      <p:cBhvr>
                                        <p:cTn id="72" dur="83" decel="50000">
                                          <p:stCondLst>
                                            <p:cond delay="338"/>
                                          </p:stCondLst>
                                        </p:cTn>
                                        <p:tgtEl>
                                          <p:spTgt spid="37"/>
                                        </p:tgtEl>
                                      </p:cBhvr>
                                      <p:to x="100000" y="100000"/>
                                    </p:animScale>
                                    <p:animScale>
                                      <p:cBhvr>
                                        <p:cTn id="73" dur="13">
                                          <p:stCondLst>
                                            <p:cond delay="656"/>
                                          </p:stCondLst>
                                        </p:cTn>
                                        <p:tgtEl>
                                          <p:spTgt spid="37"/>
                                        </p:tgtEl>
                                      </p:cBhvr>
                                      <p:to x="100000" y="80000"/>
                                    </p:animScale>
                                    <p:animScale>
                                      <p:cBhvr>
                                        <p:cTn id="74" dur="83" decel="50000">
                                          <p:stCondLst>
                                            <p:cond delay="669"/>
                                          </p:stCondLst>
                                        </p:cTn>
                                        <p:tgtEl>
                                          <p:spTgt spid="37"/>
                                        </p:tgtEl>
                                      </p:cBhvr>
                                      <p:to x="100000" y="100000"/>
                                    </p:animScale>
                                    <p:animScale>
                                      <p:cBhvr>
                                        <p:cTn id="75" dur="13">
                                          <p:stCondLst>
                                            <p:cond delay="821"/>
                                          </p:stCondLst>
                                        </p:cTn>
                                        <p:tgtEl>
                                          <p:spTgt spid="37"/>
                                        </p:tgtEl>
                                      </p:cBhvr>
                                      <p:to x="100000" y="90000"/>
                                    </p:animScale>
                                    <p:animScale>
                                      <p:cBhvr>
                                        <p:cTn id="76" dur="83" decel="50000">
                                          <p:stCondLst>
                                            <p:cond delay="834"/>
                                          </p:stCondLst>
                                        </p:cTn>
                                        <p:tgtEl>
                                          <p:spTgt spid="37"/>
                                        </p:tgtEl>
                                      </p:cBhvr>
                                      <p:to x="100000" y="100000"/>
                                    </p:animScale>
                                    <p:animScale>
                                      <p:cBhvr>
                                        <p:cTn id="77" dur="13">
                                          <p:stCondLst>
                                            <p:cond delay="904"/>
                                          </p:stCondLst>
                                        </p:cTn>
                                        <p:tgtEl>
                                          <p:spTgt spid="37"/>
                                        </p:tgtEl>
                                      </p:cBhvr>
                                      <p:to x="100000" y="95000"/>
                                    </p:animScale>
                                    <p:animScale>
                                      <p:cBhvr>
                                        <p:cTn id="78" dur="83" decel="50000">
                                          <p:stCondLst>
                                            <p:cond delay="917"/>
                                          </p:stCondLst>
                                        </p:cTn>
                                        <p:tgtEl>
                                          <p:spTgt spid="37"/>
                                        </p:tgtEl>
                                      </p:cBhvr>
                                      <p:to x="100000" y="100000"/>
                                    </p:animScale>
                                  </p:childTnLst>
                                </p:cTn>
                              </p:par>
                              <p:par>
                                <p:cTn id="79" presetID="22" presetClass="entr" presetSubtype="8" fill="hold" nodeType="withEffect">
                                  <p:stCondLst>
                                    <p:cond delay="1000"/>
                                  </p:stCondLst>
                                  <p:childTnLst>
                                    <p:set>
                                      <p:cBhvr>
                                        <p:cTn id="80" dur="1" fill="hold">
                                          <p:stCondLst>
                                            <p:cond delay="0"/>
                                          </p:stCondLst>
                                        </p:cTn>
                                        <p:tgtEl>
                                          <p:spTgt spid="18"/>
                                        </p:tgtEl>
                                        <p:attrNameLst>
                                          <p:attrName>style.visibility</p:attrName>
                                        </p:attrNameLst>
                                      </p:cBhvr>
                                      <p:to>
                                        <p:strVal val="visible"/>
                                      </p:to>
                                    </p:set>
                                    <p:animEffect transition="in" filter="wipe(left)">
                                      <p:cBhvr>
                                        <p:cTn id="81" dur="1000"/>
                                        <p:tgtEl>
                                          <p:spTgt spid="18"/>
                                        </p:tgtEl>
                                      </p:cBhvr>
                                    </p:animEffect>
                                  </p:childTnLst>
                                </p:cTn>
                              </p:par>
                            </p:childTnLst>
                          </p:cTn>
                        </p:par>
                        <p:par>
                          <p:cTn id="82" fill="hold">
                            <p:stCondLst>
                              <p:cond delay="5238"/>
                            </p:stCondLst>
                            <p:childTnLst>
                              <p:par>
                                <p:cTn id="83" presetID="12" presetClass="entr" presetSubtype="4" fill="hold" grpId="0" nodeType="afterEffect">
                                  <p:stCondLst>
                                    <p:cond delay="0"/>
                                  </p:stCondLst>
                                  <p:iterate type="lt">
                                    <p:tmPct val="5983"/>
                                  </p:iterate>
                                  <p:childTnLst>
                                    <p:set>
                                      <p:cBhvr>
                                        <p:cTn id="84" dur="1" fill="hold">
                                          <p:stCondLst>
                                            <p:cond delay="0"/>
                                          </p:stCondLst>
                                        </p:cTn>
                                        <p:tgtEl>
                                          <p:spTgt spid="34"/>
                                        </p:tgtEl>
                                        <p:attrNameLst>
                                          <p:attrName>style.visibility</p:attrName>
                                        </p:attrNameLst>
                                      </p:cBhvr>
                                      <p:to>
                                        <p:strVal val="visible"/>
                                      </p:to>
                                    </p:set>
                                    <p:anim calcmode="lin" valueType="num">
                                      <p:cBhvr additive="base">
                                        <p:cTn id="85" dur="300"/>
                                        <p:tgtEl>
                                          <p:spTgt spid="34"/>
                                        </p:tgtEl>
                                        <p:attrNameLst>
                                          <p:attrName>ppt_y</p:attrName>
                                        </p:attrNameLst>
                                      </p:cBhvr>
                                      <p:tavLst>
                                        <p:tav tm="0">
                                          <p:val>
                                            <p:strVal val="#ppt_y+#ppt_h*1.125000"/>
                                          </p:val>
                                        </p:tav>
                                        <p:tav tm="100000">
                                          <p:val>
                                            <p:strVal val="#ppt_y"/>
                                          </p:val>
                                        </p:tav>
                                      </p:tavLst>
                                    </p:anim>
                                    <p:animEffect transition="in" filter="wipe(up)">
                                      <p:cBhvr>
                                        <p:cTn id="86" dur="3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animBg="1"/>
      <p:bldP spid="36" grpId="0"/>
      <p:bldP spid="37" grpId="0" animBg="1"/>
      <p:bldP spid="3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rPr>
              <a:t>三、工作存在问题</a:t>
            </a:r>
            <a:endPar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endParaRPr>
          </a:p>
        </p:txBody>
      </p:sp>
      <p:sp>
        <p:nvSpPr>
          <p:cNvPr id="15" name="弦形 20"/>
          <p:cNvSpPr/>
          <p:nvPr/>
        </p:nvSpPr>
        <p:spPr>
          <a:xfrm rot="4326166">
            <a:off x="3236749" y="1425495"/>
            <a:ext cx="975794" cy="1668903"/>
          </a:xfrm>
          <a:custGeom>
            <a:avLst/>
            <a:gdLst>
              <a:gd name="connsiteX0" fmla="*/ 148 w 975942"/>
              <a:gd name="connsiteY0" fmla="*/ 827023 h 2179550"/>
              <a:gd name="connsiteX1" fmla="*/ 431111 w 975942"/>
              <a:gd name="connsiteY1" fmla="*/ 510647 h 2179550"/>
              <a:gd name="connsiteX2" fmla="*/ 975942 w 975942"/>
              <a:gd name="connsiteY2" fmla="*/ 2179550 h 2179550"/>
              <a:gd name="connsiteX3" fmla="*/ 68316 w 975942"/>
              <a:gd name="connsiteY3" fmla="*/ 1269935 h 2179550"/>
              <a:gd name="connsiteX4" fmla="*/ 148 w 975942"/>
              <a:gd name="connsiteY4" fmla="*/ 827023 h 2179550"/>
              <a:gd name="connsiteX5" fmla="*/ 250587 w 975942"/>
              <a:gd name="connsiteY5" fmla="*/ 21907 h 2179550"/>
              <a:gd name="connsiteX6" fmla="*/ 264405 w 975942"/>
              <a:gd name="connsiteY6" fmla="*/ 0 h 2179550"/>
              <a:gd name="connsiteX7" fmla="*/ 265195 w 975942"/>
              <a:gd name="connsiteY7" fmla="*/ 2419 h 2179550"/>
              <a:gd name="connsiteX8" fmla="*/ 250587 w 975942"/>
              <a:gd name="connsiteY8" fmla="*/ 21907 h 2179550"/>
              <a:gd name="connsiteX9" fmla="*/ 163901 w 975942"/>
              <a:gd name="connsiteY9" fmla="*/ 164768 h 2179550"/>
              <a:gd name="connsiteX10" fmla="*/ 204512 w 975942"/>
              <a:gd name="connsiteY10" fmla="*/ 94955 h 2179550"/>
              <a:gd name="connsiteX11" fmla="*/ 163901 w 975942"/>
              <a:gd name="connsiteY11" fmla="*/ 164768 h 2179550"/>
              <a:gd name="connsiteX12" fmla="*/ 27227 w 975942"/>
              <a:gd name="connsiteY12" fmla="*/ 553402 h 2179550"/>
              <a:gd name="connsiteX13" fmla="*/ 12414 w 975942"/>
              <a:gd name="connsiteY13" fmla="*/ 636081 h 2179550"/>
              <a:gd name="connsiteX14" fmla="*/ 27227 w 975942"/>
              <a:gd name="connsiteY14" fmla="*/ 553402 h 2179550"/>
              <a:gd name="connsiteX15" fmla="*/ 95042 w 975942"/>
              <a:gd name="connsiteY15" fmla="*/ 315745 h 2179550"/>
              <a:gd name="connsiteX16" fmla="*/ 127799 w 975942"/>
              <a:gd name="connsiteY16" fmla="*/ 240524 h 2179550"/>
              <a:gd name="connsiteX17" fmla="*/ 95042 w 975942"/>
              <a:gd name="connsiteY17" fmla="*/ 315745 h 2179550"/>
              <a:gd name="connsiteX18" fmla="*/ 49395 w 975942"/>
              <a:gd name="connsiteY18" fmla="*/ 450037 h 2179550"/>
              <a:gd name="connsiteX19" fmla="*/ 68428 w 975942"/>
              <a:gd name="connsiteY19" fmla="*/ 394042 h 2179550"/>
              <a:gd name="connsiteX20" fmla="*/ 44415 w 975942"/>
              <a:gd name="connsiteY20" fmla="*/ 473257 h 2179550"/>
              <a:gd name="connsiteX21" fmla="*/ 49395 w 975942"/>
              <a:gd name="connsiteY21" fmla="*/ 450037 h 2179550"/>
              <a:gd name="connsiteX0-1" fmla="*/ 431111 w 975942"/>
              <a:gd name="connsiteY0-2" fmla="*/ 510647 h 2179550"/>
              <a:gd name="connsiteX1-3" fmla="*/ 975942 w 975942"/>
              <a:gd name="connsiteY1-4" fmla="*/ 2179550 h 2179550"/>
              <a:gd name="connsiteX2-5" fmla="*/ 68316 w 975942"/>
              <a:gd name="connsiteY2-6" fmla="*/ 1269935 h 2179550"/>
              <a:gd name="connsiteX3-7" fmla="*/ 148 w 975942"/>
              <a:gd name="connsiteY3-8" fmla="*/ 827023 h 2179550"/>
              <a:gd name="connsiteX4-9" fmla="*/ 250587 w 975942"/>
              <a:gd name="connsiteY4-10" fmla="*/ 21907 h 2179550"/>
              <a:gd name="connsiteX5-11" fmla="*/ 264405 w 975942"/>
              <a:gd name="connsiteY5-12" fmla="*/ 0 h 2179550"/>
              <a:gd name="connsiteX6-13" fmla="*/ 265195 w 975942"/>
              <a:gd name="connsiteY6-14" fmla="*/ 2419 h 2179550"/>
              <a:gd name="connsiteX7-15" fmla="*/ 250587 w 975942"/>
              <a:gd name="connsiteY7-16" fmla="*/ 21907 h 2179550"/>
              <a:gd name="connsiteX8-17" fmla="*/ 163901 w 975942"/>
              <a:gd name="connsiteY8-18" fmla="*/ 164768 h 2179550"/>
              <a:gd name="connsiteX9-19" fmla="*/ 204512 w 975942"/>
              <a:gd name="connsiteY9-20" fmla="*/ 94955 h 2179550"/>
              <a:gd name="connsiteX10-21" fmla="*/ 163901 w 975942"/>
              <a:gd name="connsiteY10-22" fmla="*/ 164768 h 2179550"/>
              <a:gd name="connsiteX11-23" fmla="*/ 27227 w 975942"/>
              <a:gd name="connsiteY11-24" fmla="*/ 553402 h 2179550"/>
              <a:gd name="connsiteX12-25" fmla="*/ 12414 w 975942"/>
              <a:gd name="connsiteY12-26" fmla="*/ 636081 h 2179550"/>
              <a:gd name="connsiteX13-27" fmla="*/ 27227 w 975942"/>
              <a:gd name="connsiteY13-28" fmla="*/ 553402 h 2179550"/>
              <a:gd name="connsiteX14-29" fmla="*/ 95042 w 975942"/>
              <a:gd name="connsiteY14-30" fmla="*/ 315745 h 2179550"/>
              <a:gd name="connsiteX15-31" fmla="*/ 127799 w 975942"/>
              <a:gd name="connsiteY15-32" fmla="*/ 240524 h 2179550"/>
              <a:gd name="connsiteX16-33" fmla="*/ 95042 w 975942"/>
              <a:gd name="connsiteY16-34" fmla="*/ 315745 h 2179550"/>
              <a:gd name="connsiteX17-35" fmla="*/ 49395 w 975942"/>
              <a:gd name="connsiteY17-36" fmla="*/ 450037 h 2179550"/>
              <a:gd name="connsiteX18-37" fmla="*/ 68428 w 975942"/>
              <a:gd name="connsiteY18-38" fmla="*/ 394042 h 2179550"/>
              <a:gd name="connsiteX19-39" fmla="*/ 44415 w 975942"/>
              <a:gd name="connsiteY19-40" fmla="*/ 473257 h 2179550"/>
              <a:gd name="connsiteX20-41" fmla="*/ 140835 w 975942"/>
              <a:gd name="connsiteY20-42" fmla="*/ 541477 h 2179550"/>
              <a:gd name="connsiteX0-43" fmla="*/ 431111 w 975942"/>
              <a:gd name="connsiteY0-44" fmla="*/ 510647 h 2179550"/>
              <a:gd name="connsiteX1-45" fmla="*/ 975942 w 975942"/>
              <a:gd name="connsiteY1-46" fmla="*/ 2179550 h 2179550"/>
              <a:gd name="connsiteX2-47" fmla="*/ 68316 w 975942"/>
              <a:gd name="connsiteY2-48" fmla="*/ 1269935 h 2179550"/>
              <a:gd name="connsiteX3-49" fmla="*/ 148 w 975942"/>
              <a:gd name="connsiteY3-50" fmla="*/ 827023 h 2179550"/>
              <a:gd name="connsiteX4-51" fmla="*/ 431111 w 975942"/>
              <a:gd name="connsiteY4-52" fmla="*/ 510647 h 2179550"/>
              <a:gd name="connsiteX5-53" fmla="*/ 250587 w 975942"/>
              <a:gd name="connsiteY5-54" fmla="*/ 21907 h 2179550"/>
              <a:gd name="connsiteX6-55" fmla="*/ 264405 w 975942"/>
              <a:gd name="connsiteY6-56" fmla="*/ 0 h 2179550"/>
              <a:gd name="connsiteX7-57" fmla="*/ 265195 w 975942"/>
              <a:gd name="connsiteY7-58" fmla="*/ 2419 h 2179550"/>
              <a:gd name="connsiteX8-59" fmla="*/ 250587 w 975942"/>
              <a:gd name="connsiteY8-60" fmla="*/ 21907 h 2179550"/>
              <a:gd name="connsiteX9-61" fmla="*/ 163901 w 975942"/>
              <a:gd name="connsiteY9-62" fmla="*/ 164768 h 2179550"/>
              <a:gd name="connsiteX10-63" fmla="*/ 204512 w 975942"/>
              <a:gd name="connsiteY10-64" fmla="*/ 94955 h 2179550"/>
              <a:gd name="connsiteX11-65" fmla="*/ 163901 w 975942"/>
              <a:gd name="connsiteY11-66" fmla="*/ 164768 h 2179550"/>
              <a:gd name="connsiteX12-67" fmla="*/ 95042 w 975942"/>
              <a:gd name="connsiteY12-68" fmla="*/ 315745 h 2179550"/>
              <a:gd name="connsiteX13-69" fmla="*/ 127799 w 975942"/>
              <a:gd name="connsiteY13-70" fmla="*/ 240524 h 2179550"/>
              <a:gd name="connsiteX14-71" fmla="*/ 95042 w 975942"/>
              <a:gd name="connsiteY14-72" fmla="*/ 315745 h 2179550"/>
              <a:gd name="connsiteX15-73" fmla="*/ 49395 w 975942"/>
              <a:gd name="connsiteY15-74" fmla="*/ 450037 h 2179550"/>
              <a:gd name="connsiteX16-75" fmla="*/ 68428 w 975942"/>
              <a:gd name="connsiteY16-76" fmla="*/ 394042 h 2179550"/>
              <a:gd name="connsiteX17-77" fmla="*/ 44415 w 975942"/>
              <a:gd name="connsiteY17-78" fmla="*/ 473257 h 2179550"/>
              <a:gd name="connsiteX18-79" fmla="*/ 140835 w 975942"/>
              <a:gd name="connsiteY18-80" fmla="*/ 541477 h 2179550"/>
              <a:gd name="connsiteX0-81" fmla="*/ 431111 w 975942"/>
              <a:gd name="connsiteY0-82" fmla="*/ 510647 h 2179550"/>
              <a:gd name="connsiteX1-83" fmla="*/ 975942 w 975942"/>
              <a:gd name="connsiteY1-84" fmla="*/ 2179550 h 2179550"/>
              <a:gd name="connsiteX2-85" fmla="*/ 68316 w 975942"/>
              <a:gd name="connsiteY2-86" fmla="*/ 1269935 h 2179550"/>
              <a:gd name="connsiteX3-87" fmla="*/ 148 w 975942"/>
              <a:gd name="connsiteY3-88" fmla="*/ 827023 h 2179550"/>
              <a:gd name="connsiteX4-89" fmla="*/ 431111 w 975942"/>
              <a:gd name="connsiteY4-90" fmla="*/ 510647 h 2179550"/>
              <a:gd name="connsiteX5-91" fmla="*/ 250587 w 975942"/>
              <a:gd name="connsiteY5-92" fmla="*/ 21907 h 2179550"/>
              <a:gd name="connsiteX6-93" fmla="*/ 264405 w 975942"/>
              <a:gd name="connsiteY6-94" fmla="*/ 0 h 2179550"/>
              <a:gd name="connsiteX7-95" fmla="*/ 265195 w 975942"/>
              <a:gd name="connsiteY7-96" fmla="*/ 2419 h 2179550"/>
              <a:gd name="connsiteX8-97" fmla="*/ 250587 w 975942"/>
              <a:gd name="connsiteY8-98" fmla="*/ 21907 h 2179550"/>
              <a:gd name="connsiteX9-99" fmla="*/ 163901 w 975942"/>
              <a:gd name="connsiteY9-100" fmla="*/ 164768 h 2179550"/>
              <a:gd name="connsiteX10-101" fmla="*/ 204512 w 975942"/>
              <a:gd name="connsiteY10-102" fmla="*/ 94955 h 2179550"/>
              <a:gd name="connsiteX11-103" fmla="*/ 163901 w 975942"/>
              <a:gd name="connsiteY11-104" fmla="*/ 164768 h 2179550"/>
              <a:gd name="connsiteX12-105" fmla="*/ 95042 w 975942"/>
              <a:gd name="connsiteY12-106" fmla="*/ 315745 h 2179550"/>
              <a:gd name="connsiteX13-107" fmla="*/ 127799 w 975942"/>
              <a:gd name="connsiteY13-108" fmla="*/ 240524 h 2179550"/>
              <a:gd name="connsiteX14-109" fmla="*/ 95042 w 975942"/>
              <a:gd name="connsiteY14-110" fmla="*/ 315745 h 2179550"/>
              <a:gd name="connsiteX15-111" fmla="*/ 49395 w 975942"/>
              <a:gd name="connsiteY15-112" fmla="*/ 450037 h 2179550"/>
              <a:gd name="connsiteX16-113" fmla="*/ 68428 w 975942"/>
              <a:gd name="connsiteY16-114" fmla="*/ 394042 h 2179550"/>
              <a:gd name="connsiteX17-115" fmla="*/ 140835 w 975942"/>
              <a:gd name="connsiteY17-116" fmla="*/ 541477 h 2179550"/>
              <a:gd name="connsiteX0-117" fmla="*/ 431111 w 975942"/>
              <a:gd name="connsiteY0-118" fmla="*/ 510647 h 2179550"/>
              <a:gd name="connsiteX1-119" fmla="*/ 975942 w 975942"/>
              <a:gd name="connsiteY1-120" fmla="*/ 2179550 h 2179550"/>
              <a:gd name="connsiteX2-121" fmla="*/ 68316 w 975942"/>
              <a:gd name="connsiteY2-122" fmla="*/ 1269935 h 2179550"/>
              <a:gd name="connsiteX3-123" fmla="*/ 148 w 975942"/>
              <a:gd name="connsiteY3-124" fmla="*/ 827023 h 2179550"/>
              <a:gd name="connsiteX4-125" fmla="*/ 431111 w 975942"/>
              <a:gd name="connsiteY4-126" fmla="*/ 510647 h 2179550"/>
              <a:gd name="connsiteX5-127" fmla="*/ 250587 w 975942"/>
              <a:gd name="connsiteY5-128" fmla="*/ 21907 h 2179550"/>
              <a:gd name="connsiteX6-129" fmla="*/ 264405 w 975942"/>
              <a:gd name="connsiteY6-130" fmla="*/ 0 h 2179550"/>
              <a:gd name="connsiteX7-131" fmla="*/ 265195 w 975942"/>
              <a:gd name="connsiteY7-132" fmla="*/ 2419 h 2179550"/>
              <a:gd name="connsiteX8-133" fmla="*/ 250587 w 975942"/>
              <a:gd name="connsiteY8-134" fmla="*/ 21907 h 2179550"/>
              <a:gd name="connsiteX9-135" fmla="*/ 163901 w 975942"/>
              <a:gd name="connsiteY9-136" fmla="*/ 164768 h 2179550"/>
              <a:gd name="connsiteX10-137" fmla="*/ 204512 w 975942"/>
              <a:gd name="connsiteY10-138" fmla="*/ 94955 h 2179550"/>
              <a:gd name="connsiteX11-139" fmla="*/ 163901 w 975942"/>
              <a:gd name="connsiteY11-140" fmla="*/ 164768 h 2179550"/>
              <a:gd name="connsiteX12-141" fmla="*/ 95042 w 975942"/>
              <a:gd name="connsiteY12-142" fmla="*/ 315745 h 2179550"/>
              <a:gd name="connsiteX13-143" fmla="*/ 127799 w 975942"/>
              <a:gd name="connsiteY13-144" fmla="*/ 240524 h 2179550"/>
              <a:gd name="connsiteX14-145" fmla="*/ 95042 w 975942"/>
              <a:gd name="connsiteY14-146" fmla="*/ 315745 h 2179550"/>
              <a:gd name="connsiteX15-147" fmla="*/ 49395 w 975942"/>
              <a:gd name="connsiteY15-148" fmla="*/ 450037 h 2179550"/>
              <a:gd name="connsiteX16-149" fmla="*/ 140835 w 975942"/>
              <a:gd name="connsiteY16-150" fmla="*/ 541477 h 2179550"/>
              <a:gd name="connsiteX0-151" fmla="*/ 431111 w 975942"/>
              <a:gd name="connsiteY0-152" fmla="*/ 510647 h 2179550"/>
              <a:gd name="connsiteX1-153" fmla="*/ 975942 w 975942"/>
              <a:gd name="connsiteY1-154" fmla="*/ 2179550 h 2179550"/>
              <a:gd name="connsiteX2-155" fmla="*/ 68316 w 975942"/>
              <a:gd name="connsiteY2-156" fmla="*/ 1269935 h 2179550"/>
              <a:gd name="connsiteX3-157" fmla="*/ 148 w 975942"/>
              <a:gd name="connsiteY3-158" fmla="*/ 827023 h 2179550"/>
              <a:gd name="connsiteX4-159" fmla="*/ 431111 w 975942"/>
              <a:gd name="connsiteY4-160" fmla="*/ 510647 h 2179550"/>
              <a:gd name="connsiteX5-161" fmla="*/ 250587 w 975942"/>
              <a:gd name="connsiteY5-162" fmla="*/ 21907 h 2179550"/>
              <a:gd name="connsiteX6-163" fmla="*/ 264405 w 975942"/>
              <a:gd name="connsiteY6-164" fmla="*/ 0 h 2179550"/>
              <a:gd name="connsiteX7-165" fmla="*/ 265195 w 975942"/>
              <a:gd name="connsiteY7-166" fmla="*/ 2419 h 2179550"/>
              <a:gd name="connsiteX8-167" fmla="*/ 250587 w 975942"/>
              <a:gd name="connsiteY8-168" fmla="*/ 21907 h 2179550"/>
              <a:gd name="connsiteX9-169" fmla="*/ 163901 w 975942"/>
              <a:gd name="connsiteY9-170" fmla="*/ 164768 h 2179550"/>
              <a:gd name="connsiteX10-171" fmla="*/ 204512 w 975942"/>
              <a:gd name="connsiteY10-172" fmla="*/ 94955 h 2179550"/>
              <a:gd name="connsiteX11-173" fmla="*/ 163901 w 975942"/>
              <a:gd name="connsiteY11-174" fmla="*/ 164768 h 2179550"/>
              <a:gd name="connsiteX12-175" fmla="*/ 49395 w 975942"/>
              <a:gd name="connsiteY12-176" fmla="*/ 450037 h 2179550"/>
              <a:gd name="connsiteX13-177" fmla="*/ 140835 w 975942"/>
              <a:gd name="connsiteY13-178" fmla="*/ 541477 h 2179550"/>
              <a:gd name="connsiteX0-179" fmla="*/ 431111 w 975942"/>
              <a:gd name="connsiteY0-180" fmla="*/ 510647 h 2179550"/>
              <a:gd name="connsiteX1-181" fmla="*/ 975942 w 975942"/>
              <a:gd name="connsiteY1-182" fmla="*/ 2179550 h 2179550"/>
              <a:gd name="connsiteX2-183" fmla="*/ 68316 w 975942"/>
              <a:gd name="connsiteY2-184" fmla="*/ 1269935 h 2179550"/>
              <a:gd name="connsiteX3-185" fmla="*/ 148 w 975942"/>
              <a:gd name="connsiteY3-186" fmla="*/ 827023 h 2179550"/>
              <a:gd name="connsiteX4-187" fmla="*/ 431111 w 975942"/>
              <a:gd name="connsiteY4-188" fmla="*/ 510647 h 2179550"/>
              <a:gd name="connsiteX5-189" fmla="*/ 250587 w 975942"/>
              <a:gd name="connsiteY5-190" fmla="*/ 21907 h 2179550"/>
              <a:gd name="connsiteX6-191" fmla="*/ 264405 w 975942"/>
              <a:gd name="connsiteY6-192" fmla="*/ 0 h 2179550"/>
              <a:gd name="connsiteX7-193" fmla="*/ 265195 w 975942"/>
              <a:gd name="connsiteY7-194" fmla="*/ 2419 h 2179550"/>
              <a:gd name="connsiteX8-195" fmla="*/ 250587 w 975942"/>
              <a:gd name="connsiteY8-196" fmla="*/ 21907 h 2179550"/>
              <a:gd name="connsiteX9-197" fmla="*/ 49395 w 975942"/>
              <a:gd name="connsiteY9-198" fmla="*/ 450037 h 2179550"/>
              <a:gd name="connsiteX10-199" fmla="*/ 140835 w 975942"/>
              <a:gd name="connsiteY10-200" fmla="*/ 541477 h 2179550"/>
              <a:gd name="connsiteX0-201" fmla="*/ 431111 w 975942"/>
              <a:gd name="connsiteY0-202" fmla="*/ 510647 h 2179550"/>
              <a:gd name="connsiteX1-203" fmla="*/ 975942 w 975942"/>
              <a:gd name="connsiteY1-204" fmla="*/ 2179550 h 2179550"/>
              <a:gd name="connsiteX2-205" fmla="*/ 68316 w 975942"/>
              <a:gd name="connsiteY2-206" fmla="*/ 1269935 h 2179550"/>
              <a:gd name="connsiteX3-207" fmla="*/ 148 w 975942"/>
              <a:gd name="connsiteY3-208" fmla="*/ 827023 h 2179550"/>
              <a:gd name="connsiteX4-209" fmla="*/ 431111 w 975942"/>
              <a:gd name="connsiteY4-210" fmla="*/ 510647 h 2179550"/>
              <a:gd name="connsiteX5-211" fmla="*/ 265195 w 975942"/>
              <a:gd name="connsiteY5-212" fmla="*/ 2419 h 2179550"/>
              <a:gd name="connsiteX6-213" fmla="*/ 264405 w 975942"/>
              <a:gd name="connsiteY6-214" fmla="*/ 0 h 2179550"/>
              <a:gd name="connsiteX7-215" fmla="*/ 265195 w 975942"/>
              <a:gd name="connsiteY7-216" fmla="*/ 2419 h 2179550"/>
              <a:gd name="connsiteX8-217" fmla="*/ 49395 w 975942"/>
              <a:gd name="connsiteY8-218" fmla="*/ 450037 h 2179550"/>
              <a:gd name="connsiteX9-219" fmla="*/ 140835 w 975942"/>
              <a:gd name="connsiteY9-220" fmla="*/ 541477 h 2179550"/>
              <a:gd name="connsiteX0-221" fmla="*/ 431111 w 975942"/>
              <a:gd name="connsiteY0-222" fmla="*/ 510647 h 2179550"/>
              <a:gd name="connsiteX1-223" fmla="*/ 975942 w 975942"/>
              <a:gd name="connsiteY1-224" fmla="*/ 2179550 h 2179550"/>
              <a:gd name="connsiteX2-225" fmla="*/ 68316 w 975942"/>
              <a:gd name="connsiteY2-226" fmla="*/ 1269935 h 2179550"/>
              <a:gd name="connsiteX3-227" fmla="*/ 148 w 975942"/>
              <a:gd name="connsiteY3-228" fmla="*/ 827023 h 2179550"/>
              <a:gd name="connsiteX4-229" fmla="*/ 431111 w 975942"/>
              <a:gd name="connsiteY4-230" fmla="*/ 510647 h 2179550"/>
              <a:gd name="connsiteX5-231" fmla="*/ 265195 w 975942"/>
              <a:gd name="connsiteY5-232" fmla="*/ 2419 h 2179550"/>
              <a:gd name="connsiteX6-233" fmla="*/ 264405 w 975942"/>
              <a:gd name="connsiteY6-234" fmla="*/ 0 h 2179550"/>
              <a:gd name="connsiteX7-235" fmla="*/ 265195 w 975942"/>
              <a:gd name="connsiteY7-236" fmla="*/ 2419 h 2179550"/>
              <a:gd name="connsiteX0-237" fmla="*/ 431111 w 975942"/>
              <a:gd name="connsiteY0-238" fmla="*/ 0 h 1668903"/>
              <a:gd name="connsiteX1-239" fmla="*/ 975942 w 975942"/>
              <a:gd name="connsiteY1-240" fmla="*/ 1668903 h 1668903"/>
              <a:gd name="connsiteX2-241" fmla="*/ 68316 w 975942"/>
              <a:gd name="connsiteY2-242" fmla="*/ 759288 h 1668903"/>
              <a:gd name="connsiteX3-243" fmla="*/ 148 w 975942"/>
              <a:gd name="connsiteY3-244" fmla="*/ 316376 h 1668903"/>
              <a:gd name="connsiteX4-245" fmla="*/ 431111 w 975942"/>
              <a:gd name="connsiteY4-246" fmla="*/ 0 h 1668903"/>
              <a:gd name="connsiteX0-247" fmla="*/ 430963 w 975794"/>
              <a:gd name="connsiteY0-248" fmla="*/ 0 h 1670693"/>
              <a:gd name="connsiteX1-249" fmla="*/ 975794 w 975794"/>
              <a:gd name="connsiteY1-250" fmla="*/ 1668903 h 1670693"/>
              <a:gd name="connsiteX2-251" fmla="*/ 0 w 975794"/>
              <a:gd name="connsiteY2-252" fmla="*/ 316376 h 1670693"/>
              <a:gd name="connsiteX3-253" fmla="*/ 430963 w 975794"/>
              <a:gd name="connsiteY3-254" fmla="*/ 0 h 1670693"/>
              <a:gd name="connsiteX0-255" fmla="*/ 435065 w 979896"/>
              <a:gd name="connsiteY0-256" fmla="*/ 0 h 1672063"/>
              <a:gd name="connsiteX1-257" fmla="*/ 979896 w 979896"/>
              <a:gd name="connsiteY1-258" fmla="*/ 1668903 h 1672063"/>
              <a:gd name="connsiteX2-259" fmla="*/ 4102 w 979896"/>
              <a:gd name="connsiteY2-260" fmla="*/ 316376 h 1672063"/>
              <a:gd name="connsiteX3-261" fmla="*/ 435065 w 979896"/>
              <a:gd name="connsiteY3-262" fmla="*/ 0 h 1672063"/>
              <a:gd name="connsiteX0-263" fmla="*/ 431587 w 976418"/>
              <a:gd name="connsiteY0-264" fmla="*/ 0 h 1672494"/>
              <a:gd name="connsiteX1-265" fmla="*/ 976418 w 976418"/>
              <a:gd name="connsiteY1-266" fmla="*/ 1668903 h 1672494"/>
              <a:gd name="connsiteX2-267" fmla="*/ 624 w 976418"/>
              <a:gd name="connsiteY2-268" fmla="*/ 316376 h 1672494"/>
              <a:gd name="connsiteX3-269" fmla="*/ 431587 w 976418"/>
              <a:gd name="connsiteY3-270" fmla="*/ 0 h 1672494"/>
              <a:gd name="connsiteX0-271" fmla="*/ 431726 w 976557"/>
              <a:gd name="connsiteY0-272" fmla="*/ 0 h 1668903"/>
              <a:gd name="connsiteX1-273" fmla="*/ 976557 w 976557"/>
              <a:gd name="connsiteY1-274" fmla="*/ 1668903 h 1668903"/>
              <a:gd name="connsiteX2-275" fmla="*/ 763 w 976557"/>
              <a:gd name="connsiteY2-276" fmla="*/ 316376 h 1668903"/>
              <a:gd name="connsiteX3-277" fmla="*/ 431726 w 976557"/>
              <a:gd name="connsiteY3-278" fmla="*/ 0 h 1668903"/>
              <a:gd name="connsiteX0-279" fmla="*/ 431665 w 976496"/>
              <a:gd name="connsiteY0-280" fmla="*/ 0 h 1668903"/>
              <a:gd name="connsiteX1-281" fmla="*/ 976496 w 976496"/>
              <a:gd name="connsiteY1-282" fmla="*/ 1668903 h 1668903"/>
              <a:gd name="connsiteX2-283" fmla="*/ 702 w 976496"/>
              <a:gd name="connsiteY2-284" fmla="*/ 316376 h 1668903"/>
              <a:gd name="connsiteX3-285" fmla="*/ 431665 w 976496"/>
              <a:gd name="connsiteY3-286" fmla="*/ 0 h 1668903"/>
              <a:gd name="connsiteX0-287" fmla="*/ 430963 w 975794"/>
              <a:gd name="connsiteY0-288" fmla="*/ 0 h 1668903"/>
              <a:gd name="connsiteX1-289" fmla="*/ 975794 w 975794"/>
              <a:gd name="connsiteY1-290" fmla="*/ 1668903 h 1668903"/>
              <a:gd name="connsiteX2-291" fmla="*/ 0 w 975794"/>
              <a:gd name="connsiteY2-292" fmla="*/ 316376 h 1668903"/>
              <a:gd name="connsiteX3-293" fmla="*/ 430963 w 975794"/>
              <a:gd name="connsiteY3-294" fmla="*/ 0 h 1668903"/>
            </a:gdLst>
            <a:ahLst/>
            <a:cxnLst>
              <a:cxn ang="0">
                <a:pos x="connsiteX0-1" y="connsiteY0-2"/>
              </a:cxn>
              <a:cxn ang="0">
                <a:pos x="connsiteX1-3" y="connsiteY1-4"/>
              </a:cxn>
              <a:cxn ang="0">
                <a:pos x="connsiteX2-5" y="connsiteY2-6"/>
              </a:cxn>
              <a:cxn ang="0">
                <a:pos x="connsiteX3-7" y="connsiteY3-8"/>
              </a:cxn>
            </a:cxnLst>
            <a:rect l="l" t="t" r="r" b="b"/>
            <a:pathLst>
              <a:path w="975794" h="1668903">
                <a:moveTo>
                  <a:pt x="430963" y="0"/>
                </a:moveTo>
                <a:lnTo>
                  <a:pt x="975794" y="1668903"/>
                </a:lnTo>
                <a:cubicBezTo>
                  <a:pt x="796772" y="1640305"/>
                  <a:pt x="23947" y="1173496"/>
                  <a:pt x="0" y="316376"/>
                </a:cubicBezTo>
                <a:lnTo>
                  <a:pt x="430963" y="0"/>
                </a:lnTo>
                <a:close/>
              </a:path>
            </a:pathLst>
          </a:custGeom>
          <a:solidFill>
            <a:schemeClr val="accent1"/>
          </a:solidFill>
          <a:ln>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16" name="弦形 23"/>
          <p:cNvSpPr/>
          <p:nvPr/>
        </p:nvSpPr>
        <p:spPr>
          <a:xfrm rot="8633980">
            <a:off x="4613040" y="1138019"/>
            <a:ext cx="976536" cy="2179550"/>
          </a:xfrm>
          <a:custGeom>
            <a:avLst/>
            <a:gdLst/>
            <a:ahLst/>
            <a:cxnLst/>
            <a:rect l="l" t="t" r="r" b="b"/>
            <a:pathLst>
              <a:path w="976536" h="2179550">
                <a:moveTo>
                  <a:pt x="249861" y="24000"/>
                </a:moveTo>
                <a:cubicBezTo>
                  <a:pt x="254056" y="15428"/>
                  <a:pt x="259486" y="7692"/>
                  <a:pt x="264999" y="0"/>
                </a:cubicBezTo>
                <a:lnTo>
                  <a:pt x="265828" y="2540"/>
                </a:lnTo>
                <a:close/>
                <a:moveTo>
                  <a:pt x="163416" y="167032"/>
                </a:moveTo>
                <a:cubicBezTo>
                  <a:pt x="174787" y="142557"/>
                  <a:pt x="188047" y="119005"/>
                  <a:pt x="203874" y="96907"/>
                </a:cubicBezTo>
                <a:close/>
                <a:moveTo>
                  <a:pt x="94823" y="318135"/>
                </a:moveTo>
                <a:cubicBezTo>
                  <a:pt x="103445" y="292133"/>
                  <a:pt x="114026" y="266843"/>
                  <a:pt x="127341" y="242733"/>
                </a:cubicBezTo>
                <a:close/>
                <a:moveTo>
                  <a:pt x="44478" y="475734"/>
                </a:moveTo>
                <a:cubicBezTo>
                  <a:pt x="50087" y="448680"/>
                  <a:pt x="57722" y="422126"/>
                  <a:pt x="68204" y="396450"/>
                </a:cubicBezTo>
                <a:close/>
                <a:moveTo>
                  <a:pt x="12765" y="638620"/>
                </a:moveTo>
                <a:cubicBezTo>
                  <a:pt x="15203" y="610692"/>
                  <a:pt x="19766" y="583054"/>
                  <a:pt x="27267" y="555983"/>
                </a:cubicBezTo>
                <a:close/>
                <a:moveTo>
                  <a:pt x="279" y="805278"/>
                </a:moveTo>
                <a:cubicBezTo>
                  <a:pt x="-651" y="776449"/>
                  <a:pt x="698" y="747685"/>
                  <a:pt x="5080" y="719171"/>
                </a:cubicBezTo>
                <a:close/>
                <a:moveTo>
                  <a:pt x="537404" y="1943065"/>
                </a:moveTo>
                <a:cubicBezTo>
                  <a:pt x="321313" y="1771747"/>
                  <a:pt x="156726" y="1538930"/>
                  <a:pt x="68910" y="1269935"/>
                </a:cubicBezTo>
                <a:cubicBezTo>
                  <a:pt x="22163" y="1126742"/>
                  <a:pt x="-971" y="978990"/>
                  <a:pt x="847" y="832007"/>
                </a:cubicBezTo>
                <a:lnTo>
                  <a:pt x="432413" y="512816"/>
                </a:lnTo>
                <a:lnTo>
                  <a:pt x="976536" y="2179550"/>
                </a:lnTo>
                <a:cubicBezTo>
                  <a:pt x="815255" y="2126507"/>
                  <a:pt x="667058" y="2045856"/>
                  <a:pt x="537404" y="1943065"/>
                </a:cubicBezTo>
                <a:close/>
              </a:path>
            </a:pathLst>
          </a:custGeom>
          <a:solidFill>
            <a:schemeClr val="accent2"/>
          </a:solidFill>
          <a:ln>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17" name="弦形 26"/>
          <p:cNvSpPr/>
          <p:nvPr/>
        </p:nvSpPr>
        <p:spPr>
          <a:xfrm rot="12929543">
            <a:off x="4925289" y="2227454"/>
            <a:ext cx="976966" cy="2179550"/>
          </a:xfrm>
          <a:custGeom>
            <a:avLst/>
            <a:gdLst/>
            <a:ahLst/>
            <a:cxnLst/>
            <a:rect l="l" t="t" r="r" b="b"/>
            <a:pathLst>
              <a:path w="976966" h="2179550">
                <a:moveTo>
                  <a:pt x="259407" y="9548"/>
                </a:moveTo>
                <a:cubicBezTo>
                  <a:pt x="261061" y="6119"/>
                  <a:pt x="263239" y="3056"/>
                  <a:pt x="265429" y="0"/>
                </a:cubicBezTo>
                <a:lnTo>
                  <a:pt x="265856" y="1307"/>
                </a:lnTo>
                <a:close/>
                <a:moveTo>
                  <a:pt x="171270" y="151452"/>
                </a:moveTo>
                <a:cubicBezTo>
                  <a:pt x="182997" y="128666"/>
                  <a:pt x="195840" y="106416"/>
                  <a:pt x="211358" y="85725"/>
                </a:cubicBezTo>
                <a:close/>
                <a:moveTo>
                  <a:pt x="100836" y="301712"/>
                </a:moveTo>
                <a:cubicBezTo>
                  <a:pt x="110271" y="276716"/>
                  <a:pt x="120885" y="252146"/>
                  <a:pt x="134381" y="228862"/>
                </a:cubicBezTo>
                <a:close/>
                <a:moveTo>
                  <a:pt x="48554" y="458734"/>
                </a:moveTo>
                <a:cubicBezTo>
                  <a:pt x="55239" y="432038"/>
                  <a:pt x="63171" y="405657"/>
                  <a:pt x="74139" y="380253"/>
                </a:cubicBezTo>
                <a:close/>
                <a:moveTo>
                  <a:pt x="14855" y="621226"/>
                </a:moveTo>
                <a:cubicBezTo>
                  <a:pt x="18484" y="592975"/>
                  <a:pt x="23483" y="564927"/>
                  <a:pt x="31654" y="537532"/>
                </a:cubicBezTo>
                <a:close/>
                <a:moveTo>
                  <a:pt x="334" y="787642"/>
                </a:moveTo>
                <a:cubicBezTo>
                  <a:pt x="569" y="757672"/>
                  <a:pt x="2380" y="727776"/>
                  <a:pt x="7511" y="698199"/>
                </a:cubicBezTo>
                <a:close/>
                <a:moveTo>
                  <a:pt x="976966" y="2179550"/>
                </a:moveTo>
                <a:cubicBezTo>
                  <a:pt x="546883" y="2038102"/>
                  <a:pt x="209846" y="1700327"/>
                  <a:pt x="69340" y="1269935"/>
                </a:cubicBezTo>
                <a:cubicBezTo>
                  <a:pt x="18998" y="1115730"/>
                  <a:pt x="-3959" y="956238"/>
                  <a:pt x="558" y="798143"/>
                </a:cubicBezTo>
                <a:lnTo>
                  <a:pt x="427961" y="497862"/>
                </a:lnTo>
                <a:close/>
              </a:path>
            </a:pathLst>
          </a:custGeom>
          <a:solidFill>
            <a:schemeClr val="accent2"/>
          </a:solidFill>
          <a:ln>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18" name="弦形 30"/>
          <p:cNvSpPr/>
          <p:nvPr/>
        </p:nvSpPr>
        <p:spPr>
          <a:xfrm rot="17308887">
            <a:off x="3966472" y="2865830"/>
            <a:ext cx="976545" cy="2179550"/>
          </a:xfrm>
          <a:custGeom>
            <a:avLst/>
            <a:gdLst/>
            <a:ahLst/>
            <a:cxnLst/>
            <a:rect l="l" t="t" r="r" b="b"/>
            <a:pathLst>
              <a:path w="976545" h="2179550">
                <a:moveTo>
                  <a:pt x="5001" y="720091"/>
                </a:moveTo>
                <a:lnTo>
                  <a:pt x="309" y="806257"/>
                </a:lnTo>
                <a:cubicBezTo>
                  <a:pt x="-678" y="777410"/>
                  <a:pt x="653" y="748627"/>
                  <a:pt x="5001" y="720091"/>
                </a:cubicBezTo>
                <a:close/>
                <a:moveTo>
                  <a:pt x="27092" y="556842"/>
                </a:moveTo>
                <a:lnTo>
                  <a:pt x="12683" y="639580"/>
                </a:lnTo>
                <a:cubicBezTo>
                  <a:pt x="15068" y="611617"/>
                  <a:pt x="19618" y="583948"/>
                  <a:pt x="27092" y="556842"/>
                </a:cubicBezTo>
                <a:close/>
                <a:moveTo>
                  <a:pt x="67939" y="397256"/>
                </a:moveTo>
                <a:lnTo>
                  <a:pt x="44287" y="476668"/>
                </a:lnTo>
                <a:cubicBezTo>
                  <a:pt x="49850" y="449567"/>
                  <a:pt x="57477" y="422975"/>
                  <a:pt x="67939" y="397256"/>
                </a:cubicBezTo>
                <a:close/>
                <a:moveTo>
                  <a:pt x="126994" y="243479"/>
                </a:moveTo>
                <a:lnTo>
                  <a:pt x="94527" y="319034"/>
                </a:lnTo>
                <a:cubicBezTo>
                  <a:pt x="103111" y="292975"/>
                  <a:pt x="113691" y="267640"/>
                  <a:pt x="126994" y="243479"/>
                </a:cubicBezTo>
                <a:close/>
                <a:moveTo>
                  <a:pt x="203462" y="97574"/>
                </a:moveTo>
                <a:lnTo>
                  <a:pt x="163020" y="167881"/>
                </a:lnTo>
                <a:cubicBezTo>
                  <a:pt x="174366" y="143337"/>
                  <a:pt x="187636" y="119733"/>
                  <a:pt x="203462" y="97574"/>
                </a:cubicBezTo>
                <a:close/>
                <a:moveTo>
                  <a:pt x="432679" y="513603"/>
                </a:moveTo>
                <a:lnTo>
                  <a:pt x="976545" y="2179550"/>
                </a:lnTo>
                <a:cubicBezTo>
                  <a:pt x="546462" y="2038102"/>
                  <a:pt x="209425" y="1700327"/>
                  <a:pt x="68919" y="1269935"/>
                </a:cubicBezTo>
                <a:cubicBezTo>
                  <a:pt x="22365" y="1127332"/>
                  <a:pt x="-771" y="980208"/>
                  <a:pt x="895" y="833822"/>
                </a:cubicBezTo>
                <a:close/>
                <a:moveTo>
                  <a:pt x="265008" y="0"/>
                </a:moveTo>
                <a:lnTo>
                  <a:pt x="265851" y="2581"/>
                </a:lnTo>
                <a:lnTo>
                  <a:pt x="249376" y="24783"/>
                </a:lnTo>
                <a:cubicBezTo>
                  <a:pt x="253709" y="15934"/>
                  <a:pt x="259314" y="7943"/>
                  <a:pt x="265008" y="0"/>
                </a:cubicBezTo>
                <a:close/>
              </a:path>
            </a:pathLst>
          </a:custGeom>
          <a:solidFill>
            <a:schemeClr val="accent2"/>
          </a:solidFill>
          <a:ln>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19" name="弦形 32"/>
          <p:cNvSpPr/>
          <p:nvPr/>
        </p:nvSpPr>
        <p:spPr>
          <a:xfrm>
            <a:off x="3081836" y="2159732"/>
            <a:ext cx="976499" cy="2179550"/>
          </a:xfrm>
          <a:custGeom>
            <a:avLst/>
            <a:gdLst/>
            <a:ahLst/>
            <a:cxnLst/>
            <a:rect l="l" t="t" r="r" b="b"/>
            <a:pathLst>
              <a:path w="976499" h="2179550">
                <a:moveTo>
                  <a:pt x="5707" y="712205"/>
                </a:moveTo>
                <a:lnTo>
                  <a:pt x="105" y="798818"/>
                </a:lnTo>
                <a:cubicBezTo>
                  <a:pt x="-432" y="769809"/>
                  <a:pt x="1062" y="740870"/>
                  <a:pt x="5707" y="712205"/>
                </a:cubicBezTo>
                <a:close/>
                <a:moveTo>
                  <a:pt x="28614" y="549532"/>
                </a:moveTo>
                <a:lnTo>
                  <a:pt x="13335" y="632264"/>
                </a:lnTo>
                <a:cubicBezTo>
                  <a:pt x="16169" y="604311"/>
                  <a:pt x="20870" y="576621"/>
                  <a:pt x="28614" y="549532"/>
                </a:cubicBezTo>
                <a:close/>
                <a:moveTo>
                  <a:pt x="430604" y="507387"/>
                </a:moveTo>
                <a:lnTo>
                  <a:pt x="976499" y="2179550"/>
                </a:lnTo>
                <a:cubicBezTo>
                  <a:pt x="546416" y="2038102"/>
                  <a:pt x="209379" y="1700327"/>
                  <a:pt x="68873" y="1269935"/>
                </a:cubicBezTo>
                <a:cubicBezTo>
                  <a:pt x="20807" y="1122700"/>
                  <a:pt x="-2295" y="970645"/>
                  <a:pt x="546" y="819579"/>
                </a:cubicBezTo>
                <a:close/>
                <a:moveTo>
                  <a:pt x="70200" y="390469"/>
                </a:moveTo>
                <a:lnTo>
                  <a:pt x="45771" y="469532"/>
                </a:lnTo>
                <a:cubicBezTo>
                  <a:pt x="51756" y="442576"/>
                  <a:pt x="59507" y="416061"/>
                  <a:pt x="70200" y="390469"/>
                </a:cubicBezTo>
                <a:close/>
                <a:moveTo>
                  <a:pt x="129902" y="237280"/>
                </a:moveTo>
                <a:lnTo>
                  <a:pt x="96821" y="312151"/>
                </a:lnTo>
                <a:cubicBezTo>
                  <a:pt x="105771" y="286369"/>
                  <a:pt x="116427" y="261208"/>
                  <a:pt x="129902" y="237280"/>
                </a:cubicBezTo>
                <a:close/>
                <a:moveTo>
                  <a:pt x="206847" y="92135"/>
                </a:moveTo>
                <a:lnTo>
                  <a:pt x="166080" y="161365"/>
                </a:lnTo>
                <a:cubicBezTo>
                  <a:pt x="177693" y="137249"/>
                  <a:pt x="190948" y="113935"/>
                  <a:pt x="206847" y="92135"/>
                </a:cubicBezTo>
                <a:close/>
                <a:moveTo>
                  <a:pt x="264962" y="0"/>
                </a:moveTo>
                <a:lnTo>
                  <a:pt x="265680" y="2200"/>
                </a:lnTo>
                <a:lnTo>
                  <a:pt x="253131" y="18758"/>
                </a:lnTo>
                <a:cubicBezTo>
                  <a:pt x="256399" y="12045"/>
                  <a:pt x="260655" y="6008"/>
                  <a:pt x="264962" y="0"/>
                </a:cubicBezTo>
                <a:close/>
              </a:path>
            </a:pathLst>
          </a:custGeom>
          <a:solidFill>
            <a:schemeClr val="accent1"/>
          </a:solidFill>
          <a:ln>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20" name="矩形 19"/>
          <p:cNvSpPr/>
          <p:nvPr/>
        </p:nvSpPr>
        <p:spPr>
          <a:xfrm>
            <a:off x="3406346" y="1923678"/>
            <a:ext cx="697602" cy="400110"/>
          </a:xfrm>
          <a:prstGeom prst="rect">
            <a:avLst/>
          </a:prstGeom>
        </p:spPr>
        <p:txBody>
          <a:bodyPr wrap="square">
            <a:spAutoFit/>
          </a:bodyPr>
          <a:lstStyle/>
          <a:p>
            <a:pPr algn="ctr"/>
            <a:r>
              <a:rPr lang="en-US" altLang="zh-CN" sz="2000" dirty="0">
                <a:solidFill>
                  <a:schemeClr val="bg1"/>
                </a:solidFill>
                <a:latin typeface="+mn-ea"/>
                <a:cs typeface="+mn-ea"/>
              </a:rPr>
              <a:t>01</a:t>
            </a:r>
            <a:endParaRPr lang="en-US" altLang="zh-CN" sz="2000" dirty="0">
              <a:solidFill>
                <a:schemeClr val="bg1"/>
              </a:solidFill>
              <a:latin typeface="+mn-ea"/>
              <a:cs typeface="+mn-ea"/>
            </a:endParaRPr>
          </a:p>
        </p:txBody>
      </p:sp>
      <p:sp>
        <p:nvSpPr>
          <p:cNvPr id="21" name="矩形 20"/>
          <p:cNvSpPr/>
          <p:nvPr/>
        </p:nvSpPr>
        <p:spPr>
          <a:xfrm>
            <a:off x="4824028" y="1923678"/>
            <a:ext cx="697602" cy="400110"/>
          </a:xfrm>
          <a:prstGeom prst="rect">
            <a:avLst/>
          </a:prstGeom>
        </p:spPr>
        <p:txBody>
          <a:bodyPr wrap="square">
            <a:spAutoFit/>
          </a:bodyPr>
          <a:lstStyle/>
          <a:p>
            <a:pPr algn="ctr"/>
            <a:r>
              <a:rPr lang="en-US" altLang="zh-CN" sz="2000" dirty="0">
                <a:solidFill>
                  <a:schemeClr val="bg1"/>
                </a:solidFill>
                <a:latin typeface="+mn-ea"/>
                <a:cs typeface="+mn-ea"/>
              </a:rPr>
              <a:t>02</a:t>
            </a:r>
            <a:endParaRPr lang="en-US" altLang="zh-CN" sz="2000" dirty="0">
              <a:solidFill>
                <a:schemeClr val="bg1"/>
              </a:solidFill>
              <a:latin typeface="+mn-ea"/>
              <a:cs typeface="+mn-ea"/>
            </a:endParaRPr>
          </a:p>
        </p:txBody>
      </p:sp>
      <p:sp>
        <p:nvSpPr>
          <p:cNvPr id="22" name="矩形 21"/>
          <p:cNvSpPr/>
          <p:nvPr/>
        </p:nvSpPr>
        <p:spPr>
          <a:xfrm>
            <a:off x="3082310" y="3179752"/>
            <a:ext cx="697602" cy="400110"/>
          </a:xfrm>
          <a:prstGeom prst="rect">
            <a:avLst/>
          </a:prstGeom>
        </p:spPr>
        <p:txBody>
          <a:bodyPr wrap="square">
            <a:spAutoFit/>
          </a:bodyPr>
          <a:lstStyle/>
          <a:p>
            <a:pPr algn="ctr"/>
            <a:r>
              <a:rPr lang="en-US" altLang="zh-CN" sz="2000">
                <a:solidFill>
                  <a:schemeClr val="bg1"/>
                </a:solidFill>
                <a:latin typeface="+mn-ea"/>
                <a:cs typeface="+mn-ea"/>
              </a:rPr>
              <a:t>05</a:t>
            </a:r>
            <a:endParaRPr lang="en-US" altLang="zh-CN" sz="2000" dirty="0">
              <a:solidFill>
                <a:schemeClr val="bg1"/>
              </a:solidFill>
              <a:latin typeface="+mn-ea"/>
              <a:cs typeface="+mn-ea"/>
            </a:endParaRPr>
          </a:p>
        </p:txBody>
      </p:sp>
      <p:sp>
        <p:nvSpPr>
          <p:cNvPr id="23" name="矩形 22"/>
          <p:cNvSpPr/>
          <p:nvPr/>
        </p:nvSpPr>
        <p:spPr>
          <a:xfrm>
            <a:off x="5220072" y="3179752"/>
            <a:ext cx="697602" cy="400110"/>
          </a:xfrm>
          <a:prstGeom prst="rect">
            <a:avLst/>
          </a:prstGeom>
        </p:spPr>
        <p:txBody>
          <a:bodyPr wrap="square">
            <a:spAutoFit/>
          </a:bodyPr>
          <a:lstStyle/>
          <a:p>
            <a:pPr algn="ctr"/>
            <a:r>
              <a:rPr lang="en-US" altLang="zh-CN" sz="2000">
                <a:solidFill>
                  <a:schemeClr val="bg1"/>
                </a:solidFill>
                <a:latin typeface="+mn-ea"/>
                <a:cs typeface="+mn-ea"/>
              </a:rPr>
              <a:t>03</a:t>
            </a:r>
            <a:endParaRPr lang="en-US" altLang="zh-CN" sz="2000" dirty="0">
              <a:solidFill>
                <a:schemeClr val="bg1"/>
              </a:solidFill>
              <a:latin typeface="+mn-ea"/>
              <a:cs typeface="+mn-ea"/>
            </a:endParaRPr>
          </a:p>
        </p:txBody>
      </p:sp>
      <p:sp>
        <p:nvSpPr>
          <p:cNvPr id="36" name="矩形 35"/>
          <p:cNvSpPr/>
          <p:nvPr/>
        </p:nvSpPr>
        <p:spPr>
          <a:xfrm>
            <a:off x="4187159" y="3903898"/>
            <a:ext cx="697602" cy="400110"/>
          </a:xfrm>
          <a:prstGeom prst="rect">
            <a:avLst/>
          </a:prstGeom>
        </p:spPr>
        <p:txBody>
          <a:bodyPr wrap="square">
            <a:spAutoFit/>
          </a:bodyPr>
          <a:lstStyle/>
          <a:p>
            <a:pPr algn="ctr"/>
            <a:r>
              <a:rPr lang="en-US" altLang="zh-CN" sz="2000" dirty="0">
                <a:solidFill>
                  <a:schemeClr val="bg1"/>
                </a:solidFill>
                <a:latin typeface="+mn-ea"/>
                <a:cs typeface="+mn-ea"/>
              </a:rPr>
              <a:t>04</a:t>
            </a:r>
            <a:endParaRPr lang="en-US" altLang="zh-CN" sz="2000" dirty="0">
              <a:solidFill>
                <a:schemeClr val="bg1"/>
              </a:solidFill>
              <a:latin typeface="+mn-ea"/>
              <a:cs typeface="+mn-ea"/>
            </a:endParaRPr>
          </a:p>
        </p:txBody>
      </p:sp>
      <p:sp>
        <p:nvSpPr>
          <p:cNvPr id="37" name="矩形 36"/>
          <p:cNvSpPr/>
          <p:nvPr/>
        </p:nvSpPr>
        <p:spPr>
          <a:xfrm>
            <a:off x="3872744" y="2538602"/>
            <a:ext cx="1311324" cy="323165"/>
          </a:xfrm>
          <a:prstGeom prst="rect">
            <a:avLst/>
          </a:prstGeom>
        </p:spPr>
        <p:txBody>
          <a:bodyPr wrap="square">
            <a:spAutoFit/>
          </a:bodyPr>
          <a:lstStyle/>
          <a:p>
            <a:pPr algn="ctr">
              <a:spcBef>
                <a:spcPct val="20000"/>
              </a:spcBef>
            </a:pPr>
            <a:r>
              <a:rPr lang="zh-CN" altLang="en-US" sz="1500" dirty="0">
                <a:solidFill>
                  <a:schemeClr val="tx1">
                    <a:lumMod val="65000"/>
                    <a:lumOff val="35000"/>
                  </a:schemeClr>
                </a:solidFill>
                <a:latin typeface="+mn-ea"/>
                <a:cs typeface="+mn-ea"/>
              </a:rPr>
              <a:t>添加标题</a:t>
            </a:r>
            <a:endParaRPr lang="zh-CN" altLang="en-US" sz="1500" dirty="0">
              <a:solidFill>
                <a:schemeClr val="tx1">
                  <a:lumMod val="65000"/>
                  <a:lumOff val="35000"/>
                </a:schemeClr>
              </a:solidFill>
              <a:latin typeface="+mn-ea"/>
              <a:cs typeface="+mn-ea"/>
            </a:endParaRPr>
          </a:p>
        </p:txBody>
      </p:sp>
      <p:sp>
        <p:nvSpPr>
          <p:cNvPr id="38" name="TextBox 13"/>
          <p:cNvSpPr txBox="1"/>
          <p:nvPr/>
        </p:nvSpPr>
        <p:spPr>
          <a:xfrm>
            <a:off x="3635896" y="2863383"/>
            <a:ext cx="1690148" cy="572464"/>
          </a:xfrm>
          <a:prstGeom prst="rect">
            <a:avLst/>
          </a:prstGeom>
          <a:noFill/>
        </p:spPr>
        <p:txBody>
          <a:bodyPr wrap="square" rtlCol="0">
            <a:spAutoFit/>
          </a:bodyPr>
          <a:lstStyle/>
          <a:p>
            <a:pPr algn="ctr">
              <a:lnSpc>
                <a:spcPct val="130000"/>
              </a:lnSpc>
              <a:spcBef>
                <a:spcPts val="600"/>
              </a:spcBef>
            </a:pPr>
            <a:r>
              <a:rPr lang="zh-CN" altLang="en-US" sz="1200" dirty="0">
                <a:solidFill>
                  <a:schemeClr val="tx1">
                    <a:lumMod val="65000"/>
                    <a:lumOff val="35000"/>
                  </a:schemeClr>
                </a:solidFill>
                <a:latin typeface="+mn-ea"/>
                <a:cs typeface="+mn-ea"/>
              </a:rPr>
              <a:t>点击此处添加文本内容点击此处</a:t>
            </a:r>
            <a:endParaRPr lang="zh-CN" altLang="en-US" sz="1200" dirty="0">
              <a:solidFill>
                <a:schemeClr val="tx1">
                  <a:lumMod val="65000"/>
                  <a:lumOff val="35000"/>
                </a:schemeClr>
              </a:solidFill>
              <a:latin typeface="+mn-ea"/>
              <a:cs typeface="+mn-ea"/>
            </a:endParaRPr>
          </a:p>
        </p:txBody>
      </p:sp>
      <p:sp>
        <p:nvSpPr>
          <p:cNvPr id="39" name="矩形 38"/>
          <p:cNvSpPr/>
          <p:nvPr/>
        </p:nvSpPr>
        <p:spPr>
          <a:xfrm>
            <a:off x="1043609" y="1491631"/>
            <a:ext cx="1938024" cy="323165"/>
          </a:xfrm>
          <a:prstGeom prst="rect">
            <a:avLst/>
          </a:prstGeom>
        </p:spPr>
        <p:txBody>
          <a:bodyPr wrap="square">
            <a:spAutoFit/>
          </a:bodyPr>
          <a:lstStyle/>
          <a:p>
            <a:pPr>
              <a:spcBef>
                <a:spcPct val="20000"/>
              </a:spcBef>
            </a:pPr>
            <a:r>
              <a:rPr lang="zh-CN" altLang="en-US" sz="1500" dirty="0">
                <a:solidFill>
                  <a:schemeClr val="tx1">
                    <a:lumMod val="65000"/>
                    <a:lumOff val="35000"/>
                  </a:schemeClr>
                </a:solidFill>
                <a:latin typeface="+mn-ea"/>
                <a:cs typeface="+mn-ea"/>
              </a:rPr>
              <a:t>单击添加标题</a:t>
            </a:r>
            <a:endParaRPr lang="zh-CN" altLang="en-US" sz="1500" dirty="0">
              <a:solidFill>
                <a:schemeClr val="tx1">
                  <a:lumMod val="65000"/>
                  <a:lumOff val="35000"/>
                </a:schemeClr>
              </a:solidFill>
              <a:latin typeface="+mn-ea"/>
              <a:cs typeface="+mn-ea"/>
            </a:endParaRPr>
          </a:p>
        </p:txBody>
      </p:sp>
      <p:sp>
        <p:nvSpPr>
          <p:cNvPr id="40" name="TextBox 15"/>
          <p:cNvSpPr txBox="1"/>
          <p:nvPr/>
        </p:nvSpPr>
        <p:spPr>
          <a:xfrm>
            <a:off x="1043609" y="1813924"/>
            <a:ext cx="1938023" cy="752514"/>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latin typeface="+mn-ea"/>
                <a:cs typeface="+mn-ea"/>
              </a:rPr>
              <a:t>点击此处添加文本内容点击此处添加文本内容点击此处添加文本内容</a:t>
            </a:r>
            <a:endParaRPr lang="zh-CN" altLang="en-US" sz="1100" dirty="0">
              <a:solidFill>
                <a:schemeClr val="tx1">
                  <a:lumMod val="65000"/>
                  <a:lumOff val="35000"/>
                </a:schemeClr>
              </a:solidFill>
              <a:latin typeface="+mn-ea"/>
              <a:cs typeface="+mn-ea"/>
            </a:endParaRPr>
          </a:p>
        </p:txBody>
      </p:sp>
      <p:sp>
        <p:nvSpPr>
          <p:cNvPr id="41" name="矩形 40"/>
          <p:cNvSpPr/>
          <p:nvPr/>
        </p:nvSpPr>
        <p:spPr>
          <a:xfrm>
            <a:off x="1043609" y="3105693"/>
            <a:ext cx="1938024" cy="323165"/>
          </a:xfrm>
          <a:prstGeom prst="rect">
            <a:avLst/>
          </a:prstGeom>
        </p:spPr>
        <p:txBody>
          <a:bodyPr wrap="square">
            <a:spAutoFit/>
          </a:bodyPr>
          <a:lstStyle/>
          <a:p>
            <a:pPr>
              <a:spcBef>
                <a:spcPct val="20000"/>
              </a:spcBef>
            </a:pPr>
            <a:r>
              <a:rPr lang="zh-CN" altLang="en-US" sz="1500" dirty="0">
                <a:solidFill>
                  <a:schemeClr val="tx1">
                    <a:lumMod val="65000"/>
                    <a:lumOff val="35000"/>
                  </a:schemeClr>
                </a:solidFill>
                <a:latin typeface="+mn-ea"/>
                <a:cs typeface="+mn-ea"/>
              </a:rPr>
              <a:t>单击添加标题</a:t>
            </a:r>
            <a:endParaRPr lang="zh-CN" altLang="en-US" sz="1500" dirty="0">
              <a:solidFill>
                <a:schemeClr val="tx1">
                  <a:lumMod val="65000"/>
                  <a:lumOff val="35000"/>
                </a:schemeClr>
              </a:solidFill>
              <a:latin typeface="+mn-ea"/>
              <a:cs typeface="+mn-ea"/>
            </a:endParaRPr>
          </a:p>
        </p:txBody>
      </p:sp>
      <p:sp>
        <p:nvSpPr>
          <p:cNvPr id="42" name="TextBox 25"/>
          <p:cNvSpPr txBox="1"/>
          <p:nvPr/>
        </p:nvSpPr>
        <p:spPr>
          <a:xfrm>
            <a:off x="1043609" y="3427986"/>
            <a:ext cx="1938023" cy="752514"/>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latin typeface="+mn-ea"/>
                <a:cs typeface="+mn-ea"/>
              </a:rPr>
              <a:t>点击此处添加文本内容点击此处添加文本内容点击此处添加文本内容</a:t>
            </a:r>
            <a:endParaRPr lang="zh-CN" altLang="en-US" sz="1100" dirty="0">
              <a:solidFill>
                <a:schemeClr val="tx1">
                  <a:lumMod val="65000"/>
                  <a:lumOff val="35000"/>
                </a:schemeClr>
              </a:solidFill>
              <a:latin typeface="+mn-ea"/>
              <a:cs typeface="+mn-ea"/>
            </a:endParaRPr>
          </a:p>
        </p:txBody>
      </p:sp>
      <p:sp>
        <p:nvSpPr>
          <p:cNvPr id="43" name="矩形 42"/>
          <p:cNvSpPr/>
          <p:nvPr/>
        </p:nvSpPr>
        <p:spPr>
          <a:xfrm>
            <a:off x="6161956" y="1059583"/>
            <a:ext cx="1938024" cy="323165"/>
          </a:xfrm>
          <a:prstGeom prst="rect">
            <a:avLst/>
          </a:prstGeom>
        </p:spPr>
        <p:txBody>
          <a:bodyPr wrap="square">
            <a:spAutoFit/>
          </a:bodyPr>
          <a:lstStyle/>
          <a:p>
            <a:pPr>
              <a:spcBef>
                <a:spcPct val="20000"/>
              </a:spcBef>
            </a:pPr>
            <a:r>
              <a:rPr lang="zh-CN" altLang="en-US" sz="1500" dirty="0">
                <a:solidFill>
                  <a:schemeClr val="tx1">
                    <a:lumMod val="65000"/>
                    <a:lumOff val="35000"/>
                  </a:schemeClr>
                </a:solidFill>
                <a:latin typeface="+mn-ea"/>
                <a:cs typeface="+mn-ea"/>
              </a:rPr>
              <a:t>单击添加标题</a:t>
            </a:r>
            <a:endParaRPr lang="zh-CN" altLang="en-US" sz="1500" dirty="0">
              <a:solidFill>
                <a:schemeClr val="tx1">
                  <a:lumMod val="65000"/>
                  <a:lumOff val="35000"/>
                </a:schemeClr>
              </a:solidFill>
              <a:latin typeface="+mn-ea"/>
              <a:cs typeface="+mn-ea"/>
            </a:endParaRPr>
          </a:p>
        </p:txBody>
      </p:sp>
      <p:sp>
        <p:nvSpPr>
          <p:cNvPr id="44" name="TextBox 27"/>
          <p:cNvSpPr txBox="1"/>
          <p:nvPr/>
        </p:nvSpPr>
        <p:spPr>
          <a:xfrm>
            <a:off x="6161956" y="1381876"/>
            <a:ext cx="1938023" cy="752514"/>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latin typeface="+mn-ea"/>
                <a:cs typeface="+mn-ea"/>
              </a:rPr>
              <a:t>点击此处添加文本内容点击此处添加文本内容点击此处添加文本内容</a:t>
            </a:r>
            <a:endParaRPr lang="zh-CN" altLang="en-US" sz="1100" dirty="0">
              <a:solidFill>
                <a:schemeClr val="tx1">
                  <a:lumMod val="65000"/>
                  <a:lumOff val="35000"/>
                </a:schemeClr>
              </a:solidFill>
              <a:latin typeface="+mn-ea"/>
              <a:cs typeface="+mn-ea"/>
            </a:endParaRPr>
          </a:p>
        </p:txBody>
      </p:sp>
      <p:sp>
        <p:nvSpPr>
          <p:cNvPr id="45" name="矩形 44"/>
          <p:cNvSpPr/>
          <p:nvPr/>
        </p:nvSpPr>
        <p:spPr>
          <a:xfrm>
            <a:off x="6161956" y="2270230"/>
            <a:ext cx="1938024" cy="323165"/>
          </a:xfrm>
          <a:prstGeom prst="rect">
            <a:avLst/>
          </a:prstGeom>
        </p:spPr>
        <p:txBody>
          <a:bodyPr wrap="square">
            <a:spAutoFit/>
          </a:bodyPr>
          <a:lstStyle/>
          <a:p>
            <a:pPr>
              <a:spcBef>
                <a:spcPct val="20000"/>
              </a:spcBef>
            </a:pPr>
            <a:r>
              <a:rPr lang="zh-CN" altLang="en-US" sz="1500" dirty="0">
                <a:solidFill>
                  <a:schemeClr val="tx1">
                    <a:lumMod val="65000"/>
                    <a:lumOff val="35000"/>
                  </a:schemeClr>
                </a:solidFill>
                <a:latin typeface="+mn-ea"/>
                <a:cs typeface="+mn-ea"/>
              </a:rPr>
              <a:t>单击添加标题</a:t>
            </a:r>
            <a:endParaRPr lang="zh-CN" altLang="en-US" sz="1500" dirty="0">
              <a:solidFill>
                <a:schemeClr val="tx1">
                  <a:lumMod val="65000"/>
                  <a:lumOff val="35000"/>
                </a:schemeClr>
              </a:solidFill>
              <a:latin typeface="+mn-ea"/>
              <a:cs typeface="+mn-ea"/>
            </a:endParaRPr>
          </a:p>
        </p:txBody>
      </p:sp>
      <p:sp>
        <p:nvSpPr>
          <p:cNvPr id="46" name="TextBox 29"/>
          <p:cNvSpPr txBox="1"/>
          <p:nvPr/>
        </p:nvSpPr>
        <p:spPr>
          <a:xfrm>
            <a:off x="6161956" y="2592523"/>
            <a:ext cx="1938023" cy="752514"/>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latin typeface="+mn-ea"/>
                <a:cs typeface="+mn-ea"/>
              </a:rPr>
              <a:t>点击此处添加文本内容点击此处添加文本内容点击此处添加文本内容</a:t>
            </a:r>
            <a:endParaRPr lang="zh-CN" altLang="en-US" sz="1100" dirty="0">
              <a:solidFill>
                <a:schemeClr val="tx1">
                  <a:lumMod val="65000"/>
                  <a:lumOff val="35000"/>
                </a:schemeClr>
              </a:solidFill>
              <a:latin typeface="+mn-ea"/>
              <a:cs typeface="+mn-ea"/>
            </a:endParaRPr>
          </a:p>
        </p:txBody>
      </p:sp>
      <p:sp>
        <p:nvSpPr>
          <p:cNvPr id="47" name="矩形 46"/>
          <p:cNvSpPr/>
          <p:nvPr/>
        </p:nvSpPr>
        <p:spPr>
          <a:xfrm>
            <a:off x="6161956" y="3427986"/>
            <a:ext cx="1938024" cy="323165"/>
          </a:xfrm>
          <a:prstGeom prst="rect">
            <a:avLst/>
          </a:prstGeom>
        </p:spPr>
        <p:txBody>
          <a:bodyPr wrap="square">
            <a:spAutoFit/>
          </a:bodyPr>
          <a:lstStyle/>
          <a:p>
            <a:pPr>
              <a:spcBef>
                <a:spcPct val="20000"/>
              </a:spcBef>
            </a:pPr>
            <a:r>
              <a:rPr lang="zh-CN" altLang="en-US" sz="1500" dirty="0">
                <a:solidFill>
                  <a:schemeClr val="tx1">
                    <a:lumMod val="65000"/>
                    <a:lumOff val="35000"/>
                  </a:schemeClr>
                </a:solidFill>
                <a:latin typeface="+mn-ea"/>
                <a:cs typeface="+mn-ea"/>
              </a:rPr>
              <a:t>单击添加标题</a:t>
            </a:r>
            <a:endParaRPr lang="zh-CN" altLang="en-US" sz="1500" dirty="0">
              <a:solidFill>
                <a:schemeClr val="tx1">
                  <a:lumMod val="65000"/>
                  <a:lumOff val="35000"/>
                </a:schemeClr>
              </a:solidFill>
              <a:latin typeface="+mn-ea"/>
              <a:cs typeface="+mn-ea"/>
            </a:endParaRPr>
          </a:p>
        </p:txBody>
      </p:sp>
      <p:sp>
        <p:nvSpPr>
          <p:cNvPr id="48" name="TextBox 31"/>
          <p:cNvSpPr txBox="1"/>
          <p:nvPr/>
        </p:nvSpPr>
        <p:spPr>
          <a:xfrm>
            <a:off x="6161956" y="3750279"/>
            <a:ext cx="1938023" cy="752514"/>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latin typeface="+mn-ea"/>
                <a:cs typeface="+mn-ea"/>
              </a:rPr>
              <a:t>点击此处添加文本内容点击此处添加文本内容点击此处添加文本内容</a:t>
            </a:r>
            <a:endParaRPr lang="zh-CN" altLang="en-US" sz="1100" dirty="0">
              <a:solidFill>
                <a:schemeClr val="tx1">
                  <a:lumMod val="65000"/>
                  <a:lumOff val="35000"/>
                </a:schemeClr>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0" presetClass="entr" presetSubtype="0" fill="hold" grpId="0" nodeType="withEffect">
                                  <p:stCondLst>
                                    <p:cond delay="100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par>
                          <p:cTn id="35" fill="hold">
                            <p:stCondLst>
                              <p:cond delay="500"/>
                            </p:stCondLst>
                            <p:childTnLst>
                              <p:par>
                                <p:cTn id="36" presetID="17" presetClass="entr" presetSubtype="1" fill="hold" grpId="0" nodeType="afterEffect">
                                  <p:stCondLst>
                                    <p:cond delay="0"/>
                                  </p:stCondLst>
                                  <p:iterate type="lt">
                                    <p:tmPct val="10000"/>
                                  </p:iterate>
                                  <p:childTnLst>
                                    <p:set>
                                      <p:cBhvr>
                                        <p:cTn id="37" dur="1" fill="hold">
                                          <p:stCondLst>
                                            <p:cond delay="0"/>
                                          </p:stCondLst>
                                        </p:cTn>
                                        <p:tgtEl>
                                          <p:spTgt spid="37"/>
                                        </p:tgtEl>
                                        <p:attrNameLst>
                                          <p:attrName>style.visibility</p:attrName>
                                        </p:attrNameLst>
                                      </p:cBhvr>
                                      <p:to>
                                        <p:strVal val="visible"/>
                                      </p:to>
                                    </p:set>
                                    <p:anim calcmode="lin" valueType="num">
                                      <p:cBhvr>
                                        <p:cTn id="38" dur="500" fill="hold"/>
                                        <p:tgtEl>
                                          <p:spTgt spid="37"/>
                                        </p:tgtEl>
                                        <p:attrNameLst>
                                          <p:attrName>ppt_x</p:attrName>
                                        </p:attrNameLst>
                                      </p:cBhvr>
                                      <p:tavLst>
                                        <p:tav tm="0">
                                          <p:val>
                                            <p:strVal val="#ppt_x"/>
                                          </p:val>
                                        </p:tav>
                                        <p:tav tm="100000">
                                          <p:val>
                                            <p:strVal val="#ppt_x"/>
                                          </p:val>
                                        </p:tav>
                                      </p:tavLst>
                                    </p:anim>
                                    <p:anim calcmode="lin" valueType="num">
                                      <p:cBhvr>
                                        <p:cTn id="39" dur="500" fill="hold"/>
                                        <p:tgtEl>
                                          <p:spTgt spid="37"/>
                                        </p:tgtEl>
                                        <p:attrNameLst>
                                          <p:attrName>ppt_y</p:attrName>
                                        </p:attrNameLst>
                                      </p:cBhvr>
                                      <p:tavLst>
                                        <p:tav tm="0">
                                          <p:val>
                                            <p:strVal val="#ppt_y-#ppt_h/2"/>
                                          </p:val>
                                        </p:tav>
                                        <p:tav tm="100000">
                                          <p:val>
                                            <p:strVal val="#ppt_y"/>
                                          </p:val>
                                        </p:tav>
                                      </p:tavLst>
                                    </p:anim>
                                    <p:anim calcmode="lin" valueType="num">
                                      <p:cBhvr>
                                        <p:cTn id="40" dur="500" fill="hold"/>
                                        <p:tgtEl>
                                          <p:spTgt spid="37"/>
                                        </p:tgtEl>
                                        <p:attrNameLst>
                                          <p:attrName>ppt_w</p:attrName>
                                        </p:attrNameLst>
                                      </p:cBhvr>
                                      <p:tavLst>
                                        <p:tav tm="0">
                                          <p:val>
                                            <p:strVal val="#ppt_w"/>
                                          </p:val>
                                        </p:tav>
                                        <p:tav tm="100000">
                                          <p:val>
                                            <p:strVal val="#ppt_w"/>
                                          </p:val>
                                        </p:tav>
                                      </p:tavLst>
                                    </p:anim>
                                    <p:anim calcmode="lin" valueType="num">
                                      <p:cBhvr>
                                        <p:cTn id="41" dur="500" fill="hold"/>
                                        <p:tgtEl>
                                          <p:spTgt spid="37"/>
                                        </p:tgtEl>
                                        <p:attrNameLst>
                                          <p:attrName>ppt_h</p:attrName>
                                        </p:attrNameLst>
                                      </p:cBhvr>
                                      <p:tavLst>
                                        <p:tav tm="0">
                                          <p:val>
                                            <p:fltVal val="0"/>
                                          </p:val>
                                        </p:tav>
                                        <p:tav tm="100000">
                                          <p:val>
                                            <p:strVal val="#ppt_h"/>
                                          </p:val>
                                        </p:tav>
                                      </p:tavLst>
                                    </p:anim>
                                  </p:childTnLst>
                                </p:cTn>
                              </p:par>
                              <p:par>
                                <p:cTn id="42" presetID="53" presetClass="entr" presetSubtype="16"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p:cTn id="44" dur="500" fill="hold"/>
                                        <p:tgtEl>
                                          <p:spTgt spid="38"/>
                                        </p:tgtEl>
                                        <p:attrNameLst>
                                          <p:attrName>ppt_w</p:attrName>
                                        </p:attrNameLst>
                                      </p:cBhvr>
                                      <p:tavLst>
                                        <p:tav tm="0">
                                          <p:val>
                                            <p:fltVal val="0"/>
                                          </p:val>
                                        </p:tav>
                                        <p:tav tm="100000">
                                          <p:val>
                                            <p:strVal val="#ppt_w"/>
                                          </p:val>
                                        </p:tav>
                                      </p:tavLst>
                                    </p:anim>
                                    <p:anim calcmode="lin" valueType="num">
                                      <p:cBhvr>
                                        <p:cTn id="45" dur="500" fill="hold"/>
                                        <p:tgtEl>
                                          <p:spTgt spid="38"/>
                                        </p:tgtEl>
                                        <p:attrNameLst>
                                          <p:attrName>ppt_h</p:attrName>
                                        </p:attrNameLst>
                                      </p:cBhvr>
                                      <p:tavLst>
                                        <p:tav tm="0">
                                          <p:val>
                                            <p:fltVal val="0"/>
                                          </p:val>
                                        </p:tav>
                                        <p:tav tm="100000">
                                          <p:val>
                                            <p:strVal val="#ppt_h"/>
                                          </p:val>
                                        </p:tav>
                                      </p:tavLst>
                                    </p:anim>
                                    <p:animEffect transition="in" filter="fade">
                                      <p:cBhvr>
                                        <p:cTn id="46" dur="500"/>
                                        <p:tgtEl>
                                          <p:spTgt spid="38"/>
                                        </p:tgtEl>
                                      </p:cBhvr>
                                    </p:animEffect>
                                  </p:childTnLst>
                                </p:cTn>
                              </p:par>
                            </p:childTnLst>
                          </p:cTn>
                        </p:par>
                        <p:par>
                          <p:cTn id="47" fill="hold">
                            <p:stCondLst>
                              <p:cond delay="2150"/>
                            </p:stCondLst>
                            <p:childTnLst>
                              <p:par>
                                <p:cTn id="48" presetID="17" presetClass="entr" presetSubtype="1" fill="hold" grpId="0" nodeType="afterEffect">
                                  <p:stCondLst>
                                    <p:cond delay="0"/>
                                  </p:stCondLst>
                                  <p:iterate type="lt">
                                    <p:tmPct val="10000"/>
                                  </p:iterate>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ppt_x</p:attrName>
                                        </p:attrNameLst>
                                      </p:cBhvr>
                                      <p:tavLst>
                                        <p:tav tm="0">
                                          <p:val>
                                            <p:strVal val="#ppt_x"/>
                                          </p:val>
                                        </p:tav>
                                        <p:tav tm="100000">
                                          <p:val>
                                            <p:strVal val="#ppt_x"/>
                                          </p:val>
                                        </p:tav>
                                      </p:tavLst>
                                    </p:anim>
                                    <p:anim calcmode="lin" valueType="num">
                                      <p:cBhvr>
                                        <p:cTn id="51" dur="500" fill="hold"/>
                                        <p:tgtEl>
                                          <p:spTgt spid="39"/>
                                        </p:tgtEl>
                                        <p:attrNameLst>
                                          <p:attrName>ppt_y</p:attrName>
                                        </p:attrNameLst>
                                      </p:cBhvr>
                                      <p:tavLst>
                                        <p:tav tm="0">
                                          <p:val>
                                            <p:strVal val="#ppt_y-#ppt_h/2"/>
                                          </p:val>
                                        </p:tav>
                                        <p:tav tm="100000">
                                          <p:val>
                                            <p:strVal val="#ppt_y"/>
                                          </p:val>
                                        </p:tav>
                                      </p:tavLst>
                                    </p:anim>
                                    <p:anim calcmode="lin" valueType="num">
                                      <p:cBhvr>
                                        <p:cTn id="52" dur="500" fill="hold"/>
                                        <p:tgtEl>
                                          <p:spTgt spid="39"/>
                                        </p:tgtEl>
                                        <p:attrNameLst>
                                          <p:attrName>ppt_w</p:attrName>
                                        </p:attrNameLst>
                                      </p:cBhvr>
                                      <p:tavLst>
                                        <p:tav tm="0">
                                          <p:val>
                                            <p:strVal val="#ppt_w"/>
                                          </p:val>
                                        </p:tav>
                                        <p:tav tm="100000">
                                          <p:val>
                                            <p:strVal val="#ppt_w"/>
                                          </p:val>
                                        </p:tav>
                                      </p:tavLst>
                                    </p:anim>
                                    <p:anim calcmode="lin" valueType="num">
                                      <p:cBhvr>
                                        <p:cTn id="53" dur="500" fill="hold"/>
                                        <p:tgtEl>
                                          <p:spTgt spid="39"/>
                                        </p:tgtEl>
                                        <p:attrNameLst>
                                          <p:attrName>ppt_h</p:attrName>
                                        </p:attrNameLst>
                                      </p:cBhvr>
                                      <p:tavLst>
                                        <p:tav tm="0">
                                          <p:val>
                                            <p:fltVal val="0"/>
                                          </p:val>
                                        </p:tav>
                                        <p:tav tm="100000">
                                          <p:val>
                                            <p:strVal val="#ppt_h"/>
                                          </p:val>
                                        </p:tav>
                                      </p:tavLst>
                                    </p:anim>
                                  </p:childTnLst>
                                </p:cTn>
                              </p:par>
                              <p:par>
                                <p:cTn id="54" presetID="10" presetClass="entr" presetSubtype="0"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fade">
                                      <p:cBhvr>
                                        <p:cTn id="56" dur="500"/>
                                        <p:tgtEl>
                                          <p:spTgt spid="40"/>
                                        </p:tgtEl>
                                      </p:cBhvr>
                                    </p:animEffect>
                                  </p:childTnLst>
                                </p:cTn>
                              </p:par>
                            </p:childTnLst>
                          </p:cTn>
                        </p:par>
                        <p:par>
                          <p:cTn id="57" fill="hold">
                            <p:stCondLst>
                              <p:cond delay="2900"/>
                            </p:stCondLst>
                            <p:childTnLst>
                              <p:par>
                                <p:cTn id="58" presetID="17" presetClass="entr" presetSubtype="1" fill="hold" grpId="0" nodeType="afterEffect">
                                  <p:stCondLst>
                                    <p:cond delay="0"/>
                                  </p:stCondLst>
                                  <p:iterate type="lt">
                                    <p:tmPct val="10000"/>
                                  </p:iterate>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ppt_x</p:attrName>
                                        </p:attrNameLst>
                                      </p:cBhvr>
                                      <p:tavLst>
                                        <p:tav tm="0">
                                          <p:val>
                                            <p:strVal val="#ppt_x"/>
                                          </p:val>
                                        </p:tav>
                                        <p:tav tm="100000">
                                          <p:val>
                                            <p:strVal val="#ppt_x"/>
                                          </p:val>
                                        </p:tav>
                                      </p:tavLst>
                                    </p:anim>
                                    <p:anim calcmode="lin" valueType="num">
                                      <p:cBhvr>
                                        <p:cTn id="61" dur="500" fill="hold"/>
                                        <p:tgtEl>
                                          <p:spTgt spid="41"/>
                                        </p:tgtEl>
                                        <p:attrNameLst>
                                          <p:attrName>ppt_y</p:attrName>
                                        </p:attrNameLst>
                                      </p:cBhvr>
                                      <p:tavLst>
                                        <p:tav tm="0">
                                          <p:val>
                                            <p:strVal val="#ppt_y-#ppt_h/2"/>
                                          </p:val>
                                        </p:tav>
                                        <p:tav tm="100000">
                                          <p:val>
                                            <p:strVal val="#ppt_y"/>
                                          </p:val>
                                        </p:tav>
                                      </p:tavLst>
                                    </p:anim>
                                    <p:anim calcmode="lin" valueType="num">
                                      <p:cBhvr>
                                        <p:cTn id="62" dur="500" fill="hold"/>
                                        <p:tgtEl>
                                          <p:spTgt spid="41"/>
                                        </p:tgtEl>
                                        <p:attrNameLst>
                                          <p:attrName>ppt_w</p:attrName>
                                        </p:attrNameLst>
                                      </p:cBhvr>
                                      <p:tavLst>
                                        <p:tav tm="0">
                                          <p:val>
                                            <p:strVal val="#ppt_w"/>
                                          </p:val>
                                        </p:tav>
                                        <p:tav tm="100000">
                                          <p:val>
                                            <p:strVal val="#ppt_w"/>
                                          </p:val>
                                        </p:tav>
                                      </p:tavLst>
                                    </p:anim>
                                    <p:anim calcmode="lin" valueType="num">
                                      <p:cBhvr>
                                        <p:cTn id="63" dur="500" fill="hold"/>
                                        <p:tgtEl>
                                          <p:spTgt spid="41"/>
                                        </p:tgtEl>
                                        <p:attrNameLst>
                                          <p:attrName>ppt_h</p:attrName>
                                        </p:attrNameLst>
                                      </p:cBhvr>
                                      <p:tavLst>
                                        <p:tav tm="0">
                                          <p:val>
                                            <p:fltVal val="0"/>
                                          </p:val>
                                        </p:tav>
                                        <p:tav tm="100000">
                                          <p:val>
                                            <p:strVal val="#ppt_h"/>
                                          </p:val>
                                        </p:tav>
                                      </p:tavLst>
                                    </p:anim>
                                  </p:childTnLst>
                                </p:cTn>
                              </p:par>
                              <p:par>
                                <p:cTn id="64" presetID="10" presetClass="entr" presetSubtype="0"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500"/>
                                        <p:tgtEl>
                                          <p:spTgt spid="42"/>
                                        </p:tgtEl>
                                      </p:cBhvr>
                                    </p:animEffect>
                                  </p:childTnLst>
                                </p:cTn>
                              </p:par>
                            </p:childTnLst>
                          </p:cTn>
                        </p:par>
                        <p:par>
                          <p:cTn id="67" fill="hold">
                            <p:stCondLst>
                              <p:cond delay="3650"/>
                            </p:stCondLst>
                            <p:childTnLst>
                              <p:par>
                                <p:cTn id="68" presetID="17" presetClass="entr" presetSubtype="1" fill="hold" grpId="0" nodeType="afterEffect">
                                  <p:stCondLst>
                                    <p:cond delay="0"/>
                                  </p:stCondLst>
                                  <p:iterate type="lt">
                                    <p:tmPct val="10000"/>
                                  </p:iterate>
                                  <p:childTnLst>
                                    <p:set>
                                      <p:cBhvr>
                                        <p:cTn id="69" dur="1" fill="hold">
                                          <p:stCondLst>
                                            <p:cond delay="0"/>
                                          </p:stCondLst>
                                        </p:cTn>
                                        <p:tgtEl>
                                          <p:spTgt spid="43"/>
                                        </p:tgtEl>
                                        <p:attrNameLst>
                                          <p:attrName>style.visibility</p:attrName>
                                        </p:attrNameLst>
                                      </p:cBhvr>
                                      <p:to>
                                        <p:strVal val="visible"/>
                                      </p:to>
                                    </p:set>
                                    <p:anim calcmode="lin" valueType="num">
                                      <p:cBhvr>
                                        <p:cTn id="70" dur="500" fill="hold"/>
                                        <p:tgtEl>
                                          <p:spTgt spid="43"/>
                                        </p:tgtEl>
                                        <p:attrNameLst>
                                          <p:attrName>ppt_x</p:attrName>
                                        </p:attrNameLst>
                                      </p:cBhvr>
                                      <p:tavLst>
                                        <p:tav tm="0">
                                          <p:val>
                                            <p:strVal val="#ppt_x"/>
                                          </p:val>
                                        </p:tav>
                                        <p:tav tm="100000">
                                          <p:val>
                                            <p:strVal val="#ppt_x"/>
                                          </p:val>
                                        </p:tav>
                                      </p:tavLst>
                                    </p:anim>
                                    <p:anim calcmode="lin" valueType="num">
                                      <p:cBhvr>
                                        <p:cTn id="71" dur="500" fill="hold"/>
                                        <p:tgtEl>
                                          <p:spTgt spid="43"/>
                                        </p:tgtEl>
                                        <p:attrNameLst>
                                          <p:attrName>ppt_y</p:attrName>
                                        </p:attrNameLst>
                                      </p:cBhvr>
                                      <p:tavLst>
                                        <p:tav tm="0">
                                          <p:val>
                                            <p:strVal val="#ppt_y-#ppt_h/2"/>
                                          </p:val>
                                        </p:tav>
                                        <p:tav tm="100000">
                                          <p:val>
                                            <p:strVal val="#ppt_y"/>
                                          </p:val>
                                        </p:tav>
                                      </p:tavLst>
                                    </p:anim>
                                    <p:anim calcmode="lin" valueType="num">
                                      <p:cBhvr>
                                        <p:cTn id="72" dur="500" fill="hold"/>
                                        <p:tgtEl>
                                          <p:spTgt spid="43"/>
                                        </p:tgtEl>
                                        <p:attrNameLst>
                                          <p:attrName>ppt_w</p:attrName>
                                        </p:attrNameLst>
                                      </p:cBhvr>
                                      <p:tavLst>
                                        <p:tav tm="0">
                                          <p:val>
                                            <p:strVal val="#ppt_w"/>
                                          </p:val>
                                        </p:tav>
                                        <p:tav tm="100000">
                                          <p:val>
                                            <p:strVal val="#ppt_w"/>
                                          </p:val>
                                        </p:tav>
                                      </p:tavLst>
                                    </p:anim>
                                    <p:anim calcmode="lin" valueType="num">
                                      <p:cBhvr>
                                        <p:cTn id="73" dur="500" fill="hold"/>
                                        <p:tgtEl>
                                          <p:spTgt spid="43"/>
                                        </p:tgtEl>
                                        <p:attrNameLst>
                                          <p:attrName>ppt_h</p:attrName>
                                        </p:attrNameLst>
                                      </p:cBhvr>
                                      <p:tavLst>
                                        <p:tav tm="0">
                                          <p:val>
                                            <p:fltVal val="0"/>
                                          </p:val>
                                        </p:tav>
                                        <p:tav tm="100000">
                                          <p:val>
                                            <p:strVal val="#ppt_h"/>
                                          </p:val>
                                        </p:tav>
                                      </p:tavLst>
                                    </p:anim>
                                  </p:childTnLst>
                                </p:cTn>
                              </p:par>
                              <p:par>
                                <p:cTn id="74" presetID="10" presetClass="entr" presetSubtype="0" fill="hold" grpId="0" nodeType="with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fade">
                                      <p:cBhvr>
                                        <p:cTn id="76" dur="500"/>
                                        <p:tgtEl>
                                          <p:spTgt spid="44"/>
                                        </p:tgtEl>
                                      </p:cBhvr>
                                    </p:animEffect>
                                  </p:childTnLst>
                                </p:cTn>
                              </p:par>
                            </p:childTnLst>
                          </p:cTn>
                        </p:par>
                        <p:par>
                          <p:cTn id="77" fill="hold">
                            <p:stCondLst>
                              <p:cond delay="4400"/>
                            </p:stCondLst>
                            <p:childTnLst>
                              <p:par>
                                <p:cTn id="78" presetID="17" presetClass="entr" presetSubtype="1" fill="hold" grpId="0" nodeType="afterEffect">
                                  <p:stCondLst>
                                    <p:cond delay="0"/>
                                  </p:stCondLst>
                                  <p:iterate type="lt">
                                    <p:tmPct val="10000"/>
                                  </p:iterate>
                                  <p:childTnLst>
                                    <p:set>
                                      <p:cBhvr>
                                        <p:cTn id="79" dur="1" fill="hold">
                                          <p:stCondLst>
                                            <p:cond delay="0"/>
                                          </p:stCondLst>
                                        </p:cTn>
                                        <p:tgtEl>
                                          <p:spTgt spid="45"/>
                                        </p:tgtEl>
                                        <p:attrNameLst>
                                          <p:attrName>style.visibility</p:attrName>
                                        </p:attrNameLst>
                                      </p:cBhvr>
                                      <p:to>
                                        <p:strVal val="visible"/>
                                      </p:to>
                                    </p:set>
                                    <p:anim calcmode="lin" valueType="num">
                                      <p:cBhvr>
                                        <p:cTn id="80" dur="500" fill="hold"/>
                                        <p:tgtEl>
                                          <p:spTgt spid="45"/>
                                        </p:tgtEl>
                                        <p:attrNameLst>
                                          <p:attrName>ppt_x</p:attrName>
                                        </p:attrNameLst>
                                      </p:cBhvr>
                                      <p:tavLst>
                                        <p:tav tm="0">
                                          <p:val>
                                            <p:strVal val="#ppt_x"/>
                                          </p:val>
                                        </p:tav>
                                        <p:tav tm="100000">
                                          <p:val>
                                            <p:strVal val="#ppt_x"/>
                                          </p:val>
                                        </p:tav>
                                      </p:tavLst>
                                    </p:anim>
                                    <p:anim calcmode="lin" valueType="num">
                                      <p:cBhvr>
                                        <p:cTn id="81" dur="500" fill="hold"/>
                                        <p:tgtEl>
                                          <p:spTgt spid="45"/>
                                        </p:tgtEl>
                                        <p:attrNameLst>
                                          <p:attrName>ppt_y</p:attrName>
                                        </p:attrNameLst>
                                      </p:cBhvr>
                                      <p:tavLst>
                                        <p:tav tm="0">
                                          <p:val>
                                            <p:strVal val="#ppt_y-#ppt_h/2"/>
                                          </p:val>
                                        </p:tav>
                                        <p:tav tm="100000">
                                          <p:val>
                                            <p:strVal val="#ppt_y"/>
                                          </p:val>
                                        </p:tav>
                                      </p:tavLst>
                                    </p:anim>
                                    <p:anim calcmode="lin" valueType="num">
                                      <p:cBhvr>
                                        <p:cTn id="82" dur="500" fill="hold"/>
                                        <p:tgtEl>
                                          <p:spTgt spid="45"/>
                                        </p:tgtEl>
                                        <p:attrNameLst>
                                          <p:attrName>ppt_w</p:attrName>
                                        </p:attrNameLst>
                                      </p:cBhvr>
                                      <p:tavLst>
                                        <p:tav tm="0">
                                          <p:val>
                                            <p:strVal val="#ppt_w"/>
                                          </p:val>
                                        </p:tav>
                                        <p:tav tm="100000">
                                          <p:val>
                                            <p:strVal val="#ppt_w"/>
                                          </p:val>
                                        </p:tav>
                                      </p:tavLst>
                                    </p:anim>
                                    <p:anim calcmode="lin" valueType="num">
                                      <p:cBhvr>
                                        <p:cTn id="83" dur="500" fill="hold"/>
                                        <p:tgtEl>
                                          <p:spTgt spid="45"/>
                                        </p:tgtEl>
                                        <p:attrNameLst>
                                          <p:attrName>ppt_h</p:attrName>
                                        </p:attrNameLst>
                                      </p:cBhvr>
                                      <p:tavLst>
                                        <p:tav tm="0">
                                          <p:val>
                                            <p:fltVal val="0"/>
                                          </p:val>
                                        </p:tav>
                                        <p:tav tm="100000">
                                          <p:val>
                                            <p:strVal val="#ppt_h"/>
                                          </p:val>
                                        </p:tav>
                                      </p:tavLst>
                                    </p:anim>
                                  </p:childTnLst>
                                </p:cTn>
                              </p:par>
                              <p:par>
                                <p:cTn id="84" presetID="10" presetClass="entr" presetSubtype="0" fill="hold" grpId="0" nodeType="with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fade">
                                      <p:cBhvr>
                                        <p:cTn id="86" dur="500"/>
                                        <p:tgtEl>
                                          <p:spTgt spid="46"/>
                                        </p:tgtEl>
                                      </p:cBhvr>
                                    </p:animEffect>
                                  </p:childTnLst>
                                </p:cTn>
                              </p:par>
                            </p:childTnLst>
                          </p:cTn>
                        </p:par>
                        <p:par>
                          <p:cTn id="87" fill="hold">
                            <p:stCondLst>
                              <p:cond delay="5150"/>
                            </p:stCondLst>
                            <p:childTnLst>
                              <p:par>
                                <p:cTn id="88" presetID="17" presetClass="entr" presetSubtype="1" fill="hold" grpId="0" nodeType="afterEffect">
                                  <p:stCondLst>
                                    <p:cond delay="0"/>
                                  </p:stCondLst>
                                  <p:iterate type="lt">
                                    <p:tmPct val="10000"/>
                                  </p:iterate>
                                  <p:childTnLst>
                                    <p:set>
                                      <p:cBhvr>
                                        <p:cTn id="89" dur="1" fill="hold">
                                          <p:stCondLst>
                                            <p:cond delay="0"/>
                                          </p:stCondLst>
                                        </p:cTn>
                                        <p:tgtEl>
                                          <p:spTgt spid="47"/>
                                        </p:tgtEl>
                                        <p:attrNameLst>
                                          <p:attrName>style.visibility</p:attrName>
                                        </p:attrNameLst>
                                      </p:cBhvr>
                                      <p:to>
                                        <p:strVal val="visible"/>
                                      </p:to>
                                    </p:set>
                                    <p:anim calcmode="lin" valueType="num">
                                      <p:cBhvr>
                                        <p:cTn id="90" dur="500" fill="hold"/>
                                        <p:tgtEl>
                                          <p:spTgt spid="47"/>
                                        </p:tgtEl>
                                        <p:attrNameLst>
                                          <p:attrName>ppt_x</p:attrName>
                                        </p:attrNameLst>
                                      </p:cBhvr>
                                      <p:tavLst>
                                        <p:tav tm="0">
                                          <p:val>
                                            <p:strVal val="#ppt_x"/>
                                          </p:val>
                                        </p:tav>
                                        <p:tav tm="100000">
                                          <p:val>
                                            <p:strVal val="#ppt_x"/>
                                          </p:val>
                                        </p:tav>
                                      </p:tavLst>
                                    </p:anim>
                                    <p:anim calcmode="lin" valueType="num">
                                      <p:cBhvr>
                                        <p:cTn id="91" dur="500" fill="hold"/>
                                        <p:tgtEl>
                                          <p:spTgt spid="47"/>
                                        </p:tgtEl>
                                        <p:attrNameLst>
                                          <p:attrName>ppt_y</p:attrName>
                                        </p:attrNameLst>
                                      </p:cBhvr>
                                      <p:tavLst>
                                        <p:tav tm="0">
                                          <p:val>
                                            <p:strVal val="#ppt_y-#ppt_h/2"/>
                                          </p:val>
                                        </p:tav>
                                        <p:tav tm="100000">
                                          <p:val>
                                            <p:strVal val="#ppt_y"/>
                                          </p:val>
                                        </p:tav>
                                      </p:tavLst>
                                    </p:anim>
                                    <p:anim calcmode="lin" valueType="num">
                                      <p:cBhvr>
                                        <p:cTn id="92" dur="500" fill="hold"/>
                                        <p:tgtEl>
                                          <p:spTgt spid="47"/>
                                        </p:tgtEl>
                                        <p:attrNameLst>
                                          <p:attrName>ppt_w</p:attrName>
                                        </p:attrNameLst>
                                      </p:cBhvr>
                                      <p:tavLst>
                                        <p:tav tm="0">
                                          <p:val>
                                            <p:strVal val="#ppt_w"/>
                                          </p:val>
                                        </p:tav>
                                        <p:tav tm="100000">
                                          <p:val>
                                            <p:strVal val="#ppt_w"/>
                                          </p:val>
                                        </p:tav>
                                      </p:tavLst>
                                    </p:anim>
                                    <p:anim calcmode="lin" valueType="num">
                                      <p:cBhvr>
                                        <p:cTn id="93" dur="500" fill="hold"/>
                                        <p:tgtEl>
                                          <p:spTgt spid="47"/>
                                        </p:tgtEl>
                                        <p:attrNameLst>
                                          <p:attrName>ppt_h</p:attrName>
                                        </p:attrNameLst>
                                      </p:cBhvr>
                                      <p:tavLst>
                                        <p:tav tm="0">
                                          <p:val>
                                            <p:fltVal val="0"/>
                                          </p:val>
                                        </p:tav>
                                        <p:tav tm="100000">
                                          <p:val>
                                            <p:strVal val="#ppt_h"/>
                                          </p:val>
                                        </p:tav>
                                      </p:tavLst>
                                    </p:anim>
                                  </p:childTnLst>
                                </p:cTn>
                              </p:par>
                              <p:par>
                                <p:cTn id="94" presetID="10" presetClass="entr" presetSubtype="0" fill="hold" grpId="0" nodeType="withEffect">
                                  <p:stCondLst>
                                    <p:cond delay="0"/>
                                  </p:stCondLst>
                                  <p:childTnLst>
                                    <p:set>
                                      <p:cBhvr>
                                        <p:cTn id="95" dur="1" fill="hold">
                                          <p:stCondLst>
                                            <p:cond delay="0"/>
                                          </p:stCondLst>
                                        </p:cTn>
                                        <p:tgtEl>
                                          <p:spTgt spid="48"/>
                                        </p:tgtEl>
                                        <p:attrNameLst>
                                          <p:attrName>style.visibility</p:attrName>
                                        </p:attrNameLst>
                                      </p:cBhvr>
                                      <p:to>
                                        <p:strVal val="visible"/>
                                      </p:to>
                                    </p:set>
                                    <p:animEffect transition="in" filter="fade">
                                      <p:cBhvr>
                                        <p:cTn id="96"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p:bldP spid="21" grpId="0"/>
      <p:bldP spid="22" grpId="0"/>
      <p:bldP spid="23" grpId="0"/>
      <p:bldP spid="36" grpId="0"/>
      <p:bldP spid="37" grpId="0"/>
      <p:bldP spid="38" grpId="0"/>
      <p:bldP spid="39" grpId="0"/>
      <p:bldP spid="40" grpId="0"/>
      <p:bldP spid="41" grpId="0"/>
      <p:bldP spid="42" grpId="0"/>
      <p:bldP spid="43" grpId="0"/>
      <p:bldP spid="44" grpId="0"/>
      <p:bldP spid="45" grpId="0"/>
      <p:bldP spid="46" grpId="0"/>
      <p:bldP spid="47"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2646910" y="2211710"/>
            <a:ext cx="3850177" cy="769441"/>
          </a:xfrm>
          <a:prstGeom prst="rect">
            <a:avLst/>
          </a:prstGeom>
        </p:spPr>
        <p:txBody>
          <a:bodyPr wrap="square">
            <a:spAutoFit/>
          </a:bodyPr>
          <a:lstStyle/>
          <a:p>
            <a:pPr algn="dist">
              <a:lnSpc>
                <a:spcPct val="100000"/>
              </a:lnSpc>
            </a:pPr>
            <a:r>
              <a:rPr lang="zh-CN" altLang="en-US" sz="4400" b="1" dirty="0">
                <a:solidFill>
                  <a:schemeClr val="accent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cs typeface="+mn-ea"/>
                <a:sym typeface="+mn-lt"/>
              </a:rPr>
              <a:t>明年工作计划</a:t>
            </a:r>
            <a:endParaRPr lang="zh-CN" altLang="en-US" sz="4400" b="1" dirty="0">
              <a:solidFill>
                <a:schemeClr val="accent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cs typeface="+mn-ea"/>
              <a:sym typeface="+mn-lt"/>
            </a:endParaRPr>
          </a:p>
        </p:txBody>
      </p:sp>
      <p:sp>
        <p:nvSpPr>
          <p:cNvPr id="22" name="Footer Text"/>
          <p:cNvSpPr txBox="1"/>
          <p:nvPr/>
        </p:nvSpPr>
        <p:spPr>
          <a:xfrm flipH="1">
            <a:off x="1421650" y="2943338"/>
            <a:ext cx="6300701" cy="461665"/>
          </a:xfrm>
          <a:prstGeom prst="rect">
            <a:avLst/>
          </a:prstGeom>
          <a:noFill/>
        </p:spPr>
        <p:txBody>
          <a:bodyPr wrap="square" lIns="0" tIns="0" rIns="0" bIns="0" rtlCol="0">
            <a:spAutoFit/>
          </a:bodyPr>
          <a:lstStyle/>
          <a:p>
            <a:pPr algn="ctr" defTabSz="836930">
              <a:lnSpc>
                <a:spcPct val="200000"/>
              </a:lnSpc>
              <a:defRPr/>
            </a:pP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Your content to play here, or through your copy, paste in this box, and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only </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the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text</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Your content to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play </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here, or through your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copy</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 paste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in </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this box, and </a:t>
            </a:r>
            <a:r>
              <a:rPr lang="en-US" altLang="zh-CN" sz="750" dirty="0" smtClean="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select </a:t>
            </a:r>
            <a:r>
              <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rPr>
              <a:t>only the text. </a:t>
            </a:r>
            <a:endParaRPr lang="en-US" altLang="zh-CN" sz="750" dirty="0">
              <a:solidFill>
                <a:schemeClr val="bg1">
                  <a:lumMod val="50000"/>
                </a:schemeClr>
              </a:solidFill>
              <a:latin typeface="Adobe Myungjo Std M" panose="02020600000000000000" pitchFamily="18" charset="-128"/>
              <a:ea typeface="Adobe Myungjo Std M" panose="02020600000000000000" pitchFamily="18" charset="-128"/>
              <a:cs typeface="+mn-ea"/>
              <a:sym typeface="Arial" panose="020B0604020202020204" pitchFamily="34" charset="0"/>
            </a:endParaRPr>
          </a:p>
        </p:txBody>
      </p:sp>
      <p:sp>
        <p:nvSpPr>
          <p:cNvPr id="23" name="矩形 22"/>
          <p:cNvSpPr/>
          <p:nvPr/>
        </p:nvSpPr>
        <p:spPr>
          <a:xfrm>
            <a:off x="4043437" y="1143138"/>
            <a:ext cx="1057125" cy="648072"/>
          </a:xfrm>
          <a:prstGeom prst="rect">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lnSpc>
                <a:spcPct val="150000"/>
              </a:lnSpc>
            </a:pPr>
            <a:r>
              <a:rPr lang="en-US" altLang="zh-CN" sz="4800" dirty="0" smtClean="0">
                <a:solidFill>
                  <a:schemeClr val="accent1"/>
                </a:solidFill>
                <a:effectLst>
                  <a:outerShdw blurRad="38100" dist="38100" dir="2700000" algn="tl">
                    <a:srgbClr val="000000">
                      <a:alpha val="43137"/>
                    </a:srgbClr>
                  </a:outerShdw>
                </a:effectLst>
                <a:latin typeface="TypeLand 康熙字典體試用版" pitchFamily="50" charset="-120"/>
                <a:ea typeface="TypeLand 康熙字典體試用版" pitchFamily="50" charset="-120"/>
                <a:cs typeface="+mn-ea"/>
              </a:rPr>
              <a:t>04</a:t>
            </a:r>
            <a:endParaRPr lang="zh-CN" altLang="en-US" sz="4800" dirty="0">
              <a:solidFill>
                <a:schemeClr val="accent1"/>
              </a:solidFill>
              <a:effectLst>
                <a:outerShdw blurRad="38100" dist="38100" dir="2700000" algn="tl">
                  <a:srgbClr val="000000">
                    <a:alpha val="43137"/>
                  </a:srgbClr>
                </a:outerShdw>
              </a:effectLst>
              <a:latin typeface="TypeLand 康熙字典體試用版" pitchFamily="50" charset="-120"/>
              <a:ea typeface="TypeLand 康熙字典體試用版" pitchFamily="50" charset="-120"/>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rPr>
              <a:t>四、明年工作计划</a:t>
            </a:r>
            <a:endPar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endParaRPr>
          </a:p>
        </p:txBody>
      </p:sp>
      <p:sp>
        <p:nvSpPr>
          <p:cNvPr id="23" name="Line 55"/>
          <p:cNvSpPr>
            <a:spLocks noChangeShapeType="1"/>
          </p:cNvSpPr>
          <p:nvPr/>
        </p:nvSpPr>
        <p:spPr bwMode="auto">
          <a:xfrm>
            <a:off x="1421999" y="2989024"/>
            <a:ext cx="0" cy="482600"/>
          </a:xfrm>
          <a:prstGeom prst="line">
            <a:avLst/>
          </a:prstGeom>
          <a:noFill/>
          <a:ln w="6350">
            <a:solidFill>
              <a:sysClr val="window" lastClr="FFFFFF">
                <a:lumMod val="50000"/>
              </a:sysClr>
            </a:solidFill>
            <a:miter lim="800000"/>
            <a:tailEnd type="oval" w="sm" len="sm"/>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2"/>
              </a:solidFill>
              <a:effectLst/>
              <a:uLnTx/>
              <a:uFillTx/>
              <a:latin typeface="+mn-ea"/>
            </a:endParaRPr>
          </a:p>
        </p:txBody>
      </p:sp>
      <p:sp>
        <p:nvSpPr>
          <p:cNvPr id="24" name="Line 58"/>
          <p:cNvSpPr>
            <a:spLocks noChangeShapeType="1"/>
          </p:cNvSpPr>
          <p:nvPr/>
        </p:nvSpPr>
        <p:spPr bwMode="auto">
          <a:xfrm>
            <a:off x="3527024" y="2989024"/>
            <a:ext cx="0" cy="482600"/>
          </a:xfrm>
          <a:prstGeom prst="line">
            <a:avLst/>
          </a:prstGeom>
          <a:noFill/>
          <a:ln w="6350">
            <a:solidFill>
              <a:sysClr val="window" lastClr="FFFFFF">
                <a:lumMod val="50000"/>
              </a:sysClr>
            </a:solidFill>
            <a:miter lim="800000"/>
            <a:tailEnd type="oval" w="sm" len="sm"/>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2"/>
              </a:solidFill>
              <a:effectLst/>
              <a:uLnTx/>
              <a:uFillTx/>
              <a:latin typeface="+mn-ea"/>
            </a:endParaRPr>
          </a:p>
        </p:txBody>
      </p:sp>
      <p:sp>
        <p:nvSpPr>
          <p:cNvPr id="25" name="Line 61"/>
          <p:cNvSpPr>
            <a:spLocks noChangeShapeType="1"/>
          </p:cNvSpPr>
          <p:nvPr/>
        </p:nvSpPr>
        <p:spPr bwMode="auto">
          <a:xfrm>
            <a:off x="5565374" y="2989024"/>
            <a:ext cx="0" cy="482600"/>
          </a:xfrm>
          <a:prstGeom prst="line">
            <a:avLst/>
          </a:prstGeom>
          <a:noFill/>
          <a:ln w="6350">
            <a:solidFill>
              <a:sysClr val="window" lastClr="FFFFFF">
                <a:lumMod val="50000"/>
              </a:sysClr>
            </a:solidFill>
            <a:miter lim="800000"/>
            <a:tailEnd type="oval" w="sm" len="sm"/>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2"/>
              </a:solidFill>
              <a:effectLst/>
              <a:uLnTx/>
              <a:uFillTx/>
              <a:latin typeface="+mn-ea"/>
            </a:endParaRPr>
          </a:p>
        </p:txBody>
      </p:sp>
      <p:sp>
        <p:nvSpPr>
          <p:cNvPr id="26" name="Line 64"/>
          <p:cNvSpPr>
            <a:spLocks noChangeShapeType="1"/>
          </p:cNvSpPr>
          <p:nvPr/>
        </p:nvSpPr>
        <p:spPr bwMode="auto">
          <a:xfrm>
            <a:off x="7529112" y="2989024"/>
            <a:ext cx="0" cy="482600"/>
          </a:xfrm>
          <a:prstGeom prst="line">
            <a:avLst/>
          </a:prstGeom>
          <a:noFill/>
          <a:ln w="6350">
            <a:solidFill>
              <a:sysClr val="window" lastClr="FFFFFF">
                <a:lumMod val="50000"/>
              </a:sysClr>
            </a:solidFill>
            <a:miter lim="800000"/>
            <a:tailEnd type="oval" w="sm" len="sm"/>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2"/>
              </a:solidFill>
              <a:effectLst/>
              <a:uLnTx/>
              <a:uFillTx/>
              <a:latin typeface="+mn-ea"/>
            </a:endParaRPr>
          </a:p>
        </p:txBody>
      </p:sp>
      <p:sp>
        <p:nvSpPr>
          <p:cNvPr id="27" name="Freeform 66"/>
          <p:cNvSpPr/>
          <p:nvPr/>
        </p:nvSpPr>
        <p:spPr bwMode="auto">
          <a:xfrm>
            <a:off x="6879111" y="1419622"/>
            <a:ext cx="1360328" cy="1589404"/>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4"/>
          </a:solidFill>
          <a:ln>
            <a:noFill/>
          </a:ln>
        </p:spPr>
        <p:txBody>
          <a:bodyPr/>
          <a:lstStyle/>
          <a:p>
            <a:pPr defTabSz="914400"/>
            <a:endParaRPr lang="zh-CN" altLang="en-US" sz="1800">
              <a:solidFill>
                <a:schemeClr val="tx2"/>
              </a:solidFill>
              <a:latin typeface="+mn-ea"/>
            </a:endParaRPr>
          </a:p>
        </p:txBody>
      </p:sp>
      <p:sp>
        <p:nvSpPr>
          <p:cNvPr id="28" name="Freeform 57"/>
          <p:cNvSpPr/>
          <p:nvPr/>
        </p:nvSpPr>
        <p:spPr bwMode="auto">
          <a:xfrm>
            <a:off x="773586" y="1419622"/>
            <a:ext cx="1360328" cy="1589404"/>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1"/>
          </a:solidFill>
          <a:ln>
            <a:noFill/>
          </a:ln>
        </p:spPr>
        <p:txBody>
          <a:bodyPr/>
          <a:lstStyle/>
          <a:p>
            <a:pPr defTabSz="914400"/>
            <a:endParaRPr lang="zh-CN" altLang="en-US" sz="1800">
              <a:solidFill>
                <a:schemeClr val="tx2"/>
              </a:solidFill>
              <a:latin typeface="+mn-ea"/>
            </a:endParaRPr>
          </a:p>
        </p:txBody>
      </p:sp>
      <p:sp>
        <p:nvSpPr>
          <p:cNvPr id="29" name="Freeform 63"/>
          <p:cNvSpPr/>
          <p:nvPr/>
        </p:nvSpPr>
        <p:spPr bwMode="auto">
          <a:xfrm>
            <a:off x="4916961" y="1419622"/>
            <a:ext cx="1360328" cy="1589404"/>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3"/>
          </a:solidFill>
          <a:ln>
            <a:noFill/>
          </a:ln>
        </p:spPr>
        <p:txBody>
          <a:bodyPr/>
          <a:lstStyle/>
          <a:p>
            <a:pPr defTabSz="914400"/>
            <a:endParaRPr lang="zh-CN" altLang="en-US" sz="1800">
              <a:solidFill>
                <a:schemeClr val="tx2"/>
              </a:solidFill>
              <a:latin typeface="+mn-ea"/>
            </a:endParaRPr>
          </a:p>
        </p:txBody>
      </p:sp>
      <p:sp>
        <p:nvSpPr>
          <p:cNvPr id="30" name="Freeform 60"/>
          <p:cNvSpPr/>
          <p:nvPr/>
        </p:nvSpPr>
        <p:spPr bwMode="auto">
          <a:xfrm>
            <a:off x="2878611" y="1419622"/>
            <a:ext cx="1360328" cy="1589404"/>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2"/>
          </a:solidFill>
          <a:ln>
            <a:noFill/>
          </a:ln>
        </p:spPr>
        <p:txBody>
          <a:bodyPr/>
          <a:lstStyle/>
          <a:p>
            <a:pPr defTabSz="914400"/>
            <a:endParaRPr lang="zh-CN" altLang="en-US" sz="1800">
              <a:solidFill>
                <a:schemeClr val="tx2"/>
              </a:solidFill>
              <a:latin typeface="+mn-ea"/>
            </a:endParaRPr>
          </a:p>
        </p:txBody>
      </p:sp>
      <p:sp>
        <p:nvSpPr>
          <p:cNvPr id="31" name="矩形 30"/>
          <p:cNvSpPr/>
          <p:nvPr/>
        </p:nvSpPr>
        <p:spPr>
          <a:xfrm>
            <a:off x="391215" y="3828289"/>
            <a:ext cx="2003313" cy="400110"/>
          </a:xfrm>
          <a:prstGeom prst="rect">
            <a:avLst/>
          </a:prstGeom>
        </p:spPr>
        <p:txBody>
          <a:bodyPr wrap="square">
            <a:spAutoFit/>
          </a:bodyPr>
          <a:lstStyle/>
          <a:p>
            <a:pPr algn="ctr" defTabSz="912495">
              <a:spcBef>
                <a:spcPct val="20000"/>
              </a:spcBef>
              <a:defRPr/>
            </a:pPr>
            <a:r>
              <a:rPr lang="zh-CN" altLang="en-US" sz="10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mn-ea"/>
              <a:cs typeface="+mn-ea"/>
              <a:sym typeface="Arial" panose="020B0604020202020204" pitchFamily="34" charset="0"/>
            </a:endParaRPr>
          </a:p>
        </p:txBody>
      </p:sp>
      <p:sp>
        <p:nvSpPr>
          <p:cNvPr id="32" name="矩形 31"/>
          <p:cNvSpPr/>
          <p:nvPr/>
        </p:nvSpPr>
        <p:spPr>
          <a:xfrm>
            <a:off x="2466132" y="3828289"/>
            <a:ext cx="2003313" cy="400110"/>
          </a:xfrm>
          <a:prstGeom prst="rect">
            <a:avLst/>
          </a:prstGeom>
        </p:spPr>
        <p:txBody>
          <a:bodyPr wrap="square">
            <a:spAutoFit/>
          </a:bodyPr>
          <a:lstStyle/>
          <a:p>
            <a:pPr algn="ctr" defTabSz="912495">
              <a:spcBef>
                <a:spcPct val="20000"/>
              </a:spcBef>
              <a:defRPr/>
            </a:pPr>
            <a:r>
              <a:rPr lang="zh-CN" altLang="en-US" sz="10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mn-ea"/>
              <a:cs typeface="+mn-ea"/>
              <a:sym typeface="Arial" panose="020B0604020202020204" pitchFamily="34" charset="0"/>
            </a:endParaRPr>
          </a:p>
        </p:txBody>
      </p:sp>
      <p:sp>
        <p:nvSpPr>
          <p:cNvPr id="33" name="矩形 32"/>
          <p:cNvSpPr/>
          <p:nvPr/>
        </p:nvSpPr>
        <p:spPr>
          <a:xfrm>
            <a:off x="4541049" y="3828289"/>
            <a:ext cx="2003313" cy="400110"/>
          </a:xfrm>
          <a:prstGeom prst="rect">
            <a:avLst/>
          </a:prstGeom>
        </p:spPr>
        <p:txBody>
          <a:bodyPr wrap="square">
            <a:spAutoFit/>
          </a:bodyPr>
          <a:lstStyle/>
          <a:p>
            <a:pPr algn="ctr" defTabSz="912495">
              <a:spcBef>
                <a:spcPct val="20000"/>
              </a:spcBef>
              <a:defRPr/>
            </a:pPr>
            <a:r>
              <a:rPr lang="zh-CN" altLang="en-US" sz="10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mn-ea"/>
              <a:cs typeface="+mn-ea"/>
              <a:sym typeface="Arial" panose="020B0604020202020204" pitchFamily="34" charset="0"/>
            </a:endParaRPr>
          </a:p>
        </p:txBody>
      </p:sp>
      <p:sp>
        <p:nvSpPr>
          <p:cNvPr id="34" name="矩形 33"/>
          <p:cNvSpPr/>
          <p:nvPr/>
        </p:nvSpPr>
        <p:spPr>
          <a:xfrm>
            <a:off x="6615967" y="3828289"/>
            <a:ext cx="2003313" cy="400110"/>
          </a:xfrm>
          <a:prstGeom prst="rect">
            <a:avLst/>
          </a:prstGeom>
        </p:spPr>
        <p:txBody>
          <a:bodyPr wrap="square">
            <a:spAutoFit/>
          </a:bodyPr>
          <a:lstStyle/>
          <a:p>
            <a:pPr algn="ctr" defTabSz="912495">
              <a:spcBef>
                <a:spcPct val="20000"/>
              </a:spcBef>
              <a:defRPr/>
            </a:pPr>
            <a:r>
              <a:rPr lang="zh-CN" altLang="en-US" sz="1000" dirty="0">
                <a:solidFill>
                  <a:schemeClr val="tx1">
                    <a:lumMod val="65000"/>
                    <a:lumOff val="35000"/>
                  </a:schemeClr>
                </a:solidFill>
                <a:latin typeface="+mn-ea"/>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mn-ea"/>
              <a:cs typeface="+mn-ea"/>
              <a:sym typeface="Arial" panose="020B0604020202020204" pitchFamily="34" charset="0"/>
            </a:endParaRPr>
          </a:p>
        </p:txBody>
      </p:sp>
      <p:sp>
        <p:nvSpPr>
          <p:cNvPr id="35" name="文本框 5"/>
          <p:cNvSpPr txBox="1">
            <a:spLocks noChangeArrowheads="1"/>
          </p:cNvSpPr>
          <p:nvPr/>
        </p:nvSpPr>
        <p:spPr bwMode="auto">
          <a:xfrm>
            <a:off x="794124" y="3552099"/>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1400" dirty="0">
                <a:solidFill>
                  <a:schemeClr val="tx1">
                    <a:lumMod val="65000"/>
                    <a:lumOff val="35000"/>
                  </a:schemeClr>
                </a:solidFill>
                <a:latin typeface="+mn-ea"/>
                <a:ea typeface="+mn-ea"/>
              </a:rPr>
              <a:t>单击编辑标题</a:t>
            </a:r>
            <a:endParaRPr lang="zh-CN" altLang="en-US" sz="1400" dirty="0">
              <a:solidFill>
                <a:schemeClr val="tx1">
                  <a:lumMod val="65000"/>
                  <a:lumOff val="35000"/>
                </a:schemeClr>
              </a:solidFill>
              <a:latin typeface="+mn-ea"/>
              <a:ea typeface="+mn-ea"/>
            </a:endParaRPr>
          </a:p>
        </p:txBody>
      </p:sp>
      <p:sp>
        <p:nvSpPr>
          <p:cNvPr id="36" name="文本框 5"/>
          <p:cNvSpPr txBox="1">
            <a:spLocks noChangeArrowheads="1"/>
          </p:cNvSpPr>
          <p:nvPr/>
        </p:nvSpPr>
        <p:spPr bwMode="auto">
          <a:xfrm>
            <a:off x="2929079" y="3530814"/>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1400" dirty="0">
                <a:solidFill>
                  <a:schemeClr val="tx1">
                    <a:lumMod val="65000"/>
                    <a:lumOff val="35000"/>
                  </a:schemeClr>
                </a:solidFill>
                <a:latin typeface="+mn-ea"/>
                <a:ea typeface="+mn-ea"/>
              </a:rPr>
              <a:t>单击编辑标题</a:t>
            </a:r>
            <a:endParaRPr lang="zh-CN" altLang="en-US" sz="1400" dirty="0">
              <a:solidFill>
                <a:schemeClr val="tx1">
                  <a:lumMod val="65000"/>
                  <a:lumOff val="35000"/>
                </a:schemeClr>
              </a:solidFill>
              <a:latin typeface="+mn-ea"/>
              <a:ea typeface="+mn-ea"/>
            </a:endParaRPr>
          </a:p>
        </p:txBody>
      </p:sp>
      <p:sp>
        <p:nvSpPr>
          <p:cNvPr id="37" name="文本框 5"/>
          <p:cNvSpPr txBox="1">
            <a:spLocks noChangeArrowheads="1"/>
          </p:cNvSpPr>
          <p:nvPr/>
        </p:nvSpPr>
        <p:spPr bwMode="auto">
          <a:xfrm>
            <a:off x="4932392" y="3571301"/>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1400" dirty="0">
                <a:solidFill>
                  <a:schemeClr val="tx1">
                    <a:lumMod val="65000"/>
                    <a:lumOff val="35000"/>
                  </a:schemeClr>
                </a:solidFill>
                <a:latin typeface="+mn-ea"/>
                <a:ea typeface="+mn-ea"/>
              </a:rPr>
              <a:t>单击编辑标题</a:t>
            </a:r>
            <a:endParaRPr lang="zh-CN" altLang="en-US" sz="1400" dirty="0">
              <a:solidFill>
                <a:schemeClr val="tx1">
                  <a:lumMod val="65000"/>
                  <a:lumOff val="35000"/>
                </a:schemeClr>
              </a:solidFill>
              <a:latin typeface="+mn-ea"/>
              <a:ea typeface="+mn-ea"/>
            </a:endParaRPr>
          </a:p>
        </p:txBody>
      </p:sp>
      <p:sp>
        <p:nvSpPr>
          <p:cNvPr id="38" name="文本框 5"/>
          <p:cNvSpPr txBox="1">
            <a:spLocks noChangeArrowheads="1"/>
          </p:cNvSpPr>
          <p:nvPr/>
        </p:nvSpPr>
        <p:spPr bwMode="auto">
          <a:xfrm>
            <a:off x="6931167" y="3571301"/>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1400" dirty="0">
                <a:solidFill>
                  <a:schemeClr val="tx1">
                    <a:lumMod val="65000"/>
                    <a:lumOff val="35000"/>
                  </a:schemeClr>
                </a:solidFill>
                <a:latin typeface="+mn-ea"/>
                <a:ea typeface="+mn-ea"/>
              </a:rPr>
              <a:t>单击编辑标题</a:t>
            </a:r>
            <a:endParaRPr lang="zh-CN" altLang="en-US" sz="1400" dirty="0">
              <a:solidFill>
                <a:schemeClr val="tx1">
                  <a:lumMod val="65000"/>
                  <a:lumOff val="35000"/>
                </a:schemeClr>
              </a:solidFill>
              <a:latin typeface="+mn-ea"/>
              <a:ea typeface="+mn-ea"/>
            </a:endParaRPr>
          </a:p>
        </p:txBody>
      </p:sp>
      <p:grpSp>
        <p:nvGrpSpPr>
          <p:cNvPr id="39" name="组合 38"/>
          <p:cNvGrpSpPr/>
          <p:nvPr/>
        </p:nvGrpSpPr>
        <p:grpSpPr>
          <a:xfrm>
            <a:off x="3114759" y="1941410"/>
            <a:ext cx="831469" cy="828639"/>
            <a:chOff x="3114759" y="1836827"/>
            <a:chExt cx="831469" cy="828639"/>
          </a:xfrm>
        </p:grpSpPr>
        <p:sp>
          <p:nvSpPr>
            <p:cNvPr id="40" name="Oval 59"/>
            <p:cNvSpPr>
              <a:spLocks noChangeArrowheads="1"/>
            </p:cNvSpPr>
            <p:nvPr/>
          </p:nvSpPr>
          <p:spPr bwMode="auto">
            <a:xfrm>
              <a:off x="3114759" y="1836827"/>
              <a:ext cx="831469" cy="828639"/>
            </a:xfrm>
            <a:prstGeom prst="ellipse">
              <a:avLst/>
            </a:prstGeom>
            <a:solidFill>
              <a:schemeClr val="accent2"/>
            </a:solidFill>
            <a:ln>
              <a:noFill/>
            </a:ln>
          </p:spPr>
          <p:txBody>
            <a:bodyPr/>
            <a:lstStyle/>
            <a:p>
              <a:pPr defTabSz="914400"/>
              <a:endParaRPr lang="zh-CN" altLang="en-US" sz="1800">
                <a:solidFill>
                  <a:schemeClr val="tx2"/>
                </a:solidFill>
                <a:latin typeface="+mn-ea"/>
              </a:endParaRPr>
            </a:p>
          </p:txBody>
        </p:sp>
        <p:sp>
          <p:nvSpPr>
            <p:cNvPr id="41" name="AutoShape 4"/>
            <p:cNvSpPr/>
            <p:nvPr/>
          </p:nvSpPr>
          <p:spPr bwMode="auto">
            <a:xfrm>
              <a:off x="3353192" y="2076521"/>
              <a:ext cx="347663" cy="349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chemeClr val="tx2"/>
                </a:solidFill>
                <a:effectLst>
                  <a:outerShdw blurRad="38100" dist="38100" dir="2700000" algn="tl">
                    <a:srgbClr val="000000"/>
                  </a:outerShdw>
                </a:effectLst>
                <a:latin typeface="+mn-ea"/>
                <a:sym typeface="Gill Sans" charset="0"/>
              </a:endParaRPr>
            </a:p>
          </p:txBody>
        </p:sp>
      </p:grpSp>
      <p:grpSp>
        <p:nvGrpSpPr>
          <p:cNvPr id="62" name="组合 61"/>
          <p:cNvGrpSpPr/>
          <p:nvPr/>
        </p:nvGrpSpPr>
        <p:grpSpPr>
          <a:xfrm>
            <a:off x="1009734" y="1941410"/>
            <a:ext cx="831469" cy="828639"/>
            <a:chOff x="1009734" y="1836827"/>
            <a:chExt cx="831469" cy="828639"/>
          </a:xfrm>
        </p:grpSpPr>
        <p:sp>
          <p:nvSpPr>
            <p:cNvPr id="63" name="Oval 56"/>
            <p:cNvSpPr>
              <a:spLocks noChangeArrowheads="1"/>
            </p:cNvSpPr>
            <p:nvPr/>
          </p:nvSpPr>
          <p:spPr bwMode="auto">
            <a:xfrm>
              <a:off x="1009734" y="1836827"/>
              <a:ext cx="831469" cy="828639"/>
            </a:xfrm>
            <a:prstGeom prst="ellipse">
              <a:avLst/>
            </a:prstGeom>
            <a:solidFill>
              <a:schemeClr val="accent1"/>
            </a:solidFill>
            <a:ln>
              <a:noFill/>
            </a:ln>
          </p:spPr>
          <p:txBody>
            <a:bodyPr/>
            <a:lstStyle/>
            <a:p>
              <a:pPr defTabSz="914400"/>
              <a:endParaRPr lang="zh-CN" altLang="en-US" sz="1800">
                <a:solidFill>
                  <a:schemeClr val="tx2"/>
                </a:solidFill>
                <a:latin typeface="+mn-ea"/>
              </a:endParaRPr>
            </a:p>
          </p:txBody>
        </p:sp>
        <p:grpSp>
          <p:nvGrpSpPr>
            <p:cNvPr id="64" name="Group 69"/>
            <p:cNvGrpSpPr/>
            <p:nvPr/>
          </p:nvGrpSpPr>
          <p:grpSpPr>
            <a:xfrm>
              <a:off x="1245886" y="2082615"/>
              <a:ext cx="359165" cy="337063"/>
              <a:chOff x="10074275" y="1647825"/>
              <a:chExt cx="464344" cy="435769"/>
            </a:xfrm>
            <a:solidFill>
              <a:schemeClr val="bg1"/>
            </a:solidFill>
          </p:grpSpPr>
          <p:sp>
            <p:nvSpPr>
              <p:cNvPr id="65" name="AutoShape 69"/>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p:spPr>
            <p:txBody>
              <a:bodyPr lIns="19050" tIns="19050" rIns="19050" bIns="19050" anchor="ctr"/>
              <a:lstStyle/>
              <a:p>
                <a:pPr algn="ctr" defTabSz="228600">
                  <a:defRPr/>
                </a:pPr>
                <a:endParaRPr lang="en-US" sz="1500" kern="0">
                  <a:solidFill>
                    <a:schemeClr val="tx2"/>
                  </a:solidFill>
                  <a:effectLst>
                    <a:outerShdw blurRad="38100" dist="38100" dir="2700000" algn="tl">
                      <a:srgbClr val="000000"/>
                    </a:outerShdw>
                  </a:effectLst>
                  <a:latin typeface="+mn-ea"/>
                  <a:sym typeface="Gill Sans" charset="0"/>
                </a:endParaRPr>
              </a:p>
            </p:txBody>
          </p:sp>
          <p:sp>
            <p:nvSpPr>
              <p:cNvPr id="66" name="AutoShape 70"/>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algn="ctr" defTabSz="228600">
                  <a:defRPr/>
                </a:pPr>
                <a:endParaRPr lang="en-US" sz="1500" kern="0">
                  <a:solidFill>
                    <a:schemeClr val="tx2"/>
                  </a:solidFill>
                  <a:effectLst>
                    <a:outerShdw blurRad="38100" dist="38100" dir="2700000" algn="tl">
                      <a:srgbClr val="000000"/>
                    </a:outerShdw>
                  </a:effectLst>
                  <a:latin typeface="+mn-ea"/>
                  <a:sym typeface="Gill Sans" charset="0"/>
                </a:endParaRPr>
              </a:p>
            </p:txBody>
          </p:sp>
          <p:sp>
            <p:nvSpPr>
              <p:cNvPr id="67" name="AutoShape 71"/>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algn="ctr" defTabSz="228600">
                  <a:defRPr/>
                </a:pPr>
                <a:endParaRPr lang="en-US" sz="1500" kern="0">
                  <a:solidFill>
                    <a:schemeClr val="tx2"/>
                  </a:solidFill>
                  <a:effectLst>
                    <a:outerShdw blurRad="38100" dist="38100" dir="2700000" algn="tl">
                      <a:srgbClr val="000000"/>
                    </a:outerShdw>
                  </a:effectLst>
                  <a:latin typeface="+mn-ea"/>
                  <a:sym typeface="Gill Sans" charset="0"/>
                </a:endParaRPr>
              </a:p>
            </p:txBody>
          </p:sp>
          <p:sp>
            <p:nvSpPr>
              <p:cNvPr id="68" name="AutoShape 72"/>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19050" tIns="19050" rIns="19050" bIns="19050" anchor="ctr"/>
              <a:lstStyle/>
              <a:p>
                <a:pPr algn="ctr" defTabSz="228600">
                  <a:defRPr/>
                </a:pPr>
                <a:endParaRPr lang="en-US" sz="1500" kern="0">
                  <a:solidFill>
                    <a:schemeClr val="tx2"/>
                  </a:solidFill>
                  <a:effectLst>
                    <a:outerShdw blurRad="38100" dist="38100" dir="2700000" algn="tl">
                      <a:srgbClr val="000000"/>
                    </a:outerShdw>
                  </a:effectLst>
                  <a:latin typeface="+mn-ea"/>
                  <a:sym typeface="Gill Sans" charset="0"/>
                </a:endParaRPr>
              </a:p>
            </p:txBody>
          </p:sp>
          <p:sp>
            <p:nvSpPr>
              <p:cNvPr id="69" name="AutoShape 73"/>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algn="ctr" defTabSz="228600">
                  <a:defRPr/>
                </a:pPr>
                <a:endParaRPr lang="en-US" sz="1500" kern="0">
                  <a:solidFill>
                    <a:schemeClr val="tx2"/>
                  </a:solidFill>
                  <a:effectLst>
                    <a:outerShdw blurRad="38100" dist="38100" dir="2700000" algn="tl">
                      <a:srgbClr val="000000"/>
                    </a:outerShdw>
                  </a:effectLst>
                  <a:latin typeface="+mn-ea"/>
                  <a:sym typeface="Gill Sans" charset="0"/>
                </a:endParaRPr>
              </a:p>
            </p:txBody>
          </p:sp>
          <p:sp>
            <p:nvSpPr>
              <p:cNvPr id="70" name="AutoShape 74"/>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algn="ctr" defTabSz="228600">
                  <a:defRPr/>
                </a:pPr>
                <a:endParaRPr lang="en-US" sz="1500" kern="0">
                  <a:solidFill>
                    <a:schemeClr val="tx2"/>
                  </a:solidFill>
                  <a:effectLst>
                    <a:outerShdw blurRad="38100" dist="38100" dir="2700000" algn="tl">
                      <a:srgbClr val="000000"/>
                    </a:outerShdw>
                  </a:effectLst>
                  <a:latin typeface="+mn-ea"/>
                  <a:sym typeface="Gill Sans" charset="0"/>
                </a:endParaRPr>
              </a:p>
            </p:txBody>
          </p:sp>
          <p:sp>
            <p:nvSpPr>
              <p:cNvPr id="71" name="AutoShape 75"/>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algn="ctr" defTabSz="228600">
                  <a:defRPr/>
                </a:pPr>
                <a:endParaRPr lang="en-US" sz="1500" kern="0">
                  <a:solidFill>
                    <a:schemeClr val="tx2"/>
                  </a:solidFill>
                  <a:effectLst>
                    <a:outerShdw blurRad="38100" dist="38100" dir="2700000" algn="tl">
                      <a:srgbClr val="000000"/>
                    </a:outerShdw>
                  </a:effectLst>
                  <a:latin typeface="+mn-ea"/>
                  <a:sym typeface="Gill Sans" charset="0"/>
                </a:endParaRPr>
              </a:p>
            </p:txBody>
          </p:sp>
          <p:sp>
            <p:nvSpPr>
              <p:cNvPr id="72" name="AutoShape 76"/>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19050" tIns="19050" rIns="19050" bIns="19050" anchor="ctr"/>
              <a:lstStyle/>
              <a:p>
                <a:pPr algn="ctr" defTabSz="228600">
                  <a:defRPr/>
                </a:pPr>
                <a:endParaRPr lang="en-US" sz="1500" kern="0">
                  <a:solidFill>
                    <a:schemeClr val="tx2"/>
                  </a:solidFill>
                  <a:effectLst>
                    <a:outerShdw blurRad="38100" dist="38100" dir="2700000" algn="tl">
                      <a:srgbClr val="000000"/>
                    </a:outerShdw>
                  </a:effectLst>
                  <a:latin typeface="+mn-ea"/>
                  <a:sym typeface="Gill Sans" charset="0"/>
                </a:endParaRPr>
              </a:p>
            </p:txBody>
          </p:sp>
          <p:sp>
            <p:nvSpPr>
              <p:cNvPr id="73" name="AutoShape 77"/>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19050" tIns="19050" rIns="19050" bIns="19050" anchor="ctr"/>
              <a:lstStyle/>
              <a:p>
                <a:pPr algn="ctr" defTabSz="228600">
                  <a:defRPr/>
                </a:pPr>
                <a:endParaRPr lang="en-US" sz="1500" kern="0">
                  <a:solidFill>
                    <a:schemeClr val="tx2"/>
                  </a:solidFill>
                  <a:effectLst>
                    <a:outerShdw blurRad="38100" dist="38100" dir="2700000" algn="tl">
                      <a:srgbClr val="000000"/>
                    </a:outerShdw>
                  </a:effectLst>
                  <a:latin typeface="+mn-ea"/>
                  <a:sym typeface="Gill Sans" charset="0"/>
                </a:endParaRPr>
              </a:p>
            </p:txBody>
          </p:sp>
        </p:grpSp>
      </p:grpSp>
      <p:grpSp>
        <p:nvGrpSpPr>
          <p:cNvPr id="74" name="组合 73"/>
          <p:cNvGrpSpPr/>
          <p:nvPr/>
        </p:nvGrpSpPr>
        <p:grpSpPr>
          <a:xfrm>
            <a:off x="7116673" y="1941410"/>
            <a:ext cx="830054" cy="828639"/>
            <a:chOff x="7116673" y="1836827"/>
            <a:chExt cx="830054" cy="828639"/>
          </a:xfrm>
        </p:grpSpPr>
        <p:sp>
          <p:nvSpPr>
            <p:cNvPr id="75" name="Oval 65"/>
            <p:cNvSpPr>
              <a:spLocks noChangeArrowheads="1"/>
            </p:cNvSpPr>
            <p:nvPr/>
          </p:nvSpPr>
          <p:spPr bwMode="auto">
            <a:xfrm>
              <a:off x="7116673" y="1836827"/>
              <a:ext cx="830054" cy="828639"/>
            </a:xfrm>
            <a:prstGeom prst="ellipse">
              <a:avLst/>
            </a:prstGeom>
            <a:solidFill>
              <a:schemeClr val="accent4"/>
            </a:solidFill>
            <a:ln>
              <a:noFill/>
            </a:ln>
          </p:spPr>
          <p:txBody>
            <a:bodyPr/>
            <a:lstStyle/>
            <a:p>
              <a:pPr defTabSz="914400"/>
              <a:endParaRPr lang="zh-CN" altLang="en-US" sz="1800">
                <a:solidFill>
                  <a:schemeClr val="tx2"/>
                </a:solidFill>
                <a:latin typeface="+mn-ea"/>
              </a:endParaRPr>
            </a:p>
          </p:txBody>
        </p:sp>
        <p:grpSp>
          <p:nvGrpSpPr>
            <p:cNvPr id="76" name="Group 112"/>
            <p:cNvGrpSpPr/>
            <p:nvPr/>
          </p:nvGrpSpPr>
          <p:grpSpPr>
            <a:xfrm>
              <a:off x="7351811" y="2093359"/>
              <a:ext cx="359779" cy="337063"/>
              <a:chOff x="5368132" y="3540125"/>
              <a:chExt cx="465138" cy="435769"/>
            </a:xfrm>
            <a:solidFill>
              <a:schemeClr val="bg1"/>
            </a:solidFill>
          </p:grpSpPr>
          <p:sp>
            <p:nvSpPr>
              <p:cNvPr id="77"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algn="ctr" defTabSz="228600">
                  <a:defRPr/>
                </a:pPr>
                <a:endParaRPr lang="en-US" sz="1500" kern="0">
                  <a:solidFill>
                    <a:schemeClr val="tx2"/>
                  </a:solidFill>
                  <a:effectLst>
                    <a:outerShdw blurRad="38100" dist="38100" dir="2700000" algn="tl">
                      <a:srgbClr val="000000"/>
                    </a:outerShdw>
                  </a:effectLst>
                  <a:latin typeface="+mn-ea"/>
                  <a:sym typeface="Gill Sans" charset="0"/>
                </a:endParaRPr>
              </a:p>
            </p:txBody>
          </p:sp>
          <p:sp>
            <p:nvSpPr>
              <p:cNvPr id="78"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algn="ctr" defTabSz="228600">
                  <a:defRPr/>
                </a:pPr>
                <a:endParaRPr lang="en-US" sz="1500" kern="0">
                  <a:solidFill>
                    <a:schemeClr val="tx2"/>
                  </a:solidFill>
                  <a:effectLst>
                    <a:outerShdw blurRad="38100" dist="38100" dir="2700000" algn="tl">
                      <a:srgbClr val="000000"/>
                    </a:outerShdw>
                  </a:effectLst>
                  <a:latin typeface="+mn-ea"/>
                  <a:sym typeface="Gill Sans" charset="0"/>
                </a:endParaRPr>
              </a:p>
            </p:txBody>
          </p:sp>
        </p:grpSp>
      </p:grpSp>
      <p:grpSp>
        <p:nvGrpSpPr>
          <p:cNvPr id="79" name="组合 78"/>
          <p:cNvGrpSpPr/>
          <p:nvPr/>
        </p:nvGrpSpPr>
        <p:grpSpPr>
          <a:xfrm>
            <a:off x="5153109" y="1941410"/>
            <a:ext cx="831469" cy="828639"/>
            <a:chOff x="5153109" y="1836827"/>
            <a:chExt cx="831469" cy="828639"/>
          </a:xfrm>
        </p:grpSpPr>
        <p:sp>
          <p:nvSpPr>
            <p:cNvPr id="80" name="Oval 62"/>
            <p:cNvSpPr>
              <a:spLocks noChangeArrowheads="1"/>
            </p:cNvSpPr>
            <p:nvPr/>
          </p:nvSpPr>
          <p:spPr bwMode="auto">
            <a:xfrm>
              <a:off x="5153109" y="1836827"/>
              <a:ext cx="831469" cy="828639"/>
            </a:xfrm>
            <a:prstGeom prst="ellipse">
              <a:avLst/>
            </a:prstGeom>
            <a:solidFill>
              <a:schemeClr val="accent3"/>
            </a:solidFill>
            <a:ln>
              <a:noFill/>
            </a:ln>
          </p:spPr>
          <p:txBody>
            <a:bodyPr/>
            <a:lstStyle/>
            <a:p>
              <a:pPr defTabSz="914400"/>
              <a:endParaRPr lang="zh-CN" altLang="en-US" sz="1800">
                <a:solidFill>
                  <a:schemeClr val="tx2"/>
                </a:solidFill>
                <a:latin typeface="+mn-ea"/>
              </a:endParaRPr>
            </a:p>
          </p:txBody>
        </p:sp>
        <p:sp>
          <p:nvSpPr>
            <p:cNvPr id="81" name="AutoShape 112"/>
            <p:cNvSpPr/>
            <p:nvPr/>
          </p:nvSpPr>
          <p:spPr bwMode="auto">
            <a:xfrm>
              <a:off x="5388662" y="2082504"/>
              <a:ext cx="360363" cy="358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algn="ctr" defTabSz="228600">
                <a:defRPr/>
              </a:pPr>
              <a:endParaRPr lang="en-US" sz="1500" kern="0">
                <a:solidFill>
                  <a:schemeClr val="tx2"/>
                </a:solidFill>
                <a:effectLst>
                  <a:outerShdw blurRad="38100" dist="38100" dir="2700000" algn="tl">
                    <a:srgbClr val="000000"/>
                  </a:outerShdw>
                </a:effectLst>
                <a:latin typeface="+mn-ea"/>
                <a:sym typeface="Gill Sans" charset="0"/>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ppt_x"/>
                                          </p:val>
                                        </p:tav>
                                        <p:tav tm="100000">
                                          <p:val>
                                            <p:strVal val="#ppt_x"/>
                                          </p:val>
                                        </p:tav>
                                      </p:tavLst>
                                    </p:anim>
                                    <p:anim calcmode="lin" valueType="num">
                                      <p:cBhvr additive="base">
                                        <p:cTn id="16" dur="50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2"/>
                                        </p:tgtEl>
                                        <p:attrNameLst>
                                          <p:attrName>style.visibility</p:attrName>
                                        </p:attrNameLst>
                                      </p:cBhvr>
                                      <p:to>
                                        <p:strVal val="visible"/>
                                      </p:to>
                                    </p:set>
                                    <p:anim calcmode="lin" valueType="num">
                                      <p:cBhvr additive="base">
                                        <p:cTn id="23" dur="500" fill="hold"/>
                                        <p:tgtEl>
                                          <p:spTgt spid="62"/>
                                        </p:tgtEl>
                                        <p:attrNameLst>
                                          <p:attrName>ppt_x</p:attrName>
                                        </p:attrNameLst>
                                      </p:cBhvr>
                                      <p:tavLst>
                                        <p:tav tm="0">
                                          <p:val>
                                            <p:strVal val="#ppt_x"/>
                                          </p:val>
                                        </p:tav>
                                        <p:tav tm="100000">
                                          <p:val>
                                            <p:strVal val="#ppt_x"/>
                                          </p:val>
                                        </p:tav>
                                      </p:tavLst>
                                    </p:anim>
                                    <p:anim calcmode="lin" valueType="num">
                                      <p:cBhvr additive="base">
                                        <p:cTn id="24"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ppt_x"/>
                                          </p:val>
                                        </p:tav>
                                        <p:tav tm="100000">
                                          <p:val>
                                            <p:strVal val="#ppt_x"/>
                                          </p:val>
                                        </p:tav>
                                      </p:tavLst>
                                    </p:anim>
                                    <p:anim calcmode="lin" valueType="num">
                                      <p:cBhvr additive="base">
                                        <p:cTn id="30" dur="500" fill="hold"/>
                                        <p:tgtEl>
                                          <p:spTgt spid="2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ppt_x"/>
                                          </p:val>
                                        </p:tav>
                                        <p:tav tm="100000">
                                          <p:val>
                                            <p:strVal val="#ppt_x"/>
                                          </p:val>
                                        </p:tav>
                                      </p:tavLst>
                                    </p:anim>
                                    <p:anim calcmode="lin" valueType="num">
                                      <p:cBhvr additive="base">
                                        <p:cTn id="34" dur="500" fill="hold"/>
                                        <p:tgtEl>
                                          <p:spTgt spid="3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500" fill="hold"/>
                                        <p:tgtEl>
                                          <p:spTgt spid="32"/>
                                        </p:tgtEl>
                                        <p:attrNameLst>
                                          <p:attrName>ppt_x</p:attrName>
                                        </p:attrNameLst>
                                      </p:cBhvr>
                                      <p:tavLst>
                                        <p:tav tm="0">
                                          <p:val>
                                            <p:strVal val="#ppt_x"/>
                                          </p:val>
                                        </p:tav>
                                        <p:tav tm="100000">
                                          <p:val>
                                            <p:strVal val="#ppt_x"/>
                                          </p:val>
                                        </p:tav>
                                      </p:tavLst>
                                    </p:anim>
                                    <p:anim calcmode="lin" valueType="num">
                                      <p:cBhvr additive="base">
                                        <p:cTn id="38" dur="500" fill="hold"/>
                                        <p:tgtEl>
                                          <p:spTgt spid="3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fill="hold"/>
                                        <p:tgtEl>
                                          <p:spTgt spid="36"/>
                                        </p:tgtEl>
                                        <p:attrNameLst>
                                          <p:attrName>ppt_x</p:attrName>
                                        </p:attrNameLst>
                                      </p:cBhvr>
                                      <p:tavLst>
                                        <p:tav tm="0">
                                          <p:val>
                                            <p:strVal val="#ppt_x"/>
                                          </p:val>
                                        </p:tav>
                                        <p:tav tm="100000">
                                          <p:val>
                                            <p:strVal val="#ppt_x"/>
                                          </p:val>
                                        </p:tav>
                                      </p:tavLst>
                                    </p:anim>
                                    <p:anim calcmode="lin" valueType="num">
                                      <p:cBhvr additive="base">
                                        <p:cTn id="42" dur="500" fill="hold"/>
                                        <p:tgtEl>
                                          <p:spTgt spid="36"/>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anim calcmode="lin" valueType="num">
                                      <p:cBhvr additive="base">
                                        <p:cTn id="45" dur="500" fill="hold"/>
                                        <p:tgtEl>
                                          <p:spTgt spid="39"/>
                                        </p:tgtEl>
                                        <p:attrNameLst>
                                          <p:attrName>ppt_x</p:attrName>
                                        </p:attrNameLst>
                                      </p:cBhvr>
                                      <p:tavLst>
                                        <p:tav tm="0">
                                          <p:val>
                                            <p:strVal val="#ppt_x"/>
                                          </p:val>
                                        </p:tav>
                                        <p:tav tm="100000">
                                          <p:val>
                                            <p:strVal val="#ppt_x"/>
                                          </p:val>
                                        </p:tav>
                                      </p:tavLst>
                                    </p:anim>
                                    <p:anim calcmode="lin" valueType="num">
                                      <p:cBhvr additive="base">
                                        <p:cTn id="46"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fill="hold"/>
                                        <p:tgtEl>
                                          <p:spTgt spid="25"/>
                                        </p:tgtEl>
                                        <p:attrNameLst>
                                          <p:attrName>ppt_x</p:attrName>
                                        </p:attrNameLst>
                                      </p:cBhvr>
                                      <p:tavLst>
                                        <p:tav tm="0">
                                          <p:val>
                                            <p:strVal val="#ppt_x"/>
                                          </p:val>
                                        </p:tav>
                                        <p:tav tm="100000">
                                          <p:val>
                                            <p:strVal val="#ppt_x"/>
                                          </p:val>
                                        </p:tav>
                                      </p:tavLst>
                                    </p:anim>
                                    <p:anim calcmode="lin" valueType="num">
                                      <p:cBhvr additive="base">
                                        <p:cTn id="52" dur="500" fill="hold"/>
                                        <p:tgtEl>
                                          <p:spTgt spid="2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500" fill="hold"/>
                                        <p:tgtEl>
                                          <p:spTgt spid="29"/>
                                        </p:tgtEl>
                                        <p:attrNameLst>
                                          <p:attrName>ppt_x</p:attrName>
                                        </p:attrNameLst>
                                      </p:cBhvr>
                                      <p:tavLst>
                                        <p:tav tm="0">
                                          <p:val>
                                            <p:strVal val="#ppt_x"/>
                                          </p:val>
                                        </p:tav>
                                        <p:tav tm="100000">
                                          <p:val>
                                            <p:strVal val="#ppt_x"/>
                                          </p:val>
                                        </p:tav>
                                      </p:tavLst>
                                    </p:anim>
                                    <p:anim calcmode="lin" valueType="num">
                                      <p:cBhvr additive="base">
                                        <p:cTn id="56" dur="500" fill="hold"/>
                                        <p:tgtEl>
                                          <p:spTgt spid="2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fill="hold"/>
                                        <p:tgtEl>
                                          <p:spTgt spid="33"/>
                                        </p:tgtEl>
                                        <p:attrNameLst>
                                          <p:attrName>ppt_x</p:attrName>
                                        </p:attrNameLst>
                                      </p:cBhvr>
                                      <p:tavLst>
                                        <p:tav tm="0">
                                          <p:val>
                                            <p:strVal val="#ppt_x"/>
                                          </p:val>
                                        </p:tav>
                                        <p:tav tm="100000">
                                          <p:val>
                                            <p:strVal val="#ppt_x"/>
                                          </p:val>
                                        </p:tav>
                                      </p:tavLst>
                                    </p:anim>
                                    <p:anim calcmode="lin" valueType="num">
                                      <p:cBhvr additive="base">
                                        <p:cTn id="60" dur="500" fill="hold"/>
                                        <p:tgtEl>
                                          <p:spTgt spid="33"/>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cBhvr additive="base">
                                        <p:cTn id="63" dur="500" fill="hold"/>
                                        <p:tgtEl>
                                          <p:spTgt spid="37"/>
                                        </p:tgtEl>
                                        <p:attrNameLst>
                                          <p:attrName>ppt_x</p:attrName>
                                        </p:attrNameLst>
                                      </p:cBhvr>
                                      <p:tavLst>
                                        <p:tav tm="0">
                                          <p:val>
                                            <p:strVal val="#ppt_x"/>
                                          </p:val>
                                        </p:tav>
                                        <p:tav tm="100000">
                                          <p:val>
                                            <p:strVal val="#ppt_x"/>
                                          </p:val>
                                        </p:tav>
                                      </p:tavLst>
                                    </p:anim>
                                    <p:anim calcmode="lin" valueType="num">
                                      <p:cBhvr additive="base">
                                        <p:cTn id="64" dur="500" fill="hold"/>
                                        <p:tgtEl>
                                          <p:spTgt spid="37"/>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79"/>
                                        </p:tgtEl>
                                        <p:attrNameLst>
                                          <p:attrName>style.visibility</p:attrName>
                                        </p:attrNameLst>
                                      </p:cBhvr>
                                      <p:to>
                                        <p:strVal val="visible"/>
                                      </p:to>
                                    </p:set>
                                    <p:anim calcmode="lin" valueType="num">
                                      <p:cBhvr additive="base">
                                        <p:cTn id="67" dur="500" fill="hold"/>
                                        <p:tgtEl>
                                          <p:spTgt spid="79"/>
                                        </p:tgtEl>
                                        <p:attrNameLst>
                                          <p:attrName>ppt_x</p:attrName>
                                        </p:attrNameLst>
                                      </p:cBhvr>
                                      <p:tavLst>
                                        <p:tav tm="0">
                                          <p:val>
                                            <p:strVal val="#ppt_x"/>
                                          </p:val>
                                        </p:tav>
                                        <p:tav tm="100000">
                                          <p:val>
                                            <p:strVal val="#ppt_x"/>
                                          </p:val>
                                        </p:tav>
                                      </p:tavLst>
                                    </p:anim>
                                    <p:anim calcmode="lin" valueType="num">
                                      <p:cBhvr additive="base">
                                        <p:cTn id="68"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500" fill="hold"/>
                                        <p:tgtEl>
                                          <p:spTgt spid="26"/>
                                        </p:tgtEl>
                                        <p:attrNameLst>
                                          <p:attrName>ppt_x</p:attrName>
                                        </p:attrNameLst>
                                      </p:cBhvr>
                                      <p:tavLst>
                                        <p:tav tm="0">
                                          <p:val>
                                            <p:strVal val="#ppt_x"/>
                                          </p:val>
                                        </p:tav>
                                        <p:tav tm="100000">
                                          <p:val>
                                            <p:strVal val="#ppt_x"/>
                                          </p:val>
                                        </p:tav>
                                      </p:tavLst>
                                    </p:anim>
                                    <p:anim calcmode="lin" valueType="num">
                                      <p:cBhvr additive="base">
                                        <p:cTn id="74" dur="500" fill="hold"/>
                                        <p:tgtEl>
                                          <p:spTgt spid="26"/>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27"/>
                                        </p:tgtEl>
                                        <p:attrNameLst>
                                          <p:attrName>style.visibility</p:attrName>
                                        </p:attrNameLst>
                                      </p:cBhvr>
                                      <p:to>
                                        <p:strVal val="visible"/>
                                      </p:to>
                                    </p:set>
                                    <p:anim calcmode="lin" valueType="num">
                                      <p:cBhvr additive="base">
                                        <p:cTn id="77" dur="500" fill="hold"/>
                                        <p:tgtEl>
                                          <p:spTgt spid="27"/>
                                        </p:tgtEl>
                                        <p:attrNameLst>
                                          <p:attrName>ppt_x</p:attrName>
                                        </p:attrNameLst>
                                      </p:cBhvr>
                                      <p:tavLst>
                                        <p:tav tm="0">
                                          <p:val>
                                            <p:strVal val="#ppt_x"/>
                                          </p:val>
                                        </p:tav>
                                        <p:tav tm="100000">
                                          <p:val>
                                            <p:strVal val="#ppt_x"/>
                                          </p:val>
                                        </p:tav>
                                      </p:tavLst>
                                    </p:anim>
                                    <p:anim calcmode="lin" valueType="num">
                                      <p:cBhvr additive="base">
                                        <p:cTn id="78" dur="500" fill="hold"/>
                                        <p:tgtEl>
                                          <p:spTgt spid="27"/>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34"/>
                                        </p:tgtEl>
                                        <p:attrNameLst>
                                          <p:attrName>style.visibility</p:attrName>
                                        </p:attrNameLst>
                                      </p:cBhvr>
                                      <p:to>
                                        <p:strVal val="visible"/>
                                      </p:to>
                                    </p:set>
                                    <p:anim calcmode="lin" valueType="num">
                                      <p:cBhvr additive="base">
                                        <p:cTn id="81" dur="500" fill="hold"/>
                                        <p:tgtEl>
                                          <p:spTgt spid="34"/>
                                        </p:tgtEl>
                                        <p:attrNameLst>
                                          <p:attrName>ppt_x</p:attrName>
                                        </p:attrNameLst>
                                      </p:cBhvr>
                                      <p:tavLst>
                                        <p:tav tm="0">
                                          <p:val>
                                            <p:strVal val="#ppt_x"/>
                                          </p:val>
                                        </p:tav>
                                        <p:tav tm="100000">
                                          <p:val>
                                            <p:strVal val="#ppt_x"/>
                                          </p:val>
                                        </p:tav>
                                      </p:tavLst>
                                    </p:anim>
                                    <p:anim calcmode="lin" valueType="num">
                                      <p:cBhvr additive="base">
                                        <p:cTn id="82" dur="500" fill="hold"/>
                                        <p:tgtEl>
                                          <p:spTgt spid="34"/>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38"/>
                                        </p:tgtEl>
                                        <p:attrNameLst>
                                          <p:attrName>style.visibility</p:attrName>
                                        </p:attrNameLst>
                                      </p:cBhvr>
                                      <p:to>
                                        <p:strVal val="visible"/>
                                      </p:to>
                                    </p:set>
                                    <p:anim calcmode="lin" valueType="num">
                                      <p:cBhvr additive="base">
                                        <p:cTn id="85" dur="500" fill="hold"/>
                                        <p:tgtEl>
                                          <p:spTgt spid="38"/>
                                        </p:tgtEl>
                                        <p:attrNameLst>
                                          <p:attrName>ppt_x</p:attrName>
                                        </p:attrNameLst>
                                      </p:cBhvr>
                                      <p:tavLst>
                                        <p:tav tm="0">
                                          <p:val>
                                            <p:strVal val="#ppt_x"/>
                                          </p:val>
                                        </p:tav>
                                        <p:tav tm="100000">
                                          <p:val>
                                            <p:strVal val="#ppt_x"/>
                                          </p:val>
                                        </p:tav>
                                      </p:tavLst>
                                    </p:anim>
                                    <p:anim calcmode="lin" valueType="num">
                                      <p:cBhvr additive="base">
                                        <p:cTn id="86" dur="500" fill="hold"/>
                                        <p:tgtEl>
                                          <p:spTgt spid="38"/>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74"/>
                                        </p:tgtEl>
                                        <p:attrNameLst>
                                          <p:attrName>style.visibility</p:attrName>
                                        </p:attrNameLst>
                                      </p:cBhvr>
                                      <p:to>
                                        <p:strVal val="visible"/>
                                      </p:to>
                                    </p:set>
                                    <p:anim calcmode="lin" valueType="num">
                                      <p:cBhvr additive="base">
                                        <p:cTn id="89" dur="500" fill="hold"/>
                                        <p:tgtEl>
                                          <p:spTgt spid="74"/>
                                        </p:tgtEl>
                                        <p:attrNameLst>
                                          <p:attrName>ppt_x</p:attrName>
                                        </p:attrNameLst>
                                      </p:cBhvr>
                                      <p:tavLst>
                                        <p:tav tm="0">
                                          <p:val>
                                            <p:strVal val="#ppt_x"/>
                                          </p:val>
                                        </p:tav>
                                        <p:tav tm="100000">
                                          <p:val>
                                            <p:strVal val="#ppt_x"/>
                                          </p:val>
                                        </p:tav>
                                      </p:tavLst>
                                    </p:anim>
                                    <p:anim calcmode="lin" valueType="num">
                                      <p:cBhvr additive="base">
                                        <p:cTn id="90"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rPr>
              <a:t>四、管理提升方针</a:t>
            </a:r>
            <a:endPar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endParaRPr>
          </a:p>
        </p:txBody>
      </p:sp>
      <p:grpSp>
        <p:nvGrpSpPr>
          <p:cNvPr id="15" name="组合 14"/>
          <p:cNvGrpSpPr/>
          <p:nvPr/>
        </p:nvGrpSpPr>
        <p:grpSpPr>
          <a:xfrm>
            <a:off x="6941464" y="1397461"/>
            <a:ext cx="952500" cy="995363"/>
            <a:chOff x="9255285" y="1863282"/>
            <a:chExt cx="1270000" cy="1327150"/>
          </a:xfrm>
          <a:effectLst/>
        </p:grpSpPr>
        <p:sp>
          <p:nvSpPr>
            <p:cNvPr id="16" name="MH_Other_4"/>
            <p:cNvSpPr>
              <a:spLocks noChangeAspect="1"/>
            </p:cNvSpPr>
            <p:nvPr>
              <p:custDataLst>
                <p:tags r:id="rId1"/>
              </p:custDataLst>
            </p:nvPr>
          </p:nvSpPr>
          <p:spPr bwMode="auto">
            <a:xfrm rot="5400000" flipV="1">
              <a:off x="9226710" y="1891857"/>
              <a:ext cx="1327150" cy="1270000"/>
            </a:xfrm>
            <a:custGeom>
              <a:avLst/>
              <a:gdLst>
                <a:gd name="T0" fmla="*/ 45 w 45"/>
                <a:gd name="T1" fmla="*/ 43 h 43"/>
                <a:gd name="T2" fmla="*/ 23 w 45"/>
                <a:gd name="T3" fmla="*/ 43 h 43"/>
                <a:gd name="T4" fmla="*/ 0 w 45"/>
                <a:gd name="T5" fmla="*/ 21 h 43"/>
                <a:gd name="T6" fmla="*/ 23 w 45"/>
                <a:gd name="T7" fmla="*/ 0 h 43"/>
                <a:gd name="T8" fmla="*/ 45 w 45"/>
                <a:gd name="T9" fmla="*/ 0 h 43"/>
                <a:gd name="T10" fmla="*/ 45 w 45"/>
                <a:gd name="T11" fmla="*/ 13 h 43"/>
                <a:gd name="T12" fmla="*/ 23 w 45"/>
                <a:gd name="T13" fmla="*/ 13 h 43"/>
                <a:gd name="T14" fmla="*/ 13 w 45"/>
                <a:gd name="T15" fmla="*/ 21 h 43"/>
                <a:gd name="T16" fmla="*/ 23 w 45"/>
                <a:gd name="T17" fmla="*/ 30 h 43"/>
                <a:gd name="T18" fmla="*/ 45 w 45"/>
                <a:gd name="T19" fmla="*/ 30 h 43"/>
                <a:gd name="T20" fmla="*/ 45 w 4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3">
                  <a:moveTo>
                    <a:pt x="45" y="43"/>
                  </a:moveTo>
                  <a:cubicBezTo>
                    <a:pt x="23" y="43"/>
                    <a:pt x="23" y="43"/>
                    <a:pt x="23" y="43"/>
                  </a:cubicBezTo>
                  <a:cubicBezTo>
                    <a:pt x="10" y="43"/>
                    <a:pt x="0" y="33"/>
                    <a:pt x="0" y="21"/>
                  </a:cubicBezTo>
                  <a:cubicBezTo>
                    <a:pt x="0" y="9"/>
                    <a:pt x="10" y="0"/>
                    <a:pt x="23" y="0"/>
                  </a:cubicBezTo>
                  <a:cubicBezTo>
                    <a:pt x="45" y="0"/>
                    <a:pt x="45" y="0"/>
                    <a:pt x="45" y="0"/>
                  </a:cubicBezTo>
                  <a:cubicBezTo>
                    <a:pt x="45" y="13"/>
                    <a:pt x="45" y="13"/>
                    <a:pt x="45" y="13"/>
                  </a:cubicBezTo>
                  <a:cubicBezTo>
                    <a:pt x="23" y="13"/>
                    <a:pt x="23" y="13"/>
                    <a:pt x="23" y="13"/>
                  </a:cubicBezTo>
                  <a:cubicBezTo>
                    <a:pt x="17" y="13"/>
                    <a:pt x="13" y="17"/>
                    <a:pt x="13" y="21"/>
                  </a:cubicBezTo>
                  <a:cubicBezTo>
                    <a:pt x="13" y="26"/>
                    <a:pt x="17" y="30"/>
                    <a:pt x="23" y="30"/>
                  </a:cubicBezTo>
                  <a:cubicBezTo>
                    <a:pt x="45" y="30"/>
                    <a:pt x="45" y="30"/>
                    <a:pt x="45" y="30"/>
                  </a:cubicBezTo>
                  <a:lnTo>
                    <a:pt x="45" y="43"/>
                  </a:lnTo>
                  <a:close/>
                </a:path>
              </a:pathLst>
            </a:custGeom>
            <a:solidFill>
              <a:schemeClr val="accent1"/>
            </a:solidFill>
            <a:ln>
              <a:noFill/>
            </a:ln>
            <a:effectLst/>
          </p:spPr>
          <p:txBody>
            <a:bodyPr vert="horz" wrap="square" lIns="68580" tIns="34290" rIns="68580" bIns="34290" numCol="1" anchor="t" anchorCtr="0" compatLnSpc="1">
              <a:noAutofit/>
            </a:bodyPr>
            <a:lstStyle/>
            <a:p>
              <a:endParaRPr lang="zh-CN" altLang="en-US" sz="1350">
                <a:solidFill>
                  <a:schemeClr val="tx1">
                    <a:lumMod val="65000"/>
                    <a:lumOff val="35000"/>
                  </a:schemeClr>
                </a:solidFill>
                <a:latin typeface="+mn-ea"/>
                <a:cs typeface="+mn-ea"/>
              </a:endParaRPr>
            </a:p>
          </p:txBody>
        </p:sp>
        <p:sp>
          <p:nvSpPr>
            <p:cNvPr id="17" name="MH_Other_7"/>
            <p:cNvSpPr>
              <a:spLocks noChangeAspect="1" noEditPoints="1"/>
            </p:cNvSpPr>
            <p:nvPr>
              <p:custDataLst>
                <p:tags r:id="rId2"/>
              </p:custDataLst>
            </p:nvPr>
          </p:nvSpPr>
          <p:spPr bwMode="auto">
            <a:xfrm>
              <a:off x="9737885" y="2757046"/>
              <a:ext cx="306388" cy="301625"/>
            </a:xfrm>
            <a:custGeom>
              <a:avLst/>
              <a:gdLst/>
              <a:ahLst/>
              <a:cxnLst>
                <a:cxn ang="0">
                  <a:pos x="85" y="59"/>
                </a:cxn>
                <a:cxn ang="0">
                  <a:pos x="99" y="53"/>
                </a:cxn>
                <a:cxn ang="0">
                  <a:pos x="99" y="43"/>
                </a:cxn>
                <a:cxn ang="0">
                  <a:pos x="85" y="37"/>
                </a:cxn>
                <a:cxn ang="0">
                  <a:pos x="83" y="31"/>
                </a:cxn>
                <a:cxn ang="0">
                  <a:pos x="88" y="17"/>
                </a:cxn>
                <a:cxn ang="0">
                  <a:pos x="80" y="10"/>
                </a:cxn>
                <a:cxn ang="0">
                  <a:pos x="67" y="15"/>
                </a:cxn>
                <a:cxn ang="0">
                  <a:pos x="60" y="13"/>
                </a:cxn>
                <a:cxn ang="0">
                  <a:pos x="54" y="0"/>
                </a:cxn>
                <a:cxn ang="0">
                  <a:pos x="44" y="0"/>
                </a:cxn>
                <a:cxn ang="0">
                  <a:pos x="38" y="13"/>
                </a:cxn>
                <a:cxn ang="0">
                  <a:pos x="32" y="15"/>
                </a:cxn>
                <a:cxn ang="0">
                  <a:pos x="18" y="10"/>
                </a:cxn>
                <a:cxn ang="0">
                  <a:pos x="10" y="18"/>
                </a:cxn>
                <a:cxn ang="0">
                  <a:pos x="16" y="31"/>
                </a:cxn>
                <a:cxn ang="0">
                  <a:pos x="13" y="37"/>
                </a:cxn>
                <a:cxn ang="0">
                  <a:pos x="0" y="43"/>
                </a:cxn>
                <a:cxn ang="0">
                  <a:pos x="0" y="54"/>
                </a:cxn>
                <a:cxn ang="0">
                  <a:pos x="13" y="59"/>
                </a:cxn>
                <a:cxn ang="0">
                  <a:pos x="16" y="65"/>
                </a:cxn>
                <a:cxn ang="0">
                  <a:pos x="10" y="79"/>
                </a:cxn>
                <a:cxn ang="0">
                  <a:pos x="18" y="86"/>
                </a:cxn>
                <a:cxn ang="0">
                  <a:pos x="32" y="81"/>
                </a:cxn>
                <a:cxn ang="0">
                  <a:pos x="38" y="83"/>
                </a:cxn>
                <a:cxn ang="0">
                  <a:pos x="44" y="97"/>
                </a:cxn>
                <a:cxn ang="0">
                  <a:pos x="55" y="97"/>
                </a:cxn>
                <a:cxn ang="0">
                  <a:pos x="61" y="83"/>
                </a:cxn>
                <a:cxn ang="0">
                  <a:pos x="67" y="81"/>
                </a:cxn>
                <a:cxn ang="0">
                  <a:pos x="81" y="86"/>
                </a:cxn>
                <a:cxn ang="0">
                  <a:pos x="88" y="79"/>
                </a:cxn>
                <a:cxn ang="0">
                  <a:pos x="83" y="65"/>
                </a:cxn>
                <a:cxn ang="0">
                  <a:pos x="85" y="59"/>
                </a:cxn>
                <a:cxn ang="0">
                  <a:pos x="49" y="64"/>
                </a:cxn>
                <a:cxn ang="0">
                  <a:pos x="33" y="48"/>
                </a:cxn>
                <a:cxn ang="0">
                  <a:pos x="49" y="33"/>
                </a:cxn>
                <a:cxn ang="0">
                  <a:pos x="65" y="48"/>
                </a:cxn>
                <a:cxn ang="0">
                  <a:pos x="49" y="64"/>
                </a:cxn>
              </a:cxnLst>
              <a:rect l="0" t="0" r="r" b="b"/>
              <a:pathLst>
                <a:path w="99" h="97">
                  <a:moveTo>
                    <a:pt x="85" y="59"/>
                  </a:moveTo>
                  <a:cubicBezTo>
                    <a:pt x="85" y="59"/>
                    <a:pt x="99" y="54"/>
                    <a:pt x="99" y="53"/>
                  </a:cubicBezTo>
                  <a:cubicBezTo>
                    <a:pt x="99" y="43"/>
                    <a:pt x="99" y="43"/>
                    <a:pt x="99" y="43"/>
                  </a:cubicBezTo>
                  <a:cubicBezTo>
                    <a:pt x="99" y="42"/>
                    <a:pt x="85" y="37"/>
                    <a:pt x="85" y="37"/>
                  </a:cubicBezTo>
                  <a:cubicBezTo>
                    <a:pt x="83" y="31"/>
                    <a:pt x="83" y="31"/>
                    <a:pt x="83" y="31"/>
                  </a:cubicBezTo>
                  <a:cubicBezTo>
                    <a:pt x="83" y="31"/>
                    <a:pt x="88" y="18"/>
                    <a:pt x="88" y="17"/>
                  </a:cubicBezTo>
                  <a:cubicBezTo>
                    <a:pt x="80" y="10"/>
                    <a:pt x="80" y="10"/>
                    <a:pt x="80" y="10"/>
                  </a:cubicBezTo>
                  <a:cubicBezTo>
                    <a:pt x="80" y="9"/>
                    <a:pt x="67" y="15"/>
                    <a:pt x="67" y="15"/>
                  </a:cubicBezTo>
                  <a:cubicBezTo>
                    <a:pt x="60" y="13"/>
                    <a:pt x="60" y="13"/>
                    <a:pt x="60" y="13"/>
                  </a:cubicBezTo>
                  <a:cubicBezTo>
                    <a:pt x="60" y="13"/>
                    <a:pt x="55" y="0"/>
                    <a:pt x="54" y="0"/>
                  </a:cubicBezTo>
                  <a:cubicBezTo>
                    <a:pt x="44" y="0"/>
                    <a:pt x="44" y="0"/>
                    <a:pt x="44" y="0"/>
                  </a:cubicBezTo>
                  <a:cubicBezTo>
                    <a:pt x="43" y="0"/>
                    <a:pt x="38" y="13"/>
                    <a:pt x="38" y="13"/>
                  </a:cubicBezTo>
                  <a:cubicBezTo>
                    <a:pt x="32" y="15"/>
                    <a:pt x="32" y="15"/>
                    <a:pt x="32" y="15"/>
                  </a:cubicBezTo>
                  <a:cubicBezTo>
                    <a:pt x="32" y="15"/>
                    <a:pt x="18" y="10"/>
                    <a:pt x="18" y="10"/>
                  </a:cubicBezTo>
                  <a:cubicBezTo>
                    <a:pt x="10" y="18"/>
                    <a:pt x="10" y="18"/>
                    <a:pt x="10" y="18"/>
                  </a:cubicBezTo>
                  <a:cubicBezTo>
                    <a:pt x="10" y="18"/>
                    <a:pt x="16" y="31"/>
                    <a:pt x="16" y="31"/>
                  </a:cubicBezTo>
                  <a:cubicBezTo>
                    <a:pt x="13" y="37"/>
                    <a:pt x="13" y="37"/>
                    <a:pt x="13" y="37"/>
                  </a:cubicBezTo>
                  <a:cubicBezTo>
                    <a:pt x="13" y="37"/>
                    <a:pt x="0" y="42"/>
                    <a:pt x="0" y="43"/>
                  </a:cubicBezTo>
                  <a:cubicBezTo>
                    <a:pt x="0" y="54"/>
                    <a:pt x="0" y="54"/>
                    <a:pt x="0" y="54"/>
                  </a:cubicBezTo>
                  <a:cubicBezTo>
                    <a:pt x="0" y="54"/>
                    <a:pt x="13" y="59"/>
                    <a:pt x="13" y="59"/>
                  </a:cubicBezTo>
                  <a:cubicBezTo>
                    <a:pt x="16" y="65"/>
                    <a:pt x="16" y="65"/>
                    <a:pt x="16" y="65"/>
                  </a:cubicBezTo>
                  <a:cubicBezTo>
                    <a:pt x="16" y="65"/>
                    <a:pt x="10" y="78"/>
                    <a:pt x="10" y="79"/>
                  </a:cubicBezTo>
                  <a:cubicBezTo>
                    <a:pt x="18" y="86"/>
                    <a:pt x="18" y="86"/>
                    <a:pt x="18" y="86"/>
                  </a:cubicBezTo>
                  <a:cubicBezTo>
                    <a:pt x="19" y="87"/>
                    <a:pt x="32" y="81"/>
                    <a:pt x="32" y="81"/>
                  </a:cubicBezTo>
                  <a:cubicBezTo>
                    <a:pt x="38" y="83"/>
                    <a:pt x="38" y="83"/>
                    <a:pt x="38" y="83"/>
                  </a:cubicBezTo>
                  <a:cubicBezTo>
                    <a:pt x="38" y="83"/>
                    <a:pt x="43" y="97"/>
                    <a:pt x="44" y="97"/>
                  </a:cubicBezTo>
                  <a:cubicBezTo>
                    <a:pt x="55" y="97"/>
                    <a:pt x="55" y="97"/>
                    <a:pt x="55" y="97"/>
                  </a:cubicBezTo>
                  <a:cubicBezTo>
                    <a:pt x="56" y="97"/>
                    <a:pt x="61" y="83"/>
                    <a:pt x="61" y="83"/>
                  </a:cubicBezTo>
                  <a:cubicBezTo>
                    <a:pt x="67" y="81"/>
                    <a:pt x="67" y="81"/>
                    <a:pt x="67" y="81"/>
                  </a:cubicBezTo>
                  <a:cubicBezTo>
                    <a:pt x="67" y="81"/>
                    <a:pt x="80" y="87"/>
                    <a:pt x="81" y="86"/>
                  </a:cubicBezTo>
                  <a:cubicBezTo>
                    <a:pt x="88" y="79"/>
                    <a:pt x="88" y="79"/>
                    <a:pt x="88" y="79"/>
                  </a:cubicBezTo>
                  <a:cubicBezTo>
                    <a:pt x="89" y="78"/>
                    <a:pt x="83" y="65"/>
                    <a:pt x="83" y="65"/>
                  </a:cubicBezTo>
                  <a:lnTo>
                    <a:pt x="85" y="59"/>
                  </a:lnTo>
                  <a:close/>
                  <a:moveTo>
                    <a:pt x="49" y="64"/>
                  </a:moveTo>
                  <a:cubicBezTo>
                    <a:pt x="40" y="64"/>
                    <a:pt x="33" y="57"/>
                    <a:pt x="33" y="48"/>
                  </a:cubicBezTo>
                  <a:cubicBezTo>
                    <a:pt x="33" y="40"/>
                    <a:pt x="40" y="33"/>
                    <a:pt x="49" y="33"/>
                  </a:cubicBezTo>
                  <a:cubicBezTo>
                    <a:pt x="58" y="33"/>
                    <a:pt x="65" y="40"/>
                    <a:pt x="65" y="48"/>
                  </a:cubicBezTo>
                  <a:cubicBezTo>
                    <a:pt x="65" y="57"/>
                    <a:pt x="58" y="64"/>
                    <a:pt x="49" y="64"/>
                  </a:cubicBezTo>
                  <a:close/>
                </a:path>
              </a:pathLst>
            </a:custGeom>
            <a:solidFill>
              <a:schemeClr val="accent1"/>
            </a:solidFill>
            <a:ln>
              <a:noFill/>
            </a:ln>
            <a:effectLst/>
          </p:spPr>
          <p:txBody>
            <a:bodyPr lIns="51435" tIns="25718" rIns="51435" bIns="25718"/>
            <a:lstStyle/>
            <a:p>
              <a:pPr>
                <a:defRPr/>
              </a:pPr>
              <a:endParaRPr lang="zh-CN" altLang="en-US" sz="1350" kern="0">
                <a:solidFill>
                  <a:schemeClr val="tx1">
                    <a:lumMod val="65000"/>
                    <a:lumOff val="35000"/>
                  </a:schemeClr>
                </a:solidFill>
                <a:latin typeface="+mn-ea"/>
                <a:cs typeface="+mn-ea"/>
              </a:endParaRPr>
            </a:p>
          </p:txBody>
        </p:sp>
      </p:grpSp>
      <p:grpSp>
        <p:nvGrpSpPr>
          <p:cNvPr id="18" name="组合 17"/>
          <p:cNvGrpSpPr/>
          <p:nvPr/>
        </p:nvGrpSpPr>
        <p:grpSpPr>
          <a:xfrm>
            <a:off x="5014267" y="3176256"/>
            <a:ext cx="952500" cy="994172"/>
            <a:chOff x="6685689" y="4235007"/>
            <a:chExt cx="1270000" cy="1325563"/>
          </a:xfrm>
          <a:effectLst/>
        </p:grpSpPr>
        <p:sp>
          <p:nvSpPr>
            <p:cNvPr id="19" name="MH_Other_2"/>
            <p:cNvSpPr>
              <a:spLocks noChangeAspect="1"/>
            </p:cNvSpPr>
            <p:nvPr>
              <p:custDataLst>
                <p:tags r:id="rId3"/>
              </p:custDataLst>
            </p:nvPr>
          </p:nvSpPr>
          <p:spPr bwMode="auto">
            <a:xfrm rot="16200000">
              <a:off x="6657907" y="4262789"/>
              <a:ext cx="1325563" cy="1270000"/>
            </a:xfrm>
            <a:custGeom>
              <a:avLst/>
              <a:gdLst>
                <a:gd name="T0" fmla="*/ 45 w 45"/>
                <a:gd name="T1" fmla="*/ 43 h 43"/>
                <a:gd name="T2" fmla="*/ 23 w 45"/>
                <a:gd name="T3" fmla="*/ 43 h 43"/>
                <a:gd name="T4" fmla="*/ 0 w 45"/>
                <a:gd name="T5" fmla="*/ 21 h 43"/>
                <a:gd name="T6" fmla="*/ 23 w 45"/>
                <a:gd name="T7" fmla="*/ 0 h 43"/>
                <a:gd name="T8" fmla="*/ 45 w 45"/>
                <a:gd name="T9" fmla="*/ 0 h 43"/>
                <a:gd name="T10" fmla="*/ 45 w 45"/>
                <a:gd name="T11" fmla="*/ 13 h 43"/>
                <a:gd name="T12" fmla="*/ 23 w 45"/>
                <a:gd name="T13" fmla="*/ 13 h 43"/>
                <a:gd name="T14" fmla="*/ 13 w 45"/>
                <a:gd name="T15" fmla="*/ 21 h 43"/>
                <a:gd name="T16" fmla="*/ 23 w 45"/>
                <a:gd name="T17" fmla="*/ 30 h 43"/>
                <a:gd name="T18" fmla="*/ 45 w 45"/>
                <a:gd name="T19" fmla="*/ 30 h 43"/>
                <a:gd name="T20" fmla="*/ 45 w 4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3">
                  <a:moveTo>
                    <a:pt x="45" y="43"/>
                  </a:moveTo>
                  <a:cubicBezTo>
                    <a:pt x="23" y="43"/>
                    <a:pt x="23" y="43"/>
                    <a:pt x="23" y="43"/>
                  </a:cubicBezTo>
                  <a:cubicBezTo>
                    <a:pt x="10" y="43"/>
                    <a:pt x="0" y="33"/>
                    <a:pt x="0" y="21"/>
                  </a:cubicBezTo>
                  <a:cubicBezTo>
                    <a:pt x="0" y="9"/>
                    <a:pt x="10" y="0"/>
                    <a:pt x="23" y="0"/>
                  </a:cubicBezTo>
                  <a:cubicBezTo>
                    <a:pt x="45" y="0"/>
                    <a:pt x="45" y="0"/>
                    <a:pt x="45" y="0"/>
                  </a:cubicBezTo>
                  <a:cubicBezTo>
                    <a:pt x="45" y="13"/>
                    <a:pt x="45" y="13"/>
                    <a:pt x="45" y="13"/>
                  </a:cubicBezTo>
                  <a:cubicBezTo>
                    <a:pt x="23" y="13"/>
                    <a:pt x="23" y="13"/>
                    <a:pt x="23" y="13"/>
                  </a:cubicBezTo>
                  <a:cubicBezTo>
                    <a:pt x="17" y="13"/>
                    <a:pt x="13" y="17"/>
                    <a:pt x="13" y="21"/>
                  </a:cubicBezTo>
                  <a:cubicBezTo>
                    <a:pt x="13" y="26"/>
                    <a:pt x="17" y="30"/>
                    <a:pt x="23" y="30"/>
                  </a:cubicBezTo>
                  <a:cubicBezTo>
                    <a:pt x="45" y="30"/>
                    <a:pt x="45" y="30"/>
                    <a:pt x="45" y="30"/>
                  </a:cubicBezTo>
                  <a:lnTo>
                    <a:pt x="45" y="43"/>
                  </a:lnTo>
                  <a:close/>
                </a:path>
              </a:pathLst>
            </a:custGeom>
            <a:solidFill>
              <a:schemeClr val="accent1"/>
            </a:solidFill>
            <a:ln>
              <a:noFill/>
            </a:ln>
            <a:effectLst/>
          </p:spPr>
          <p:txBody>
            <a:bodyPr vert="horz" wrap="square" lIns="68580" tIns="34290" rIns="68580" bIns="34290" numCol="1" anchor="t" anchorCtr="0" compatLnSpc="1">
              <a:noAutofit/>
            </a:bodyPr>
            <a:lstStyle/>
            <a:p>
              <a:endParaRPr lang="zh-CN" altLang="en-US" sz="1350">
                <a:solidFill>
                  <a:schemeClr val="tx1">
                    <a:lumMod val="65000"/>
                    <a:lumOff val="35000"/>
                  </a:schemeClr>
                </a:solidFill>
                <a:latin typeface="+mn-ea"/>
                <a:cs typeface="+mn-ea"/>
              </a:endParaRPr>
            </a:p>
          </p:txBody>
        </p:sp>
        <p:sp>
          <p:nvSpPr>
            <p:cNvPr id="20" name="MH_Other_8"/>
            <p:cNvSpPr>
              <a:spLocks noChangeAspect="1" noEditPoints="1"/>
            </p:cNvSpPr>
            <p:nvPr>
              <p:custDataLst>
                <p:tags r:id="rId4"/>
              </p:custDataLst>
            </p:nvPr>
          </p:nvSpPr>
          <p:spPr bwMode="auto">
            <a:xfrm>
              <a:off x="7168288" y="4387408"/>
              <a:ext cx="304800" cy="301625"/>
            </a:xfrm>
            <a:custGeom>
              <a:avLst/>
              <a:gdLst/>
              <a:ahLst/>
              <a:cxnLst>
                <a:cxn ang="0">
                  <a:pos x="240" y="64"/>
                </a:cxn>
                <a:cxn ang="0">
                  <a:pos x="240" y="384"/>
                </a:cxn>
                <a:cxn ang="0">
                  <a:pos x="120" y="336"/>
                </a:cxn>
                <a:cxn ang="0">
                  <a:pos x="21" y="351"/>
                </a:cxn>
                <a:cxn ang="0">
                  <a:pos x="16" y="352"/>
                </a:cxn>
                <a:cxn ang="0">
                  <a:pos x="7" y="349"/>
                </a:cxn>
                <a:cxn ang="0">
                  <a:pos x="0" y="336"/>
                </a:cxn>
                <a:cxn ang="0">
                  <a:pos x="0" y="48"/>
                </a:cxn>
                <a:cxn ang="0">
                  <a:pos x="5" y="36"/>
                </a:cxn>
                <a:cxn ang="0">
                  <a:pos x="120" y="0"/>
                </a:cxn>
                <a:cxn ang="0">
                  <a:pos x="232" y="49"/>
                </a:cxn>
                <a:cxn ang="0">
                  <a:pos x="235" y="52"/>
                </a:cxn>
                <a:cxn ang="0">
                  <a:pos x="240" y="64"/>
                </a:cxn>
                <a:cxn ang="0">
                  <a:pos x="272" y="64"/>
                </a:cxn>
                <a:cxn ang="0">
                  <a:pos x="272" y="384"/>
                </a:cxn>
                <a:cxn ang="0">
                  <a:pos x="392" y="336"/>
                </a:cxn>
                <a:cxn ang="0">
                  <a:pos x="491" y="351"/>
                </a:cxn>
                <a:cxn ang="0">
                  <a:pos x="496" y="352"/>
                </a:cxn>
                <a:cxn ang="0">
                  <a:pos x="505" y="349"/>
                </a:cxn>
                <a:cxn ang="0">
                  <a:pos x="512" y="336"/>
                </a:cxn>
                <a:cxn ang="0">
                  <a:pos x="512" y="48"/>
                </a:cxn>
                <a:cxn ang="0">
                  <a:pos x="507" y="36"/>
                </a:cxn>
                <a:cxn ang="0">
                  <a:pos x="392" y="0"/>
                </a:cxn>
                <a:cxn ang="0">
                  <a:pos x="280" y="49"/>
                </a:cxn>
                <a:cxn ang="0">
                  <a:pos x="277" y="52"/>
                </a:cxn>
                <a:cxn ang="0">
                  <a:pos x="272" y="64"/>
                </a:cxn>
              </a:cxnLst>
              <a:rect l="0" t="0" r="r" b="b"/>
              <a:pathLst>
                <a:path w="512" h="384">
                  <a:moveTo>
                    <a:pt x="240" y="64"/>
                  </a:moveTo>
                  <a:cubicBezTo>
                    <a:pt x="240" y="384"/>
                    <a:pt x="240" y="384"/>
                    <a:pt x="240" y="384"/>
                  </a:cubicBezTo>
                  <a:cubicBezTo>
                    <a:pt x="224" y="368"/>
                    <a:pt x="192" y="336"/>
                    <a:pt x="120" y="336"/>
                  </a:cubicBezTo>
                  <a:cubicBezTo>
                    <a:pt x="74" y="336"/>
                    <a:pt x="38" y="346"/>
                    <a:pt x="21" y="351"/>
                  </a:cubicBezTo>
                  <a:cubicBezTo>
                    <a:pt x="19" y="352"/>
                    <a:pt x="18" y="352"/>
                    <a:pt x="16" y="352"/>
                  </a:cubicBezTo>
                  <a:cubicBezTo>
                    <a:pt x="13" y="352"/>
                    <a:pt x="9" y="351"/>
                    <a:pt x="7" y="349"/>
                  </a:cubicBezTo>
                  <a:cubicBezTo>
                    <a:pt x="2" y="346"/>
                    <a:pt x="0" y="341"/>
                    <a:pt x="0" y="336"/>
                  </a:cubicBezTo>
                  <a:cubicBezTo>
                    <a:pt x="0" y="48"/>
                    <a:pt x="0" y="48"/>
                    <a:pt x="0" y="48"/>
                  </a:cubicBezTo>
                  <a:cubicBezTo>
                    <a:pt x="0" y="44"/>
                    <a:pt x="2" y="39"/>
                    <a:pt x="5" y="36"/>
                  </a:cubicBezTo>
                  <a:cubicBezTo>
                    <a:pt x="28" y="16"/>
                    <a:pt x="77" y="0"/>
                    <a:pt x="120" y="0"/>
                  </a:cubicBezTo>
                  <a:cubicBezTo>
                    <a:pt x="179" y="0"/>
                    <a:pt x="213" y="32"/>
                    <a:pt x="232" y="49"/>
                  </a:cubicBezTo>
                  <a:cubicBezTo>
                    <a:pt x="233" y="50"/>
                    <a:pt x="234" y="51"/>
                    <a:pt x="235" y="52"/>
                  </a:cubicBezTo>
                  <a:cubicBezTo>
                    <a:pt x="238" y="55"/>
                    <a:pt x="240" y="60"/>
                    <a:pt x="240" y="64"/>
                  </a:cubicBezTo>
                  <a:close/>
                  <a:moveTo>
                    <a:pt x="272" y="64"/>
                  </a:moveTo>
                  <a:cubicBezTo>
                    <a:pt x="272" y="384"/>
                    <a:pt x="272" y="384"/>
                    <a:pt x="272" y="384"/>
                  </a:cubicBezTo>
                  <a:cubicBezTo>
                    <a:pt x="288" y="368"/>
                    <a:pt x="320" y="336"/>
                    <a:pt x="392" y="336"/>
                  </a:cubicBezTo>
                  <a:cubicBezTo>
                    <a:pt x="438" y="336"/>
                    <a:pt x="474" y="346"/>
                    <a:pt x="491" y="351"/>
                  </a:cubicBezTo>
                  <a:cubicBezTo>
                    <a:pt x="493" y="352"/>
                    <a:pt x="494" y="352"/>
                    <a:pt x="496" y="352"/>
                  </a:cubicBezTo>
                  <a:cubicBezTo>
                    <a:pt x="499" y="352"/>
                    <a:pt x="503" y="351"/>
                    <a:pt x="505" y="349"/>
                  </a:cubicBezTo>
                  <a:cubicBezTo>
                    <a:pt x="510" y="346"/>
                    <a:pt x="512" y="341"/>
                    <a:pt x="512" y="336"/>
                  </a:cubicBezTo>
                  <a:cubicBezTo>
                    <a:pt x="512" y="48"/>
                    <a:pt x="512" y="48"/>
                    <a:pt x="512" y="48"/>
                  </a:cubicBezTo>
                  <a:cubicBezTo>
                    <a:pt x="512" y="44"/>
                    <a:pt x="510" y="39"/>
                    <a:pt x="507" y="36"/>
                  </a:cubicBezTo>
                  <a:cubicBezTo>
                    <a:pt x="484" y="16"/>
                    <a:pt x="435" y="0"/>
                    <a:pt x="392" y="0"/>
                  </a:cubicBezTo>
                  <a:cubicBezTo>
                    <a:pt x="333" y="0"/>
                    <a:pt x="299" y="32"/>
                    <a:pt x="280" y="49"/>
                  </a:cubicBezTo>
                  <a:cubicBezTo>
                    <a:pt x="279" y="50"/>
                    <a:pt x="278" y="51"/>
                    <a:pt x="277" y="52"/>
                  </a:cubicBezTo>
                  <a:cubicBezTo>
                    <a:pt x="274" y="55"/>
                    <a:pt x="272" y="60"/>
                    <a:pt x="272" y="64"/>
                  </a:cubicBezTo>
                  <a:close/>
                </a:path>
              </a:pathLst>
            </a:custGeom>
            <a:solidFill>
              <a:schemeClr val="accent1"/>
            </a:solidFill>
            <a:ln>
              <a:noFill/>
            </a:ln>
            <a:effectLst/>
          </p:spPr>
          <p:txBody>
            <a:bodyPr lIns="51435" tIns="25718" rIns="51435" bIns="25718"/>
            <a:lstStyle/>
            <a:p>
              <a:pPr>
                <a:defRPr/>
              </a:pPr>
              <a:endParaRPr lang="zh-CN" altLang="en-US" sz="1350" kern="0">
                <a:solidFill>
                  <a:schemeClr val="tx1">
                    <a:lumMod val="65000"/>
                    <a:lumOff val="35000"/>
                  </a:schemeClr>
                </a:solidFill>
                <a:latin typeface="+mn-ea"/>
                <a:cs typeface="+mn-ea"/>
              </a:endParaRPr>
            </a:p>
          </p:txBody>
        </p:sp>
      </p:grpSp>
      <p:grpSp>
        <p:nvGrpSpPr>
          <p:cNvPr id="21" name="组合 20"/>
          <p:cNvGrpSpPr/>
          <p:nvPr/>
        </p:nvGrpSpPr>
        <p:grpSpPr>
          <a:xfrm>
            <a:off x="1268442" y="3176257"/>
            <a:ext cx="950119" cy="994172"/>
            <a:chOff x="1691255" y="4235008"/>
            <a:chExt cx="1266825" cy="1325563"/>
          </a:xfrm>
          <a:effectLst/>
        </p:grpSpPr>
        <p:sp>
          <p:nvSpPr>
            <p:cNvPr id="22" name="MH_Other_1"/>
            <p:cNvSpPr>
              <a:spLocks noChangeAspect="1"/>
            </p:cNvSpPr>
            <p:nvPr>
              <p:custDataLst>
                <p:tags r:id="rId5"/>
              </p:custDataLst>
            </p:nvPr>
          </p:nvSpPr>
          <p:spPr bwMode="auto">
            <a:xfrm rot="16200000">
              <a:off x="1661886" y="4264377"/>
              <a:ext cx="1325563" cy="1266825"/>
            </a:xfrm>
            <a:custGeom>
              <a:avLst/>
              <a:gdLst>
                <a:gd name="T0" fmla="*/ 45 w 45"/>
                <a:gd name="T1" fmla="*/ 43 h 43"/>
                <a:gd name="T2" fmla="*/ 23 w 45"/>
                <a:gd name="T3" fmla="*/ 43 h 43"/>
                <a:gd name="T4" fmla="*/ 0 w 45"/>
                <a:gd name="T5" fmla="*/ 21 h 43"/>
                <a:gd name="T6" fmla="*/ 23 w 45"/>
                <a:gd name="T7" fmla="*/ 0 h 43"/>
                <a:gd name="T8" fmla="*/ 45 w 45"/>
                <a:gd name="T9" fmla="*/ 0 h 43"/>
                <a:gd name="T10" fmla="*/ 45 w 45"/>
                <a:gd name="T11" fmla="*/ 13 h 43"/>
                <a:gd name="T12" fmla="*/ 23 w 45"/>
                <a:gd name="T13" fmla="*/ 13 h 43"/>
                <a:gd name="T14" fmla="*/ 13 w 45"/>
                <a:gd name="T15" fmla="*/ 21 h 43"/>
                <a:gd name="T16" fmla="*/ 23 w 45"/>
                <a:gd name="T17" fmla="*/ 30 h 43"/>
                <a:gd name="T18" fmla="*/ 45 w 45"/>
                <a:gd name="T19" fmla="*/ 30 h 43"/>
                <a:gd name="T20" fmla="*/ 45 w 4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3">
                  <a:moveTo>
                    <a:pt x="45" y="43"/>
                  </a:moveTo>
                  <a:cubicBezTo>
                    <a:pt x="23" y="43"/>
                    <a:pt x="23" y="43"/>
                    <a:pt x="23" y="43"/>
                  </a:cubicBezTo>
                  <a:cubicBezTo>
                    <a:pt x="10" y="43"/>
                    <a:pt x="0" y="33"/>
                    <a:pt x="0" y="21"/>
                  </a:cubicBezTo>
                  <a:cubicBezTo>
                    <a:pt x="0" y="9"/>
                    <a:pt x="10" y="0"/>
                    <a:pt x="23" y="0"/>
                  </a:cubicBezTo>
                  <a:cubicBezTo>
                    <a:pt x="45" y="0"/>
                    <a:pt x="45" y="0"/>
                    <a:pt x="45" y="0"/>
                  </a:cubicBezTo>
                  <a:cubicBezTo>
                    <a:pt x="45" y="13"/>
                    <a:pt x="45" y="13"/>
                    <a:pt x="45" y="13"/>
                  </a:cubicBezTo>
                  <a:cubicBezTo>
                    <a:pt x="23" y="13"/>
                    <a:pt x="23" y="13"/>
                    <a:pt x="23" y="13"/>
                  </a:cubicBezTo>
                  <a:cubicBezTo>
                    <a:pt x="17" y="13"/>
                    <a:pt x="13" y="17"/>
                    <a:pt x="13" y="21"/>
                  </a:cubicBezTo>
                  <a:cubicBezTo>
                    <a:pt x="13" y="26"/>
                    <a:pt x="17" y="30"/>
                    <a:pt x="23" y="30"/>
                  </a:cubicBezTo>
                  <a:cubicBezTo>
                    <a:pt x="45" y="30"/>
                    <a:pt x="45" y="30"/>
                    <a:pt x="45" y="30"/>
                  </a:cubicBezTo>
                  <a:lnTo>
                    <a:pt x="45" y="43"/>
                  </a:lnTo>
                  <a:close/>
                </a:path>
              </a:pathLst>
            </a:custGeom>
            <a:solidFill>
              <a:schemeClr val="accent1"/>
            </a:solidFill>
            <a:ln>
              <a:noFill/>
            </a:ln>
            <a:effectLst/>
          </p:spPr>
          <p:txBody>
            <a:bodyPr vert="horz" wrap="square" lIns="68580" tIns="34290" rIns="68580" bIns="34290" numCol="1" anchor="t" anchorCtr="0" compatLnSpc="1">
              <a:noAutofit/>
            </a:bodyPr>
            <a:lstStyle/>
            <a:p>
              <a:endParaRPr lang="zh-CN" altLang="en-US" sz="1350">
                <a:solidFill>
                  <a:schemeClr val="tx1">
                    <a:lumMod val="65000"/>
                    <a:lumOff val="35000"/>
                  </a:schemeClr>
                </a:solidFill>
                <a:latin typeface="+mn-ea"/>
                <a:cs typeface="+mn-ea"/>
              </a:endParaRPr>
            </a:p>
          </p:txBody>
        </p:sp>
        <p:sp>
          <p:nvSpPr>
            <p:cNvPr id="23" name="MH_Other_9"/>
            <p:cNvSpPr>
              <a:spLocks noChangeAspect="1" noEditPoints="1"/>
            </p:cNvSpPr>
            <p:nvPr>
              <p:custDataLst>
                <p:tags r:id="rId6"/>
              </p:custDataLst>
            </p:nvPr>
          </p:nvSpPr>
          <p:spPr bwMode="auto">
            <a:xfrm>
              <a:off x="2173855" y="4387408"/>
              <a:ext cx="301625" cy="301625"/>
            </a:xfrm>
            <a:custGeom>
              <a:avLst/>
              <a:gdLst/>
              <a:ahLst/>
              <a:cxnLst>
                <a:cxn ang="0">
                  <a:pos x="0" y="256"/>
                </a:cxn>
                <a:cxn ang="0">
                  <a:pos x="512" y="256"/>
                </a:cxn>
                <a:cxn ang="0">
                  <a:pos x="256" y="480"/>
                </a:cxn>
                <a:cxn ang="0">
                  <a:pos x="191" y="430"/>
                </a:cxn>
                <a:cxn ang="0">
                  <a:pos x="256" y="368"/>
                </a:cxn>
                <a:cxn ang="0">
                  <a:pos x="321" y="430"/>
                </a:cxn>
                <a:cxn ang="0">
                  <a:pos x="256" y="480"/>
                </a:cxn>
                <a:cxn ang="0">
                  <a:pos x="169" y="356"/>
                </a:cxn>
                <a:cxn ang="0">
                  <a:pos x="352" y="264"/>
                </a:cxn>
                <a:cxn ang="0">
                  <a:pos x="256" y="352"/>
                </a:cxn>
                <a:cxn ang="0">
                  <a:pos x="292" y="34"/>
                </a:cxn>
                <a:cxn ang="0">
                  <a:pos x="339" y="139"/>
                </a:cxn>
                <a:cxn ang="0">
                  <a:pos x="173" y="139"/>
                </a:cxn>
                <a:cxn ang="0">
                  <a:pos x="220" y="34"/>
                </a:cxn>
                <a:cxn ang="0">
                  <a:pos x="256" y="160"/>
                </a:cxn>
                <a:cxn ang="0">
                  <a:pos x="352" y="248"/>
                </a:cxn>
                <a:cxn ang="0">
                  <a:pos x="169" y="155"/>
                </a:cxn>
                <a:cxn ang="0">
                  <a:pos x="368" y="248"/>
                </a:cxn>
                <a:cxn ang="0">
                  <a:pos x="444" y="134"/>
                </a:cxn>
                <a:cxn ang="0">
                  <a:pos x="368" y="248"/>
                </a:cxn>
                <a:cxn ang="0">
                  <a:pos x="32" y="248"/>
                </a:cxn>
                <a:cxn ang="0">
                  <a:pos x="153" y="153"/>
                </a:cxn>
                <a:cxn ang="0">
                  <a:pos x="144" y="264"/>
                </a:cxn>
                <a:cxn ang="0">
                  <a:pos x="68" y="377"/>
                </a:cxn>
                <a:cxn ang="0">
                  <a:pos x="144" y="264"/>
                </a:cxn>
                <a:cxn ang="0">
                  <a:pos x="480" y="264"/>
                </a:cxn>
                <a:cxn ang="0">
                  <a:pos x="359" y="358"/>
                </a:cxn>
                <a:cxn ang="0">
                  <a:pos x="434" y="120"/>
                </a:cxn>
                <a:cxn ang="0">
                  <a:pos x="355" y="137"/>
                </a:cxn>
                <a:cxn ang="0">
                  <a:pos x="414" y="97"/>
                </a:cxn>
                <a:cxn ang="0">
                  <a:pos x="196" y="40"/>
                </a:cxn>
                <a:cxn ang="0">
                  <a:pos x="80" y="121"/>
                </a:cxn>
                <a:cxn ang="0">
                  <a:pos x="98" y="97"/>
                </a:cxn>
                <a:cxn ang="0">
                  <a:pos x="78" y="391"/>
                </a:cxn>
                <a:cxn ang="0">
                  <a:pos x="157" y="374"/>
                </a:cxn>
                <a:cxn ang="0">
                  <a:pos x="98" y="414"/>
                </a:cxn>
                <a:cxn ang="0">
                  <a:pos x="316" y="471"/>
                </a:cxn>
                <a:cxn ang="0">
                  <a:pos x="432" y="390"/>
                </a:cxn>
                <a:cxn ang="0">
                  <a:pos x="414" y="414"/>
                </a:cxn>
              </a:cxnLst>
              <a:rect l="0" t="0" r="r" b="b"/>
              <a:pathLst>
                <a:path w="512" h="512">
                  <a:moveTo>
                    <a:pt x="256" y="0"/>
                  </a:moveTo>
                  <a:cubicBezTo>
                    <a:pt x="115" y="0"/>
                    <a:pt x="0" y="114"/>
                    <a:pt x="0" y="256"/>
                  </a:cubicBezTo>
                  <a:cubicBezTo>
                    <a:pt x="0" y="397"/>
                    <a:pt x="115" y="512"/>
                    <a:pt x="256" y="512"/>
                  </a:cubicBezTo>
                  <a:cubicBezTo>
                    <a:pt x="397" y="512"/>
                    <a:pt x="512" y="397"/>
                    <a:pt x="512" y="256"/>
                  </a:cubicBezTo>
                  <a:cubicBezTo>
                    <a:pt x="512" y="114"/>
                    <a:pt x="397" y="0"/>
                    <a:pt x="256" y="0"/>
                  </a:cubicBezTo>
                  <a:close/>
                  <a:moveTo>
                    <a:pt x="256" y="480"/>
                  </a:moveTo>
                  <a:cubicBezTo>
                    <a:pt x="244" y="480"/>
                    <a:pt x="232" y="479"/>
                    <a:pt x="220" y="477"/>
                  </a:cubicBezTo>
                  <a:cubicBezTo>
                    <a:pt x="210" y="466"/>
                    <a:pt x="200" y="450"/>
                    <a:pt x="191" y="430"/>
                  </a:cubicBezTo>
                  <a:cubicBezTo>
                    <a:pt x="184" y="413"/>
                    <a:pt x="178" y="393"/>
                    <a:pt x="173" y="372"/>
                  </a:cubicBezTo>
                  <a:cubicBezTo>
                    <a:pt x="199" y="369"/>
                    <a:pt x="227" y="368"/>
                    <a:pt x="256" y="368"/>
                  </a:cubicBezTo>
                  <a:cubicBezTo>
                    <a:pt x="285" y="368"/>
                    <a:pt x="313" y="369"/>
                    <a:pt x="339" y="372"/>
                  </a:cubicBezTo>
                  <a:cubicBezTo>
                    <a:pt x="334" y="393"/>
                    <a:pt x="328" y="413"/>
                    <a:pt x="321" y="430"/>
                  </a:cubicBezTo>
                  <a:cubicBezTo>
                    <a:pt x="312" y="450"/>
                    <a:pt x="302" y="466"/>
                    <a:pt x="292" y="477"/>
                  </a:cubicBezTo>
                  <a:cubicBezTo>
                    <a:pt x="280" y="479"/>
                    <a:pt x="268" y="480"/>
                    <a:pt x="256" y="480"/>
                  </a:cubicBezTo>
                  <a:close/>
                  <a:moveTo>
                    <a:pt x="256" y="352"/>
                  </a:moveTo>
                  <a:cubicBezTo>
                    <a:pt x="226" y="352"/>
                    <a:pt x="196" y="353"/>
                    <a:pt x="169" y="356"/>
                  </a:cubicBezTo>
                  <a:cubicBezTo>
                    <a:pt x="164" y="327"/>
                    <a:pt x="161" y="296"/>
                    <a:pt x="160" y="264"/>
                  </a:cubicBezTo>
                  <a:cubicBezTo>
                    <a:pt x="352" y="264"/>
                    <a:pt x="352" y="264"/>
                    <a:pt x="352" y="264"/>
                  </a:cubicBezTo>
                  <a:cubicBezTo>
                    <a:pt x="351" y="296"/>
                    <a:pt x="348" y="327"/>
                    <a:pt x="343" y="356"/>
                  </a:cubicBezTo>
                  <a:cubicBezTo>
                    <a:pt x="316" y="353"/>
                    <a:pt x="286" y="352"/>
                    <a:pt x="256" y="352"/>
                  </a:cubicBezTo>
                  <a:close/>
                  <a:moveTo>
                    <a:pt x="256" y="32"/>
                  </a:moveTo>
                  <a:cubicBezTo>
                    <a:pt x="268" y="32"/>
                    <a:pt x="280" y="32"/>
                    <a:pt x="292" y="34"/>
                  </a:cubicBezTo>
                  <a:cubicBezTo>
                    <a:pt x="302" y="45"/>
                    <a:pt x="312" y="61"/>
                    <a:pt x="321" y="81"/>
                  </a:cubicBezTo>
                  <a:cubicBezTo>
                    <a:pt x="328" y="98"/>
                    <a:pt x="334" y="118"/>
                    <a:pt x="339" y="139"/>
                  </a:cubicBezTo>
                  <a:cubicBezTo>
                    <a:pt x="313" y="142"/>
                    <a:pt x="285" y="144"/>
                    <a:pt x="256" y="144"/>
                  </a:cubicBezTo>
                  <a:cubicBezTo>
                    <a:pt x="227" y="144"/>
                    <a:pt x="199" y="142"/>
                    <a:pt x="173" y="139"/>
                  </a:cubicBezTo>
                  <a:cubicBezTo>
                    <a:pt x="178" y="118"/>
                    <a:pt x="184" y="98"/>
                    <a:pt x="191" y="81"/>
                  </a:cubicBezTo>
                  <a:cubicBezTo>
                    <a:pt x="200" y="61"/>
                    <a:pt x="210" y="45"/>
                    <a:pt x="220" y="34"/>
                  </a:cubicBezTo>
                  <a:cubicBezTo>
                    <a:pt x="232" y="32"/>
                    <a:pt x="244" y="32"/>
                    <a:pt x="256" y="32"/>
                  </a:cubicBezTo>
                  <a:close/>
                  <a:moveTo>
                    <a:pt x="256" y="160"/>
                  </a:moveTo>
                  <a:cubicBezTo>
                    <a:pt x="286" y="160"/>
                    <a:pt x="316" y="158"/>
                    <a:pt x="343" y="155"/>
                  </a:cubicBezTo>
                  <a:cubicBezTo>
                    <a:pt x="348" y="184"/>
                    <a:pt x="351" y="215"/>
                    <a:pt x="352" y="248"/>
                  </a:cubicBezTo>
                  <a:cubicBezTo>
                    <a:pt x="160" y="248"/>
                    <a:pt x="160" y="248"/>
                    <a:pt x="160" y="248"/>
                  </a:cubicBezTo>
                  <a:cubicBezTo>
                    <a:pt x="161" y="215"/>
                    <a:pt x="164" y="184"/>
                    <a:pt x="169" y="155"/>
                  </a:cubicBezTo>
                  <a:cubicBezTo>
                    <a:pt x="196" y="158"/>
                    <a:pt x="226" y="160"/>
                    <a:pt x="256" y="160"/>
                  </a:cubicBezTo>
                  <a:close/>
                  <a:moveTo>
                    <a:pt x="368" y="248"/>
                  </a:moveTo>
                  <a:cubicBezTo>
                    <a:pt x="367" y="214"/>
                    <a:pt x="364" y="182"/>
                    <a:pt x="359" y="153"/>
                  </a:cubicBezTo>
                  <a:cubicBezTo>
                    <a:pt x="391" y="148"/>
                    <a:pt x="420" y="142"/>
                    <a:pt x="444" y="134"/>
                  </a:cubicBezTo>
                  <a:cubicBezTo>
                    <a:pt x="466" y="167"/>
                    <a:pt x="478" y="206"/>
                    <a:pt x="480" y="248"/>
                  </a:cubicBezTo>
                  <a:lnTo>
                    <a:pt x="368" y="248"/>
                  </a:lnTo>
                  <a:close/>
                  <a:moveTo>
                    <a:pt x="144" y="248"/>
                  </a:moveTo>
                  <a:cubicBezTo>
                    <a:pt x="32" y="248"/>
                    <a:pt x="32" y="248"/>
                    <a:pt x="32" y="248"/>
                  </a:cubicBezTo>
                  <a:cubicBezTo>
                    <a:pt x="34" y="206"/>
                    <a:pt x="46" y="167"/>
                    <a:pt x="68" y="134"/>
                  </a:cubicBezTo>
                  <a:cubicBezTo>
                    <a:pt x="92" y="142"/>
                    <a:pt x="121" y="148"/>
                    <a:pt x="153" y="153"/>
                  </a:cubicBezTo>
                  <a:cubicBezTo>
                    <a:pt x="148" y="182"/>
                    <a:pt x="145" y="214"/>
                    <a:pt x="144" y="248"/>
                  </a:cubicBezTo>
                  <a:close/>
                  <a:moveTo>
                    <a:pt x="144" y="264"/>
                  </a:moveTo>
                  <a:cubicBezTo>
                    <a:pt x="145" y="297"/>
                    <a:pt x="148" y="329"/>
                    <a:pt x="153" y="358"/>
                  </a:cubicBezTo>
                  <a:cubicBezTo>
                    <a:pt x="121" y="363"/>
                    <a:pt x="92" y="369"/>
                    <a:pt x="68" y="377"/>
                  </a:cubicBezTo>
                  <a:cubicBezTo>
                    <a:pt x="46" y="344"/>
                    <a:pt x="34" y="305"/>
                    <a:pt x="32" y="264"/>
                  </a:cubicBezTo>
                  <a:lnTo>
                    <a:pt x="144" y="264"/>
                  </a:lnTo>
                  <a:close/>
                  <a:moveTo>
                    <a:pt x="368" y="264"/>
                  </a:moveTo>
                  <a:cubicBezTo>
                    <a:pt x="480" y="264"/>
                    <a:pt x="480" y="264"/>
                    <a:pt x="480" y="264"/>
                  </a:cubicBezTo>
                  <a:cubicBezTo>
                    <a:pt x="478" y="305"/>
                    <a:pt x="466" y="344"/>
                    <a:pt x="444" y="377"/>
                  </a:cubicBezTo>
                  <a:cubicBezTo>
                    <a:pt x="420" y="369"/>
                    <a:pt x="391" y="363"/>
                    <a:pt x="359" y="358"/>
                  </a:cubicBezTo>
                  <a:cubicBezTo>
                    <a:pt x="364" y="329"/>
                    <a:pt x="367" y="297"/>
                    <a:pt x="368" y="264"/>
                  </a:cubicBezTo>
                  <a:close/>
                  <a:moveTo>
                    <a:pt x="434" y="120"/>
                  </a:moveTo>
                  <a:cubicBezTo>
                    <a:pt x="434" y="120"/>
                    <a:pt x="433" y="121"/>
                    <a:pt x="432" y="121"/>
                  </a:cubicBezTo>
                  <a:cubicBezTo>
                    <a:pt x="410" y="128"/>
                    <a:pt x="384" y="133"/>
                    <a:pt x="355" y="137"/>
                  </a:cubicBezTo>
                  <a:cubicBezTo>
                    <a:pt x="346" y="97"/>
                    <a:pt x="333" y="64"/>
                    <a:pt x="316" y="40"/>
                  </a:cubicBezTo>
                  <a:cubicBezTo>
                    <a:pt x="353" y="50"/>
                    <a:pt x="387" y="69"/>
                    <a:pt x="414" y="97"/>
                  </a:cubicBezTo>
                  <a:cubicBezTo>
                    <a:pt x="422" y="104"/>
                    <a:pt x="428" y="112"/>
                    <a:pt x="434" y="120"/>
                  </a:cubicBezTo>
                  <a:close/>
                  <a:moveTo>
                    <a:pt x="196" y="40"/>
                  </a:moveTo>
                  <a:cubicBezTo>
                    <a:pt x="179" y="64"/>
                    <a:pt x="166" y="97"/>
                    <a:pt x="157" y="137"/>
                  </a:cubicBezTo>
                  <a:cubicBezTo>
                    <a:pt x="128" y="133"/>
                    <a:pt x="102" y="128"/>
                    <a:pt x="80" y="121"/>
                  </a:cubicBezTo>
                  <a:cubicBezTo>
                    <a:pt x="79" y="121"/>
                    <a:pt x="78" y="120"/>
                    <a:pt x="78" y="120"/>
                  </a:cubicBezTo>
                  <a:cubicBezTo>
                    <a:pt x="84" y="112"/>
                    <a:pt x="90" y="104"/>
                    <a:pt x="98" y="97"/>
                  </a:cubicBezTo>
                  <a:cubicBezTo>
                    <a:pt x="125" y="69"/>
                    <a:pt x="159" y="50"/>
                    <a:pt x="196" y="40"/>
                  </a:cubicBezTo>
                  <a:close/>
                  <a:moveTo>
                    <a:pt x="78" y="391"/>
                  </a:moveTo>
                  <a:cubicBezTo>
                    <a:pt x="78" y="391"/>
                    <a:pt x="79" y="390"/>
                    <a:pt x="80" y="390"/>
                  </a:cubicBezTo>
                  <a:cubicBezTo>
                    <a:pt x="102" y="383"/>
                    <a:pt x="128" y="378"/>
                    <a:pt x="157" y="374"/>
                  </a:cubicBezTo>
                  <a:cubicBezTo>
                    <a:pt x="166" y="414"/>
                    <a:pt x="179" y="447"/>
                    <a:pt x="196" y="471"/>
                  </a:cubicBezTo>
                  <a:cubicBezTo>
                    <a:pt x="159" y="461"/>
                    <a:pt x="125" y="442"/>
                    <a:pt x="98" y="414"/>
                  </a:cubicBezTo>
                  <a:cubicBezTo>
                    <a:pt x="90" y="407"/>
                    <a:pt x="84" y="399"/>
                    <a:pt x="78" y="391"/>
                  </a:cubicBezTo>
                  <a:close/>
                  <a:moveTo>
                    <a:pt x="316" y="471"/>
                  </a:moveTo>
                  <a:cubicBezTo>
                    <a:pt x="333" y="447"/>
                    <a:pt x="346" y="414"/>
                    <a:pt x="355" y="374"/>
                  </a:cubicBezTo>
                  <a:cubicBezTo>
                    <a:pt x="384" y="378"/>
                    <a:pt x="410" y="383"/>
                    <a:pt x="432" y="390"/>
                  </a:cubicBezTo>
                  <a:cubicBezTo>
                    <a:pt x="433" y="390"/>
                    <a:pt x="434" y="391"/>
                    <a:pt x="434" y="391"/>
                  </a:cubicBezTo>
                  <a:cubicBezTo>
                    <a:pt x="428" y="399"/>
                    <a:pt x="422" y="407"/>
                    <a:pt x="414" y="414"/>
                  </a:cubicBezTo>
                  <a:cubicBezTo>
                    <a:pt x="387" y="442"/>
                    <a:pt x="353" y="461"/>
                    <a:pt x="316" y="471"/>
                  </a:cubicBezTo>
                  <a:close/>
                </a:path>
              </a:pathLst>
            </a:custGeom>
            <a:solidFill>
              <a:schemeClr val="accent1"/>
            </a:solidFill>
            <a:ln>
              <a:noFill/>
            </a:ln>
            <a:effectLst/>
          </p:spPr>
          <p:txBody>
            <a:bodyPr lIns="51435" tIns="25718" rIns="51435" bIns="25718"/>
            <a:lstStyle/>
            <a:p>
              <a:pPr>
                <a:defRPr/>
              </a:pPr>
              <a:endParaRPr lang="zh-CN" altLang="en-US" sz="1350" kern="0">
                <a:solidFill>
                  <a:schemeClr val="tx1">
                    <a:lumMod val="65000"/>
                    <a:lumOff val="35000"/>
                  </a:schemeClr>
                </a:solidFill>
                <a:latin typeface="+mn-ea"/>
                <a:cs typeface="+mn-ea"/>
              </a:endParaRPr>
            </a:p>
          </p:txBody>
        </p:sp>
      </p:grpSp>
      <p:grpSp>
        <p:nvGrpSpPr>
          <p:cNvPr id="24" name="组合 23"/>
          <p:cNvGrpSpPr/>
          <p:nvPr/>
        </p:nvGrpSpPr>
        <p:grpSpPr>
          <a:xfrm>
            <a:off x="3054438" y="1397461"/>
            <a:ext cx="951309" cy="995363"/>
            <a:chOff x="4072584" y="1863282"/>
            <a:chExt cx="1268412" cy="1327150"/>
          </a:xfrm>
          <a:effectLst/>
        </p:grpSpPr>
        <p:sp>
          <p:nvSpPr>
            <p:cNvPr id="25" name="MH_Other_3"/>
            <p:cNvSpPr>
              <a:spLocks noChangeAspect="1"/>
            </p:cNvSpPr>
            <p:nvPr>
              <p:custDataLst>
                <p:tags r:id="rId7"/>
              </p:custDataLst>
            </p:nvPr>
          </p:nvSpPr>
          <p:spPr bwMode="auto">
            <a:xfrm rot="5400000" flipV="1">
              <a:off x="4043215" y="1892651"/>
              <a:ext cx="1327150" cy="1268412"/>
            </a:xfrm>
            <a:custGeom>
              <a:avLst/>
              <a:gdLst>
                <a:gd name="T0" fmla="*/ 45 w 45"/>
                <a:gd name="T1" fmla="*/ 43 h 43"/>
                <a:gd name="T2" fmla="*/ 23 w 45"/>
                <a:gd name="T3" fmla="*/ 43 h 43"/>
                <a:gd name="T4" fmla="*/ 0 w 45"/>
                <a:gd name="T5" fmla="*/ 21 h 43"/>
                <a:gd name="T6" fmla="*/ 23 w 45"/>
                <a:gd name="T7" fmla="*/ 0 h 43"/>
                <a:gd name="T8" fmla="*/ 45 w 45"/>
                <a:gd name="T9" fmla="*/ 0 h 43"/>
                <a:gd name="T10" fmla="*/ 45 w 45"/>
                <a:gd name="T11" fmla="*/ 13 h 43"/>
                <a:gd name="T12" fmla="*/ 23 w 45"/>
                <a:gd name="T13" fmla="*/ 13 h 43"/>
                <a:gd name="T14" fmla="*/ 13 w 45"/>
                <a:gd name="T15" fmla="*/ 21 h 43"/>
                <a:gd name="T16" fmla="*/ 23 w 45"/>
                <a:gd name="T17" fmla="*/ 30 h 43"/>
                <a:gd name="T18" fmla="*/ 45 w 45"/>
                <a:gd name="T19" fmla="*/ 30 h 43"/>
                <a:gd name="T20" fmla="*/ 45 w 4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3">
                  <a:moveTo>
                    <a:pt x="45" y="43"/>
                  </a:moveTo>
                  <a:cubicBezTo>
                    <a:pt x="23" y="43"/>
                    <a:pt x="23" y="43"/>
                    <a:pt x="23" y="43"/>
                  </a:cubicBezTo>
                  <a:cubicBezTo>
                    <a:pt x="10" y="43"/>
                    <a:pt x="0" y="33"/>
                    <a:pt x="0" y="21"/>
                  </a:cubicBezTo>
                  <a:cubicBezTo>
                    <a:pt x="0" y="9"/>
                    <a:pt x="10" y="0"/>
                    <a:pt x="23" y="0"/>
                  </a:cubicBezTo>
                  <a:cubicBezTo>
                    <a:pt x="45" y="0"/>
                    <a:pt x="45" y="0"/>
                    <a:pt x="45" y="0"/>
                  </a:cubicBezTo>
                  <a:cubicBezTo>
                    <a:pt x="45" y="13"/>
                    <a:pt x="45" y="13"/>
                    <a:pt x="45" y="13"/>
                  </a:cubicBezTo>
                  <a:cubicBezTo>
                    <a:pt x="23" y="13"/>
                    <a:pt x="23" y="13"/>
                    <a:pt x="23" y="13"/>
                  </a:cubicBezTo>
                  <a:cubicBezTo>
                    <a:pt x="17" y="13"/>
                    <a:pt x="13" y="17"/>
                    <a:pt x="13" y="21"/>
                  </a:cubicBezTo>
                  <a:cubicBezTo>
                    <a:pt x="13" y="26"/>
                    <a:pt x="17" y="30"/>
                    <a:pt x="23" y="30"/>
                  </a:cubicBezTo>
                  <a:cubicBezTo>
                    <a:pt x="45" y="30"/>
                    <a:pt x="45" y="30"/>
                    <a:pt x="45" y="30"/>
                  </a:cubicBezTo>
                  <a:lnTo>
                    <a:pt x="45" y="43"/>
                  </a:lnTo>
                  <a:close/>
                </a:path>
              </a:pathLst>
            </a:custGeom>
            <a:solidFill>
              <a:schemeClr val="accent1"/>
            </a:solidFill>
            <a:ln>
              <a:noFill/>
            </a:ln>
            <a:effectLst/>
          </p:spPr>
          <p:txBody>
            <a:bodyPr vert="horz" wrap="square" lIns="68580" tIns="34290" rIns="68580" bIns="34290" numCol="1" anchor="t" anchorCtr="0" compatLnSpc="1">
              <a:noAutofit/>
            </a:bodyPr>
            <a:lstStyle/>
            <a:p>
              <a:endParaRPr lang="zh-CN" altLang="en-US" sz="1350">
                <a:solidFill>
                  <a:schemeClr val="tx1">
                    <a:lumMod val="65000"/>
                    <a:lumOff val="35000"/>
                  </a:schemeClr>
                </a:solidFill>
                <a:latin typeface="+mn-ea"/>
                <a:cs typeface="+mn-ea"/>
              </a:endParaRPr>
            </a:p>
          </p:txBody>
        </p:sp>
        <p:sp>
          <p:nvSpPr>
            <p:cNvPr id="26" name="MH_Other_10"/>
            <p:cNvSpPr>
              <a:spLocks noChangeAspect="1"/>
            </p:cNvSpPr>
            <p:nvPr>
              <p:custDataLst>
                <p:tags r:id="rId8"/>
              </p:custDataLst>
            </p:nvPr>
          </p:nvSpPr>
          <p:spPr bwMode="auto">
            <a:xfrm>
              <a:off x="4610746" y="2757046"/>
              <a:ext cx="192088" cy="301625"/>
            </a:xfrm>
            <a:custGeom>
              <a:avLst/>
              <a:gdLst>
                <a:gd name="T0" fmla="*/ 270 w 270"/>
                <a:gd name="T1" fmla="*/ 0 h 425"/>
                <a:gd name="T2" fmla="*/ 0 w 270"/>
                <a:gd name="T3" fmla="*/ 241 h 425"/>
                <a:gd name="T4" fmla="*/ 90 w 270"/>
                <a:gd name="T5" fmla="*/ 241 h 425"/>
                <a:gd name="T6" fmla="*/ 0 w 270"/>
                <a:gd name="T7" fmla="*/ 425 h 425"/>
                <a:gd name="T8" fmla="*/ 270 w 270"/>
                <a:gd name="T9" fmla="*/ 184 h 425"/>
                <a:gd name="T10" fmla="*/ 180 w 270"/>
                <a:gd name="T11" fmla="*/ 184 h 425"/>
                <a:gd name="T12" fmla="*/ 270 w 270"/>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70" h="425">
                  <a:moveTo>
                    <a:pt x="270" y="0"/>
                  </a:moveTo>
                  <a:lnTo>
                    <a:pt x="0" y="241"/>
                  </a:lnTo>
                  <a:lnTo>
                    <a:pt x="90" y="241"/>
                  </a:lnTo>
                  <a:lnTo>
                    <a:pt x="0" y="425"/>
                  </a:lnTo>
                  <a:lnTo>
                    <a:pt x="270" y="184"/>
                  </a:lnTo>
                  <a:lnTo>
                    <a:pt x="180" y="184"/>
                  </a:lnTo>
                  <a:lnTo>
                    <a:pt x="270" y="0"/>
                  </a:lnTo>
                  <a:close/>
                </a:path>
              </a:pathLst>
            </a:custGeom>
            <a:solidFill>
              <a:schemeClr val="accent1"/>
            </a:solidFill>
            <a:ln>
              <a:noFill/>
            </a:ln>
            <a:effectLst/>
          </p:spPr>
          <p:txBody>
            <a:bodyPr lIns="51435" tIns="25718" rIns="51435" bIns="25718"/>
            <a:lstStyle/>
            <a:p>
              <a:pPr>
                <a:defRPr/>
              </a:pPr>
              <a:endParaRPr lang="zh-CN" altLang="en-US" sz="1350" kern="0">
                <a:solidFill>
                  <a:schemeClr val="tx1">
                    <a:lumMod val="65000"/>
                    <a:lumOff val="35000"/>
                  </a:schemeClr>
                </a:solidFill>
                <a:latin typeface="+mn-ea"/>
                <a:cs typeface="+mn-ea"/>
              </a:endParaRPr>
            </a:p>
          </p:txBody>
        </p:sp>
      </p:grpSp>
      <p:sp>
        <p:nvSpPr>
          <p:cNvPr id="27" name="MH_Other_11"/>
          <p:cNvSpPr txBox="1">
            <a:spLocks noChangeArrowheads="1"/>
          </p:cNvSpPr>
          <p:nvPr>
            <p:custDataLst>
              <p:tags r:id="rId9"/>
            </p:custDataLst>
          </p:nvPr>
        </p:nvSpPr>
        <p:spPr bwMode="auto">
          <a:xfrm>
            <a:off x="1439891" y="2464263"/>
            <a:ext cx="571500" cy="588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algn="ctr" eaLnBrk="1" hangingPunct="1"/>
            <a:r>
              <a:rPr lang="en-US" altLang="zh-CN" sz="3000" dirty="0">
                <a:solidFill>
                  <a:schemeClr val="tx1">
                    <a:lumMod val="65000"/>
                    <a:lumOff val="35000"/>
                  </a:schemeClr>
                </a:solidFill>
                <a:latin typeface="+mn-ea"/>
                <a:ea typeface="+mn-ea"/>
                <a:cs typeface="+mn-ea"/>
              </a:rPr>
              <a:t>01</a:t>
            </a:r>
            <a:endParaRPr lang="zh-CN" altLang="en-US" sz="3000" dirty="0">
              <a:solidFill>
                <a:schemeClr val="tx1">
                  <a:lumMod val="65000"/>
                  <a:lumOff val="35000"/>
                </a:schemeClr>
              </a:solidFill>
              <a:latin typeface="+mn-ea"/>
              <a:ea typeface="+mn-ea"/>
              <a:cs typeface="+mn-ea"/>
            </a:endParaRPr>
          </a:p>
        </p:txBody>
      </p:sp>
      <p:sp>
        <p:nvSpPr>
          <p:cNvPr id="28" name="MH_Other_12"/>
          <p:cNvSpPr txBox="1">
            <a:spLocks noChangeArrowheads="1"/>
          </p:cNvSpPr>
          <p:nvPr>
            <p:custDataLst>
              <p:tags r:id="rId10"/>
            </p:custDataLst>
          </p:nvPr>
        </p:nvSpPr>
        <p:spPr bwMode="auto">
          <a:xfrm>
            <a:off x="3227078" y="2464263"/>
            <a:ext cx="571500" cy="588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algn="ctr" eaLnBrk="1" hangingPunct="1"/>
            <a:r>
              <a:rPr lang="en-US" altLang="zh-CN" sz="3000" dirty="0">
                <a:solidFill>
                  <a:schemeClr val="tx1">
                    <a:lumMod val="65000"/>
                    <a:lumOff val="35000"/>
                  </a:schemeClr>
                </a:solidFill>
                <a:latin typeface="+mn-ea"/>
                <a:ea typeface="+mn-ea"/>
                <a:cs typeface="+mn-ea"/>
              </a:rPr>
              <a:t>02</a:t>
            </a:r>
            <a:endParaRPr lang="zh-CN" altLang="en-US" sz="3000" dirty="0">
              <a:solidFill>
                <a:schemeClr val="tx1">
                  <a:lumMod val="65000"/>
                  <a:lumOff val="35000"/>
                </a:schemeClr>
              </a:solidFill>
              <a:latin typeface="+mn-ea"/>
              <a:ea typeface="+mn-ea"/>
              <a:cs typeface="+mn-ea"/>
            </a:endParaRPr>
          </a:p>
        </p:txBody>
      </p:sp>
      <p:sp>
        <p:nvSpPr>
          <p:cNvPr id="29" name="MH_Other_13"/>
          <p:cNvSpPr txBox="1">
            <a:spLocks noChangeArrowheads="1"/>
          </p:cNvSpPr>
          <p:nvPr>
            <p:custDataLst>
              <p:tags r:id="rId11"/>
            </p:custDataLst>
          </p:nvPr>
        </p:nvSpPr>
        <p:spPr bwMode="auto">
          <a:xfrm>
            <a:off x="5189288" y="2464263"/>
            <a:ext cx="571500" cy="588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algn="ctr" eaLnBrk="1" hangingPunct="1"/>
            <a:r>
              <a:rPr lang="en-US" altLang="zh-CN" sz="3000" dirty="0">
                <a:solidFill>
                  <a:schemeClr val="tx1">
                    <a:lumMod val="65000"/>
                    <a:lumOff val="35000"/>
                  </a:schemeClr>
                </a:solidFill>
                <a:latin typeface="+mn-ea"/>
                <a:ea typeface="+mn-ea"/>
                <a:cs typeface="+mn-ea"/>
              </a:rPr>
              <a:t>03</a:t>
            </a:r>
            <a:endParaRPr lang="zh-CN" altLang="en-US" sz="3000" dirty="0">
              <a:solidFill>
                <a:schemeClr val="tx1">
                  <a:lumMod val="65000"/>
                  <a:lumOff val="35000"/>
                </a:schemeClr>
              </a:solidFill>
              <a:latin typeface="+mn-ea"/>
              <a:ea typeface="+mn-ea"/>
              <a:cs typeface="+mn-ea"/>
            </a:endParaRPr>
          </a:p>
        </p:txBody>
      </p:sp>
      <p:sp>
        <p:nvSpPr>
          <p:cNvPr id="42" name="MH_Other_14"/>
          <p:cNvSpPr txBox="1">
            <a:spLocks noChangeArrowheads="1"/>
          </p:cNvSpPr>
          <p:nvPr>
            <p:custDataLst>
              <p:tags r:id="rId12"/>
            </p:custDataLst>
          </p:nvPr>
        </p:nvSpPr>
        <p:spPr bwMode="auto">
          <a:xfrm>
            <a:off x="7115295" y="2464263"/>
            <a:ext cx="571500" cy="588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algn="ctr" eaLnBrk="1" hangingPunct="1"/>
            <a:r>
              <a:rPr lang="en-US" altLang="zh-CN" sz="3000" dirty="0">
                <a:solidFill>
                  <a:schemeClr val="tx1">
                    <a:lumMod val="65000"/>
                    <a:lumOff val="35000"/>
                  </a:schemeClr>
                </a:solidFill>
                <a:latin typeface="+mn-ea"/>
                <a:ea typeface="+mn-ea"/>
                <a:cs typeface="+mn-ea"/>
              </a:rPr>
              <a:t>04</a:t>
            </a:r>
            <a:endParaRPr lang="zh-CN" altLang="en-US" sz="3000" dirty="0">
              <a:solidFill>
                <a:schemeClr val="tx1">
                  <a:lumMod val="65000"/>
                  <a:lumOff val="35000"/>
                </a:schemeClr>
              </a:solidFill>
              <a:latin typeface="+mn-ea"/>
              <a:ea typeface="+mn-ea"/>
              <a:cs typeface="+mn-ea"/>
            </a:endParaRPr>
          </a:p>
        </p:txBody>
      </p:sp>
      <p:grpSp>
        <p:nvGrpSpPr>
          <p:cNvPr id="43" name="组合 42"/>
          <p:cNvGrpSpPr/>
          <p:nvPr/>
        </p:nvGrpSpPr>
        <p:grpSpPr>
          <a:xfrm>
            <a:off x="2692440" y="2998457"/>
            <a:ext cx="1766984" cy="1224662"/>
            <a:chOff x="3589920" y="3997942"/>
            <a:chExt cx="2355978" cy="1632883"/>
          </a:xfrm>
        </p:grpSpPr>
        <p:sp>
          <p:nvSpPr>
            <p:cNvPr id="44" name="TextBox 24"/>
            <p:cNvSpPr txBox="1"/>
            <p:nvPr/>
          </p:nvSpPr>
          <p:spPr>
            <a:xfrm>
              <a:off x="4008141" y="3997942"/>
              <a:ext cx="1519536" cy="430887"/>
            </a:xfrm>
            <a:prstGeom prst="rect">
              <a:avLst/>
            </a:prstGeom>
            <a:noFill/>
          </p:spPr>
          <p:txBody>
            <a:bodyPr wrap="square" rtlCol="0">
              <a:spAutoFit/>
            </a:bodyPr>
            <a:lstStyle/>
            <a:p>
              <a:pPr algn="just">
                <a:lnSpc>
                  <a:spcPct val="125000"/>
                </a:lnSpc>
              </a:pPr>
              <a:r>
                <a:rPr lang="zh-CN" altLang="en-US" sz="1200" dirty="0">
                  <a:solidFill>
                    <a:schemeClr val="tx1">
                      <a:lumMod val="65000"/>
                      <a:lumOff val="35000"/>
                    </a:schemeClr>
                  </a:solidFill>
                  <a:latin typeface="+mn-ea"/>
                  <a:cs typeface="+mn-ea"/>
                </a:rPr>
                <a:t>单击添加标题</a:t>
              </a:r>
              <a:endParaRPr lang="zh-CN" altLang="en-US" sz="1200" dirty="0">
                <a:solidFill>
                  <a:schemeClr val="tx1">
                    <a:lumMod val="65000"/>
                    <a:lumOff val="35000"/>
                  </a:schemeClr>
                </a:solidFill>
                <a:latin typeface="+mn-ea"/>
                <a:cs typeface="+mn-ea"/>
              </a:endParaRPr>
            </a:p>
          </p:txBody>
        </p:sp>
        <p:sp>
          <p:nvSpPr>
            <p:cNvPr id="45" name="文本框 44"/>
            <p:cNvSpPr txBox="1"/>
            <p:nvPr/>
          </p:nvSpPr>
          <p:spPr>
            <a:xfrm>
              <a:off x="3589920" y="4387407"/>
              <a:ext cx="2355978" cy="1243418"/>
            </a:xfrm>
            <a:prstGeom prst="rect">
              <a:avLst/>
            </a:prstGeom>
            <a:noFill/>
            <a:effectLst/>
          </p:spPr>
          <p:txBody>
            <a:bodyPr wrap="square" rtlCol="0">
              <a:spAutoFit/>
            </a:bodyPr>
            <a:lstStyle/>
            <a:p>
              <a:pPr algn="ctr">
                <a:lnSpc>
                  <a:spcPct val="130000"/>
                </a:lnSpc>
              </a:pPr>
              <a:r>
                <a:rPr lang="zh-CN" altLang="en-US" sz="1050" dirty="0">
                  <a:solidFill>
                    <a:schemeClr val="tx1">
                      <a:lumMod val="65000"/>
                      <a:lumOff val="35000"/>
                    </a:schemeClr>
                  </a:solidFill>
                  <a:latin typeface="+mn-ea"/>
                  <a:cs typeface="+mn-ea"/>
                </a:rPr>
                <a:t>在此录入上述图表的综合描述说明，在此录入上述图表的上述图表的综合描述说明入</a:t>
              </a:r>
              <a:endParaRPr lang="zh-CN" altLang="en-US" sz="1050" dirty="0">
                <a:solidFill>
                  <a:schemeClr val="tx1">
                    <a:lumMod val="65000"/>
                    <a:lumOff val="35000"/>
                  </a:schemeClr>
                </a:solidFill>
                <a:latin typeface="+mn-ea"/>
                <a:cs typeface="+mn-ea"/>
              </a:endParaRPr>
            </a:p>
          </p:txBody>
        </p:sp>
      </p:grpSp>
      <p:grpSp>
        <p:nvGrpSpPr>
          <p:cNvPr id="46" name="组合 45"/>
          <p:cNvGrpSpPr/>
          <p:nvPr/>
        </p:nvGrpSpPr>
        <p:grpSpPr>
          <a:xfrm>
            <a:off x="6572040" y="2998457"/>
            <a:ext cx="1766984" cy="1224662"/>
            <a:chOff x="8762720" y="3997942"/>
            <a:chExt cx="2355978" cy="1632883"/>
          </a:xfrm>
        </p:grpSpPr>
        <p:sp>
          <p:nvSpPr>
            <p:cNvPr id="47" name="TextBox 24"/>
            <p:cNvSpPr txBox="1"/>
            <p:nvPr/>
          </p:nvSpPr>
          <p:spPr>
            <a:xfrm>
              <a:off x="9180941" y="3997942"/>
              <a:ext cx="1519536" cy="430887"/>
            </a:xfrm>
            <a:prstGeom prst="rect">
              <a:avLst/>
            </a:prstGeom>
            <a:noFill/>
          </p:spPr>
          <p:txBody>
            <a:bodyPr wrap="square" rtlCol="0">
              <a:spAutoFit/>
            </a:bodyPr>
            <a:lstStyle/>
            <a:p>
              <a:pPr algn="just">
                <a:lnSpc>
                  <a:spcPct val="125000"/>
                </a:lnSpc>
              </a:pPr>
              <a:r>
                <a:rPr lang="zh-CN" altLang="en-US" sz="1200" dirty="0">
                  <a:solidFill>
                    <a:schemeClr val="tx1">
                      <a:lumMod val="65000"/>
                      <a:lumOff val="35000"/>
                    </a:schemeClr>
                  </a:solidFill>
                  <a:latin typeface="+mn-ea"/>
                  <a:cs typeface="+mn-ea"/>
                </a:rPr>
                <a:t>单击添加标题</a:t>
              </a:r>
              <a:endParaRPr lang="zh-CN" altLang="en-US" sz="1200" dirty="0">
                <a:solidFill>
                  <a:schemeClr val="tx1">
                    <a:lumMod val="65000"/>
                    <a:lumOff val="35000"/>
                  </a:schemeClr>
                </a:solidFill>
                <a:latin typeface="+mn-ea"/>
                <a:cs typeface="+mn-ea"/>
              </a:endParaRPr>
            </a:p>
          </p:txBody>
        </p:sp>
        <p:sp>
          <p:nvSpPr>
            <p:cNvPr id="48" name="文本框 47"/>
            <p:cNvSpPr txBox="1"/>
            <p:nvPr/>
          </p:nvSpPr>
          <p:spPr>
            <a:xfrm>
              <a:off x="8762720" y="4387407"/>
              <a:ext cx="2355978" cy="1243418"/>
            </a:xfrm>
            <a:prstGeom prst="rect">
              <a:avLst/>
            </a:prstGeom>
            <a:noFill/>
            <a:effectLst/>
          </p:spPr>
          <p:txBody>
            <a:bodyPr wrap="square" rtlCol="0">
              <a:spAutoFit/>
            </a:bodyPr>
            <a:lstStyle/>
            <a:p>
              <a:pPr algn="ctr">
                <a:lnSpc>
                  <a:spcPct val="130000"/>
                </a:lnSpc>
              </a:pPr>
              <a:r>
                <a:rPr lang="zh-CN" altLang="en-US" sz="1050" dirty="0">
                  <a:solidFill>
                    <a:schemeClr val="tx1">
                      <a:lumMod val="65000"/>
                      <a:lumOff val="35000"/>
                    </a:schemeClr>
                  </a:solidFill>
                  <a:latin typeface="+mn-ea"/>
                  <a:cs typeface="+mn-ea"/>
                </a:rPr>
                <a:t>在此录入上述图表的综合描述说明，在此录入上述图表的上述图表的综合描述说明入</a:t>
              </a:r>
              <a:endParaRPr lang="zh-CN" altLang="en-US" sz="1050" dirty="0">
                <a:solidFill>
                  <a:schemeClr val="tx1">
                    <a:lumMod val="65000"/>
                    <a:lumOff val="35000"/>
                  </a:schemeClr>
                </a:solidFill>
                <a:latin typeface="+mn-ea"/>
                <a:cs typeface="+mn-ea"/>
              </a:endParaRPr>
            </a:p>
          </p:txBody>
        </p:sp>
      </p:grpSp>
      <p:grpSp>
        <p:nvGrpSpPr>
          <p:cNvPr id="49" name="组合 48"/>
          <p:cNvGrpSpPr/>
          <p:nvPr/>
        </p:nvGrpSpPr>
        <p:grpSpPr>
          <a:xfrm>
            <a:off x="919439" y="1331224"/>
            <a:ext cx="1766984" cy="1224662"/>
            <a:chOff x="1225919" y="1774964"/>
            <a:chExt cx="2355978" cy="1632883"/>
          </a:xfrm>
        </p:grpSpPr>
        <p:sp>
          <p:nvSpPr>
            <p:cNvPr id="50" name="TextBox 24"/>
            <p:cNvSpPr txBox="1"/>
            <p:nvPr/>
          </p:nvSpPr>
          <p:spPr>
            <a:xfrm>
              <a:off x="1644140" y="1774964"/>
              <a:ext cx="1519536" cy="430887"/>
            </a:xfrm>
            <a:prstGeom prst="rect">
              <a:avLst/>
            </a:prstGeom>
            <a:noFill/>
          </p:spPr>
          <p:txBody>
            <a:bodyPr wrap="square" rtlCol="0">
              <a:spAutoFit/>
            </a:bodyPr>
            <a:lstStyle/>
            <a:p>
              <a:pPr algn="just">
                <a:lnSpc>
                  <a:spcPct val="125000"/>
                </a:lnSpc>
              </a:pPr>
              <a:r>
                <a:rPr lang="zh-CN" altLang="en-US" sz="1200" dirty="0">
                  <a:solidFill>
                    <a:schemeClr val="tx1">
                      <a:lumMod val="65000"/>
                      <a:lumOff val="35000"/>
                    </a:schemeClr>
                  </a:solidFill>
                  <a:latin typeface="+mn-ea"/>
                  <a:cs typeface="+mn-ea"/>
                </a:rPr>
                <a:t>单击添加标题</a:t>
              </a:r>
              <a:endParaRPr lang="zh-CN" altLang="en-US" sz="1200" dirty="0">
                <a:solidFill>
                  <a:schemeClr val="tx1">
                    <a:lumMod val="65000"/>
                    <a:lumOff val="35000"/>
                  </a:schemeClr>
                </a:solidFill>
                <a:latin typeface="+mn-ea"/>
                <a:cs typeface="+mn-ea"/>
              </a:endParaRPr>
            </a:p>
          </p:txBody>
        </p:sp>
        <p:sp>
          <p:nvSpPr>
            <p:cNvPr id="51" name="文本框 50"/>
            <p:cNvSpPr txBox="1"/>
            <p:nvPr/>
          </p:nvSpPr>
          <p:spPr>
            <a:xfrm>
              <a:off x="1225919" y="2164429"/>
              <a:ext cx="2355978" cy="1243418"/>
            </a:xfrm>
            <a:prstGeom prst="rect">
              <a:avLst/>
            </a:prstGeom>
            <a:noFill/>
            <a:effectLst/>
          </p:spPr>
          <p:txBody>
            <a:bodyPr wrap="square" rtlCol="0">
              <a:spAutoFit/>
            </a:bodyPr>
            <a:lstStyle/>
            <a:p>
              <a:pPr algn="ctr">
                <a:lnSpc>
                  <a:spcPct val="130000"/>
                </a:lnSpc>
              </a:pPr>
              <a:r>
                <a:rPr lang="zh-CN" altLang="en-US" sz="1050" dirty="0">
                  <a:solidFill>
                    <a:schemeClr val="tx1">
                      <a:lumMod val="65000"/>
                      <a:lumOff val="35000"/>
                    </a:schemeClr>
                  </a:solidFill>
                  <a:latin typeface="+mn-ea"/>
                  <a:cs typeface="+mn-ea"/>
                </a:rPr>
                <a:t>在此录入上述图表的综合描述说明，在此录入上述图表的上述图表的综合描述说明入</a:t>
              </a:r>
              <a:endParaRPr lang="zh-CN" altLang="en-US" sz="1050" dirty="0">
                <a:solidFill>
                  <a:schemeClr val="tx1">
                    <a:lumMod val="65000"/>
                    <a:lumOff val="35000"/>
                  </a:schemeClr>
                </a:solidFill>
                <a:latin typeface="+mn-ea"/>
                <a:cs typeface="+mn-ea"/>
              </a:endParaRPr>
            </a:p>
          </p:txBody>
        </p:sp>
      </p:grpSp>
      <p:grpSp>
        <p:nvGrpSpPr>
          <p:cNvPr id="52" name="组合 51"/>
          <p:cNvGrpSpPr/>
          <p:nvPr/>
        </p:nvGrpSpPr>
        <p:grpSpPr>
          <a:xfrm>
            <a:off x="4647707" y="1331224"/>
            <a:ext cx="1766984" cy="1224662"/>
            <a:chOff x="6196943" y="1774964"/>
            <a:chExt cx="2355978" cy="1632883"/>
          </a:xfrm>
        </p:grpSpPr>
        <p:sp>
          <p:nvSpPr>
            <p:cNvPr id="53" name="TextBox 24"/>
            <p:cNvSpPr txBox="1"/>
            <p:nvPr/>
          </p:nvSpPr>
          <p:spPr>
            <a:xfrm>
              <a:off x="6615164" y="1774964"/>
              <a:ext cx="1519536" cy="430887"/>
            </a:xfrm>
            <a:prstGeom prst="rect">
              <a:avLst/>
            </a:prstGeom>
            <a:noFill/>
          </p:spPr>
          <p:txBody>
            <a:bodyPr wrap="square" rtlCol="0">
              <a:spAutoFit/>
            </a:bodyPr>
            <a:lstStyle/>
            <a:p>
              <a:pPr algn="just">
                <a:lnSpc>
                  <a:spcPct val="125000"/>
                </a:lnSpc>
              </a:pPr>
              <a:r>
                <a:rPr lang="zh-CN" altLang="en-US" sz="1200" dirty="0">
                  <a:solidFill>
                    <a:schemeClr val="tx1">
                      <a:lumMod val="65000"/>
                      <a:lumOff val="35000"/>
                    </a:schemeClr>
                  </a:solidFill>
                  <a:latin typeface="+mn-ea"/>
                  <a:cs typeface="+mn-ea"/>
                </a:rPr>
                <a:t>单击添加标题</a:t>
              </a:r>
              <a:endParaRPr lang="zh-CN" altLang="en-US" sz="1200" dirty="0">
                <a:solidFill>
                  <a:schemeClr val="tx1">
                    <a:lumMod val="65000"/>
                    <a:lumOff val="35000"/>
                  </a:schemeClr>
                </a:solidFill>
                <a:latin typeface="+mn-ea"/>
                <a:cs typeface="+mn-ea"/>
              </a:endParaRPr>
            </a:p>
          </p:txBody>
        </p:sp>
        <p:sp>
          <p:nvSpPr>
            <p:cNvPr id="54" name="文本框 53"/>
            <p:cNvSpPr txBox="1"/>
            <p:nvPr/>
          </p:nvSpPr>
          <p:spPr>
            <a:xfrm>
              <a:off x="6196943" y="2164429"/>
              <a:ext cx="2355978" cy="1243418"/>
            </a:xfrm>
            <a:prstGeom prst="rect">
              <a:avLst/>
            </a:prstGeom>
            <a:noFill/>
            <a:effectLst/>
          </p:spPr>
          <p:txBody>
            <a:bodyPr wrap="square" rtlCol="0">
              <a:spAutoFit/>
            </a:bodyPr>
            <a:lstStyle/>
            <a:p>
              <a:pPr algn="ctr">
                <a:lnSpc>
                  <a:spcPct val="130000"/>
                </a:lnSpc>
              </a:pPr>
              <a:r>
                <a:rPr lang="zh-CN" altLang="en-US" sz="1050" dirty="0">
                  <a:solidFill>
                    <a:schemeClr val="tx1">
                      <a:lumMod val="65000"/>
                      <a:lumOff val="35000"/>
                    </a:schemeClr>
                  </a:solidFill>
                  <a:latin typeface="+mn-ea"/>
                  <a:cs typeface="+mn-ea"/>
                </a:rPr>
                <a:t>在此录入上述图表的综合描述说明，在此录入上述图表的上述图表的综合描述说明入</a:t>
              </a:r>
              <a:endParaRPr lang="zh-CN" altLang="en-US" sz="1050" dirty="0">
                <a:solidFill>
                  <a:schemeClr val="tx1">
                    <a:lumMod val="65000"/>
                    <a:lumOff val="35000"/>
                  </a:schemeClr>
                </a:solidFill>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p:tgtEl>
                                          <p:spTgt spid="21"/>
                                        </p:tgtEl>
                                        <p:attrNameLst>
                                          <p:attrName>ppt_y</p:attrName>
                                        </p:attrNameLst>
                                      </p:cBhvr>
                                      <p:tavLst>
                                        <p:tav tm="0">
                                          <p:val>
                                            <p:strVal val="#ppt_y+#ppt_h*1.125000"/>
                                          </p:val>
                                        </p:tav>
                                        <p:tav tm="100000">
                                          <p:val>
                                            <p:strVal val="#ppt_y"/>
                                          </p:val>
                                        </p:tav>
                                      </p:tavLst>
                                    </p:anim>
                                    <p:animEffect transition="in" filter="wipe(up)">
                                      <p:cBhvr>
                                        <p:cTn id="8" dur="500"/>
                                        <p:tgtEl>
                                          <p:spTgt spid="21"/>
                                        </p:tgtEl>
                                      </p:cBhvr>
                                    </p:animEffect>
                                  </p:childTnLst>
                                </p:cTn>
                              </p:par>
                              <p:par>
                                <p:cTn id="9" presetID="12" presetClass="entr" presetSubtype="1"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ppt_y</p:attrName>
                                        </p:attrNameLst>
                                      </p:cBhvr>
                                      <p:tavLst>
                                        <p:tav tm="0">
                                          <p:val>
                                            <p:strVal val="#ppt_y-#ppt_h*1.125000"/>
                                          </p:val>
                                        </p:tav>
                                        <p:tav tm="100000">
                                          <p:val>
                                            <p:strVal val="#ppt_y"/>
                                          </p:val>
                                        </p:tav>
                                      </p:tavLst>
                                    </p:anim>
                                    <p:animEffect transition="in" filter="wipe(down)">
                                      <p:cBhvr>
                                        <p:cTn id="12" dur="500"/>
                                        <p:tgtEl>
                                          <p:spTgt spid="24"/>
                                        </p:tgtEl>
                                      </p:cBhvr>
                                    </p:animEffect>
                                  </p:childTnLst>
                                </p:cTn>
                              </p:par>
                              <p:par>
                                <p:cTn id="13" presetID="12" presetClass="entr" presetSubtype="4"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p:tgtEl>
                                          <p:spTgt spid="18"/>
                                        </p:tgtEl>
                                        <p:attrNameLst>
                                          <p:attrName>ppt_y</p:attrName>
                                        </p:attrNameLst>
                                      </p:cBhvr>
                                      <p:tavLst>
                                        <p:tav tm="0">
                                          <p:val>
                                            <p:strVal val="#ppt_y+#ppt_h*1.125000"/>
                                          </p:val>
                                        </p:tav>
                                        <p:tav tm="100000">
                                          <p:val>
                                            <p:strVal val="#ppt_y"/>
                                          </p:val>
                                        </p:tav>
                                      </p:tavLst>
                                    </p:anim>
                                    <p:animEffect transition="in" filter="wipe(up)">
                                      <p:cBhvr>
                                        <p:cTn id="16" dur="500"/>
                                        <p:tgtEl>
                                          <p:spTgt spid="18"/>
                                        </p:tgtEl>
                                      </p:cBhvr>
                                    </p:animEffect>
                                  </p:childTnLst>
                                </p:cTn>
                              </p:par>
                              <p:par>
                                <p:cTn id="17" presetID="12" presetClass="entr" presetSubtype="1"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ppt_y</p:attrName>
                                        </p:attrNameLst>
                                      </p:cBhvr>
                                      <p:tavLst>
                                        <p:tav tm="0">
                                          <p:val>
                                            <p:strVal val="#ppt_y-#ppt_h*1.125000"/>
                                          </p:val>
                                        </p:tav>
                                        <p:tav tm="100000">
                                          <p:val>
                                            <p:strVal val="#ppt_y"/>
                                          </p:val>
                                        </p:tav>
                                      </p:tavLst>
                                    </p:anim>
                                    <p:animEffect transition="in" filter="wipe(down)">
                                      <p:cBhvr>
                                        <p:cTn id="20" dur="500"/>
                                        <p:tgtEl>
                                          <p:spTgt spid="15"/>
                                        </p:tgtEl>
                                      </p:cBhvr>
                                    </p:animEffect>
                                  </p:childTnLst>
                                </p:cTn>
                              </p:par>
                              <p:par>
                                <p:cTn id="21" presetID="53" presetClass="entr" presetSubtype="16" fill="hold" grpId="0" nodeType="withEffect">
                                  <p:stCondLst>
                                    <p:cond delay="250"/>
                                  </p:stCondLst>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ppt_w</p:attrName>
                                        </p:attrNameLst>
                                      </p:cBhvr>
                                      <p:tavLst>
                                        <p:tav tm="0">
                                          <p:val>
                                            <p:fltVal val="0"/>
                                          </p:val>
                                        </p:tav>
                                        <p:tav tm="100000">
                                          <p:val>
                                            <p:strVal val="#ppt_w"/>
                                          </p:val>
                                        </p:tav>
                                      </p:tavLst>
                                    </p:anim>
                                    <p:anim calcmode="lin" valueType="num">
                                      <p:cBhvr>
                                        <p:cTn id="24" dur="500" fill="hold"/>
                                        <p:tgtEl>
                                          <p:spTgt spid="27"/>
                                        </p:tgtEl>
                                        <p:attrNameLst>
                                          <p:attrName>ppt_h</p:attrName>
                                        </p:attrNameLst>
                                      </p:cBhvr>
                                      <p:tavLst>
                                        <p:tav tm="0">
                                          <p:val>
                                            <p:fltVal val="0"/>
                                          </p:val>
                                        </p:tav>
                                        <p:tav tm="100000">
                                          <p:val>
                                            <p:strVal val="#ppt_h"/>
                                          </p:val>
                                        </p:tav>
                                      </p:tavLst>
                                    </p:anim>
                                    <p:animEffect transition="in" filter="fade">
                                      <p:cBhvr>
                                        <p:cTn id="25" dur="500"/>
                                        <p:tgtEl>
                                          <p:spTgt spid="27"/>
                                        </p:tgtEl>
                                      </p:cBhvr>
                                    </p:animEffect>
                                  </p:childTnLst>
                                </p:cTn>
                              </p:par>
                              <p:par>
                                <p:cTn id="26" presetID="53" presetClass="entr" presetSubtype="16" fill="hold" grpId="0" nodeType="withEffect">
                                  <p:stCondLst>
                                    <p:cond delay="25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childTnLst>
                                </p:cTn>
                              </p:par>
                              <p:par>
                                <p:cTn id="31" presetID="53" presetClass="entr" presetSubtype="16" fill="hold" grpId="0" nodeType="withEffect">
                                  <p:stCondLst>
                                    <p:cond delay="250"/>
                                  </p:stCondLst>
                                  <p:childTnLst>
                                    <p:set>
                                      <p:cBhvr>
                                        <p:cTn id="32" dur="1" fill="hold">
                                          <p:stCondLst>
                                            <p:cond delay="0"/>
                                          </p:stCondLst>
                                        </p:cTn>
                                        <p:tgtEl>
                                          <p:spTgt spid="29"/>
                                        </p:tgtEl>
                                        <p:attrNameLst>
                                          <p:attrName>style.visibility</p:attrName>
                                        </p:attrNameLst>
                                      </p:cBhvr>
                                      <p:to>
                                        <p:strVal val="visible"/>
                                      </p:to>
                                    </p:set>
                                    <p:anim calcmode="lin" valueType="num">
                                      <p:cBhvr>
                                        <p:cTn id="33" dur="500" fill="hold"/>
                                        <p:tgtEl>
                                          <p:spTgt spid="29"/>
                                        </p:tgtEl>
                                        <p:attrNameLst>
                                          <p:attrName>ppt_w</p:attrName>
                                        </p:attrNameLst>
                                      </p:cBhvr>
                                      <p:tavLst>
                                        <p:tav tm="0">
                                          <p:val>
                                            <p:fltVal val="0"/>
                                          </p:val>
                                        </p:tav>
                                        <p:tav tm="100000">
                                          <p:val>
                                            <p:strVal val="#ppt_w"/>
                                          </p:val>
                                        </p:tav>
                                      </p:tavLst>
                                    </p:anim>
                                    <p:anim calcmode="lin" valueType="num">
                                      <p:cBhvr>
                                        <p:cTn id="34" dur="500" fill="hold"/>
                                        <p:tgtEl>
                                          <p:spTgt spid="29"/>
                                        </p:tgtEl>
                                        <p:attrNameLst>
                                          <p:attrName>ppt_h</p:attrName>
                                        </p:attrNameLst>
                                      </p:cBhvr>
                                      <p:tavLst>
                                        <p:tav tm="0">
                                          <p:val>
                                            <p:fltVal val="0"/>
                                          </p:val>
                                        </p:tav>
                                        <p:tav tm="100000">
                                          <p:val>
                                            <p:strVal val="#ppt_h"/>
                                          </p:val>
                                        </p:tav>
                                      </p:tavLst>
                                    </p:anim>
                                    <p:animEffect transition="in" filter="fade">
                                      <p:cBhvr>
                                        <p:cTn id="35" dur="500"/>
                                        <p:tgtEl>
                                          <p:spTgt spid="29"/>
                                        </p:tgtEl>
                                      </p:cBhvr>
                                    </p:animEffect>
                                  </p:childTnLst>
                                </p:cTn>
                              </p:par>
                              <p:par>
                                <p:cTn id="36" presetID="53" presetClass="entr" presetSubtype="16" fill="hold" grpId="0" nodeType="withEffect">
                                  <p:stCondLst>
                                    <p:cond delay="250"/>
                                  </p:stCondLst>
                                  <p:childTnLst>
                                    <p:set>
                                      <p:cBhvr>
                                        <p:cTn id="37" dur="1" fill="hold">
                                          <p:stCondLst>
                                            <p:cond delay="0"/>
                                          </p:stCondLst>
                                        </p:cTn>
                                        <p:tgtEl>
                                          <p:spTgt spid="42"/>
                                        </p:tgtEl>
                                        <p:attrNameLst>
                                          <p:attrName>style.visibility</p:attrName>
                                        </p:attrNameLst>
                                      </p:cBhvr>
                                      <p:to>
                                        <p:strVal val="visible"/>
                                      </p:to>
                                    </p:set>
                                    <p:anim calcmode="lin" valueType="num">
                                      <p:cBhvr>
                                        <p:cTn id="38" dur="500" fill="hold"/>
                                        <p:tgtEl>
                                          <p:spTgt spid="42"/>
                                        </p:tgtEl>
                                        <p:attrNameLst>
                                          <p:attrName>ppt_w</p:attrName>
                                        </p:attrNameLst>
                                      </p:cBhvr>
                                      <p:tavLst>
                                        <p:tav tm="0">
                                          <p:val>
                                            <p:fltVal val="0"/>
                                          </p:val>
                                        </p:tav>
                                        <p:tav tm="100000">
                                          <p:val>
                                            <p:strVal val="#ppt_w"/>
                                          </p:val>
                                        </p:tav>
                                      </p:tavLst>
                                    </p:anim>
                                    <p:anim calcmode="lin" valueType="num">
                                      <p:cBhvr>
                                        <p:cTn id="39" dur="500" fill="hold"/>
                                        <p:tgtEl>
                                          <p:spTgt spid="42"/>
                                        </p:tgtEl>
                                        <p:attrNameLst>
                                          <p:attrName>ppt_h</p:attrName>
                                        </p:attrNameLst>
                                      </p:cBhvr>
                                      <p:tavLst>
                                        <p:tav tm="0">
                                          <p:val>
                                            <p:fltVal val="0"/>
                                          </p:val>
                                        </p:tav>
                                        <p:tav tm="100000">
                                          <p:val>
                                            <p:strVal val="#ppt_h"/>
                                          </p:val>
                                        </p:tav>
                                      </p:tavLst>
                                    </p:anim>
                                    <p:animEffect transition="in" filter="fade">
                                      <p:cBhvr>
                                        <p:cTn id="40" dur="500"/>
                                        <p:tgtEl>
                                          <p:spTgt spid="42"/>
                                        </p:tgtEl>
                                      </p:cBhvr>
                                    </p:animEffect>
                                  </p:childTnLst>
                                </p:cTn>
                              </p:par>
                            </p:childTnLst>
                          </p:cTn>
                        </p:par>
                        <p:par>
                          <p:cTn id="41" fill="hold">
                            <p:stCondLst>
                              <p:cond delay="500"/>
                            </p:stCondLst>
                            <p:childTnLst>
                              <p:par>
                                <p:cTn id="42" presetID="22" presetClass="entr" presetSubtype="4" fill="hold"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wipe(down)">
                                      <p:cBhvr>
                                        <p:cTn id="44" dur="500"/>
                                        <p:tgtEl>
                                          <p:spTgt spid="49"/>
                                        </p:tgtEl>
                                      </p:cBhvr>
                                    </p:animEffect>
                                  </p:childTnLst>
                                </p:cTn>
                              </p:par>
                              <p:par>
                                <p:cTn id="45" presetID="22" presetClass="entr" presetSubtype="1" fill="hold" nodeType="with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wipe(up)">
                                      <p:cBhvr>
                                        <p:cTn id="47" dur="500"/>
                                        <p:tgtEl>
                                          <p:spTgt spid="43"/>
                                        </p:tgtEl>
                                      </p:cBhvr>
                                    </p:animEffect>
                                  </p:childTnLst>
                                </p:cTn>
                              </p:par>
                              <p:par>
                                <p:cTn id="48" presetID="22" presetClass="entr" presetSubtype="4" fill="hold" nodeType="with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wipe(down)">
                                      <p:cBhvr>
                                        <p:cTn id="50" dur="500"/>
                                        <p:tgtEl>
                                          <p:spTgt spid="52"/>
                                        </p:tgtEl>
                                      </p:cBhvr>
                                    </p:animEffect>
                                  </p:childTnLst>
                                </p:cTn>
                              </p:par>
                              <p:par>
                                <p:cTn id="51" presetID="22" presetClass="entr" presetSubtype="1" fill="hold" nodeType="with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wipe(up)">
                                      <p:cBhvr>
                                        <p:cTn id="5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4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rPr>
              <a:t>四、团队扩大计划</a:t>
            </a:r>
            <a:endPar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endParaRPr>
          </a:p>
        </p:txBody>
      </p:sp>
      <p:grpSp>
        <p:nvGrpSpPr>
          <p:cNvPr id="23" name="组合 22"/>
          <p:cNvGrpSpPr/>
          <p:nvPr/>
        </p:nvGrpSpPr>
        <p:grpSpPr>
          <a:xfrm>
            <a:off x="785936" y="1559295"/>
            <a:ext cx="2589908" cy="2596631"/>
            <a:chOff x="1055688" y="1493003"/>
            <a:chExt cx="4579995" cy="4591884"/>
          </a:xfrm>
          <a:solidFill>
            <a:schemeClr val="bg2">
              <a:lumMod val="85000"/>
            </a:schemeClr>
          </a:solidFill>
        </p:grpSpPr>
        <p:sp>
          <p:nvSpPr>
            <p:cNvPr id="24" name="椭圆 23"/>
            <p:cNvSpPr/>
            <p:nvPr/>
          </p:nvSpPr>
          <p:spPr>
            <a:xfrm>
              <a:off x="4396667" y="3138256"/>
              <a:ext cx="1239016" cy="123901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1350">
                <a:solidFill>
                  <a:srgbClr val="FFFFFF"/>
                </a:solidFill>
              </a:endParaRPr>
            </a:p>
          </p:txBody>
        </p:sp>
        <p:sp>
          <p:nvSpPr>
            <p:cNvPr id="25" name="椭圆 24"/>
            <p:cNvSpPr/>
            <p:nvPr/>
          </p:nvSpPr>
          <p:spPr>
            <a:xfrm>
              <a:off x="2720759" y="4845871"/>
              <a:ext cx="1239016" cy="123901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1350">
                <a:solidFill>
                  <a:srgbClr val="FFFFFF"/>
                </a:solidFill>
              </a:endParaRPr>
            </a:p>
          </p:txBody>
        </p:sp>
        <p:sp>
          <p:nvSpPr>
            <p:cNvPr id="26" name="椭圆 25"/>
            <p:cNvSpPr/>
            <p:nvPr/>
          </p:nvSpPr>
          <p:spPr>
            <a:xfrm>
              <a:off x="1055688" y="3138256"/>
              <a:ext cx="1239016" cy="123901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1350">
                <a:solidFill>
                  <a:srgbClr val="FFFFFF"/>
                </a:solidFill>
              </a:endParaRPr>
            </a:p>
          </p:txBody>
        </p:sp>
        <p:sp>
          <p:nvSpPr>
            <p:cNvPr id="27" name="椭圆 26"/>
            <p:cNvSpPr/>
            <p:nvPr/>
          </p:nvSpPr>
          <p:spPr>
            <a:xfrm>
              <a:off x="2730698" y="1493003"/>
              <a:ext cx="1239016" cy="123901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1350">
                <a:solidFill>
                  <a:srgbClr val="FFFFFF"/>
                </a:solidFill>
              </a:endParaRPr>
            </a:p>
          </p:txBody>
        </p:sp>
        <p:grpSp>
          <p:nvGrpSpPr>
            <p:cNvPr id="28" name="组合 27"/>
            <p:cNvGrpSpPr/>
            <p:nvPr/>
          </p:nvGrpSpPr>
          <p:grpSpPr>
            <a:xfrm>
              <a:off x="1803416" y="2240570"/>
              <a:ext cx="862013" cy="828675"/>
              <a:chOff x="1698625" y="2255838"/>
              <a:chExt cx="862013" cy="828675"/>
            </a:xfrm>
            <a:grpFill/>
          </p:grpSpPr>
          <p:sp>
            <p:nvSpPr>
              <p:cNvPr id="90" name="任意多边形: 形状 312"/>
              <p:cNvSpPr/>
              <p:nvPr/>
            </p:nvSpPr>
            <p:spPr bwMode="auto">
              <a:xfrm>
                <a:off x="1698625" y="3001963"/>
                <a:ext cx="61913" cy="82550"/>
              </a:xfrm>
              <a:custGeom>
                <a:avLst/>
                <a:gdLst>
                  <a:gd name="T0" fmla="*/ 39 w 39"/>
                  <a:gd name="T1" fmla="*/ 10 h 52"/>
                  <a:gd name="T2" fmla="*/ 22 w 39"/>
                  <a:gd name="T3" fmla="*/ 0 h 52"/>
                  <a:gd name="T4" fmla="*/ 0 w 39"/>
                  <a:gd name="T5" fmla="*/ 43 h 52"/>
                  <a:gd name="T6" fmla="*/ 17 w 39"/>
                  <a:gd name="T7" fmla="*/ 52 h 52"/>
                  <a:gd name="T8" fmla="*/ 39 w 39"/>
                  <a:gd name="T9" fmla="*/ 10 h 52"/>
                </a:gdLst>
                <a:ahLst/>
                <a:cxnLst>
                  <a:cxn ang="0">
                    <a:pos x="T0" y="T1"/>
                  </a:cxn>
                  <a:cxn ang="0">
                    <a:pos x="T2" y="T3"/>
                  </a:cxn>
                  <a:cxn ang="0">
                    <a:pos x="T4" y="T5"/>
                  </a:cxn>
                  <a:cxn ang="0">
                    <a:pos x="T6" y="T7"/>
                  </a:cxn>
                  <a:cxn ang="0">
                    <a:pos x="T8" y="T9"/>
                  </a:cxn>
                </a:cxnLst>
                <a:rect l="0" t="0" r="r" b="b"/>
                <a:pathLst>
                  <a:path w="39" h="52">
                    <a:moveTo>
                      <a:pt x="39" y="10"/>
                    </a:moveTo>
                    <a:lnTo>
                      <a:pt x="22" y="0"/>
                    </a:lnTo>
                    <a:lnTo>
                      <a:pt x="0" y="43"/>
                    </a:lnTo>
                    <a:lnTo>
                      <a:pt x="17" y="52"/>
                    </a:lnTo>
                    <a:lnTo>
                      <a:pt x="39"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91" name="任意多边形: 形状 313"/>
              <p:cNvSpPr/>
              <p:nvPr/>
            </p:nvSpPr>
            <p:spPr bwMode="auto">
              <a:xfrm>
                <a:off x="1751013" y="2898775"/>
                <a:ext cx="68263" cy="82550"/>
              </a:xfrm>
              <a:custGeom>
                <a:avLst/>
                <a:gdLst>
                  <a:gd name="T0" fmla="*/ 23 w 23"/>
                  <a:gd name="T1" fmla="*/ 6 h 28"/>
                  <a:gd name="T2" fmla="*/ 14 w 23"/>
                  <a:gd name="T3" fmla="*/ 0 h 28"/>
                  <a:gd name="T4" fmla="*/ 12 w 23"/>
                  <a:gd name="T5" fmla="*/ 4 h 28"/>
                  <a:gd name="T6" fmla="*/ 7 w 23"/>
                  <a:gd name="T7" fmla="*/ 12 h 28"/>
                  <a:gd name="T8" fmla="*/ 0 w 23"/>
                  <a:gd name="T9" fmla="*/ 23 h 28"/>
                  <a:gd name="T10" fmla="*/ 10 w 23"/>
                  <a:gd name="T11" fmla="*/ 28 h 28"/>
                  <a:gd name="T12" fmla="*/ 16 w 23"/>
                  <a:gd name="T13" fmla="*/ 17 h 28"/>
                  <a:gd name="T14" fmla="*/ 21 w 23"/>
                  <a:gd name="T15" fmla="*/ 9 h 28"/>
                  <a:gd name="T16" fmla="*/ 23 w 23"/>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8">
                    <a:moveTo>
                      <a:pt x="23" y="6"/>
                    </a:moveTo>
                    <a:cubicBezTo>
                      <a:pt x="14" y="0"/>
                      <a:pt x="14" y="0"/>
                      <a:pt x="14" y="0"/>
                    </a:cubicBezTo>
                    <a:cubicBezTo>
                      <a:pt x="14" y="0"/>
                      <a:pt x="13" y="2"/>
                      <a:pt x="12" y="4"/>
                    </a:cubicBezTo>
                    <a:cubicBezTo>
                      <a:pt x="11" y="6"/>
                      <a:pt x="9" y="9"/>
                      <a:pt x="7" y="12"/>
                    </a:cubicBezTo>
                    <a:cubicBezTo>
                      <a:pt x="4" y="17"/>
                      <a:pt x="0" y="23"/>
                      <a:pt x="0" y="23"/>
                    </a:cubicBezTo>
                    <a:cubicBezTo>
                      <a:pt x="10" y="28"/>
                      <a:pt x="10" y="28"/>
                      <a:pt x="10" y="28"/>
                    </a:cubicBezTo>
                    <a:cubicBezTo>
                      <a:pt x="10" y="28"/>
                      <a:pt x="13" y="23"/>
                      <a:pt x="16" y="17"/>
                    </a:cubicBezTo>
                    <a:cubicBezTo>
                      <a:pt x="18" y="14"/>
                      <a:pt x="20" y="11"/>
                      <a:pt x="21" y="9"/>
                    </a:cubicBezTo>
                    <a:cubicBezTo>
                      <a:pt x="22" y="7"/>
                      <a:pt x="23" y="6"/>
                      <a:pt x="2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92" name="任意多边形: 形状 314"/>
              <p:cNvSpPr/>
              <p:nvPr/>
            </p:nvSpPr>
            <p:spPr bwMode="auto">
              <a:xfrm>
                <a:off x="1812925" y="2801938"/>
                <a:ext cx="71438" cy="82550"/>
              </a:xfrm>
              <a:custGeom>
                <a:avLst/>
                <a:gdLst>
                  <a:gd name="T0" fmla="*/ 24 w 24"/>
                  <a:gd name="T1" fmla="*/ 7 h 28"/>
                  <a:gd name="T2" fmla="*/ 16 w 24"/>
                  <a:gd name="T3" fmla="*/ 0 h 28"/>
                  <a:gd name="T4" fmla="*/ 8 w 24"/>
                  <a:gd name="T5" fmla="*/ 11 h 28"/>
                  <a:gd name="T6" fmla="*/ 3 w 24"/>
                  <a:gd name="T7" fmla="*/ 19 h 28"/>
                  <a:gd name="T8" fmla="*/ 0 w 24"/>
                  <a:gd name="T9" fmla="*/ 22 h 28"/>
                  <a:gd name="T10" fmla="*/ 9 w 24"/>
                  <a:gd name="T11" fmla="*/ 28 h 28"/>
                  <a:gd name="T12" fmla="*/ 11 w 24"/>
                  <a:gd name="T13" fmla="*/ 25 h 28"/>
                  <a:gd name="T14" fmla="*/ 17 w 24"/>
                  <a:gd name="T15" fmla="*/ 17 h 28"/>
                  <a:gd name="T16" fmla="*/ 24 w 24"/>
                  <a:gd name="T17" fmla="*/ 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8">
                    <a:moveTo>
                      <a:pt x="24" y="7"/>
                    </a:moveTo>
                    <a:cubicBezTo>
                      <a:pt x="16" y="0"/>
                      <a:pt x="16" y="0"/>
                      <a:pt x="16" y="0"/>
                    </a:cubicBezTo>
                    <a:cubicBezTo>
                      <a:pt x="16" y="0"/>
                      <a:pt x="12" y="6"/>
                      <a:pt x="8" y="11"/>
                    </a:cubicBezTo>
                    <a:cubicBezTo>
                      <a:pt x="6" y="14"/>
                      <a:pt x="4" y="17"/>
                      <a:pt x="3" y="19"/>
                    </a:cubicBezTo>
                    <a:cubicBezTo>
                      <a:pt x="1" y="21"/>
                      <a:pt x="0" y="22"/>
                      <a:pt x="0" y="22"/>
                    </a:cubicBezTo>
                    <a:cubicBezTo>
                      <a:pt x="9" y="28"/>
                      <a:pt x="9" y="28"/>
                      <a:pt x="9" y="28"/>
                    </a:cubicBezTo>
                    <a:cubicBezTo>
                      <a:pt x="9" y="28"/>
                      <a:pt x="10" y="27"/>
                      <a:pt x="11" y="25"/>
                    </a:cubicBezTo>
                    <a:cubicBezTo>
                      <a:pt x="13" y="23"/>
                      <a:pt x="15" y="20"/>
                      <a:pt x="17" y="17"/>
                    </a:cubicBezTo>
                    <a:cubicBezTo>
                      <a:pt x="20" y="12"/>
                      <a:pt x="24" y="7"/>
                      <a:pt x="2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93" name="任意多边形: 形状 315"/>
              <p:cNvSpPr/>
              <p:nvPr/>
            </p:nvSpPr>
            <p:spPr bwMode="auto">
              <a:xfrm>
                <a:off x="1884363" y="2711450"/>
                <a:ext cx="73025" cy="79375"/>
              </a:xfrm>
              <a:custGeom>
                <a:avLst/>
                <a:gdLst>
                  <a:gd name="T0" fmla="*/ 25 w 25"/>
                  <a:gd name="T1" fmla="*/ 7 h 27"/>
                  <a:gd name="T2" fmla="*/ 16 w 25"/>
                  <a:gd name="T3" fmla="*/ 0 h 27"/>
                  <a:gd name="T4" fmla="*/ 14 w 25"/>
                  <a:gd name="T5" fmla="*/ 3 h 27"/>
                  <a:gd name="T6" fmla="*/ 8 w 25"/>
                  <a:gd name="T7" fmla="*/ 10 h 27"/>
                  <a:gd name="T8" fmla="*/ 0 w 25"/>
                  <a:gd name="T9" fmla="*/ 21 h 27"/>
                  <a:gd name="T10" fmla="*/ 8 w 25"/>
                  <a:gd name="T11" fmla="*/ 27 h 27"/>
                  <a:gd name="T12" fmla="*/ 16 w 25"/>
                  <a:gd name="T13" fmla="*/ 17 h 27"/>
                  <a:gd name="T14" fmla="*/ 22 w 25"/>
                  <a:gd name="T15" fmla="*/ 10 h 27"/>
                  <a:gd name="T16" fmla="*/ 25 w 25"/>
                  <a:gd name="T17"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7">
                    <a:moveTo>
                      <a:pt x="25" y="7"/>
                    </a:moveTo>
                    <a:cubicBezTo>
                      <a:pt x="16" y="0"/>
                      <a:pt x="16" y="0"/>
                      <a:pt x="16" y="0"/>
                    </a:cubicBezTo>
                    <a:cubicBezTo>
                      <a:pt x="16" y="0"/>
                      <a:pt x="15" y="1"/>
                      <a:pt x="14" y="3"/>
                    </a:cubicBezTo>
                    <a:cubicBezTo>
                      <a:pt x="12" y="5"/>
                      <a:pt x="10" y="8"/>
                      <a:pt x="8" y="10"/>
                    </a:cubicBezTo>
                    <a:cubicBezTo>
                      <a:pt x="4" y="15"/>
                      <a:pt x="0" y="21"/>
                      <a:pt x="0" y="21"/>
                    </a:cubicBezTo>
                    <a:cubicBezTo>
                      <a:pt x="8" y="27"/>
                      <a:pt x="8" y="27"/>
                      <a:pt x="8" y="27"/>
                    </a:cubicBezTo>
                    <a:cubicBezTo>
                      <a:pt x="8" y="27"/>
                      <a:pt x="12" y="22"/>
                      <a:pt x="16" y="17"/>
                    </a:cubicBezTo>
                    <a:cubicBezTo>
                      <a:pt x="18" y="14"/>
                      <a:pt x="20" y="12"/>
                      <a:pt x="22" y="10"/>
                    </a:cubicBezTo>
                    <a:cubicBezTo>
                      <a:pt x="23" y="8"/>
                      <a:pt x="25" y="7"/>
                      <a:pt x="2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94" name="任意多边形: 形状 316"/>
              <p:cNvSpPr/>
              <p:nvPr/>
            </p:nvSpPr>
            <p:spPr bwMode="auto">
              <a:xfrm>
                <a:off x="1957388" y="2622550"/>
                <a:ext cx="76200" cy="79375"/>
              </a:xfrm>
              <a:custGeom>
                <a:avLst/>
                <a:gdLst>
                  <a:gd name="T0" fmla="*/ 26 w 26"/>
                  <a:gd name="T1" fmla="*/ 8 h 27"/>
                  <a:gd name="T2" fmla="*/ 18 w 26"/>
                  <a:gd name="T3" fmla="*/ 0 h 27"/>
                  <a:gd name="T4" fmla="*/ 9 w 26"/>
                  <a:gd name="T5" fmla="*/ 10 h 27"/>
                  <a:gd name="T6" fmla="*/ 3 w 26"/>
                  <a:gd name="T7" fmla="*/ 17 h 27"/>
                  <a:gd name="T8" fmla="*/ 0 w 26"/>
                  <a:gd name="T9" fmla="*/ 20 h 27"/>
                  <a:gd name="T10" fmla="*/ 8 w 26"/>
                  <a:gd name="T11" fmla="*/ 27 h 27"/>
                  <a:gd name="T12" fmla="*/ 11 w 26"/>
                  <a:gd name="T13" fmla="*/ 24 h 27"/>
                  <a:gd name="T14" fmla="*/ 17 w 26"/>
                  <a:gd name="T15" fmla="*/ 17 h 27"/>
                  <a:gd name="T16" fmla="*/ 26 w 26"/>
                  <a:gd name="T17"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7">
                    <a:moveTo>
                      <a:pt x="26" y="8"/>
                    </a:moveTo>
                    <a:cubicBezTo>
                      <a:pt x="18" y="0"/>
                      <a:pt x="18" y="0"/>
                      <a:pt x="18" y="0"/>
                    </a:cubicBezTo>
                    <a:cubicBezTo>
                      <a:pt x="18" y="0"/>
                      <a:pt x="14" y="5"/>
                      <a:pt x="9" y="10"/>
                    </a:cubicBezTo>
                    <a:cubicBezTo>
                      <a:pt x="7" y="12"/>
                      <a:pt x="4" y="15"/>
                      <a:pt x="3" y="17"/>
                    </a:cubicBezTo>
                    <a:cubicBezTo>
                      <a:pt x="1" y="19"/>
                      <a:pt x="0" y="20"/>
                      <a:pt x="0" y="20"/>
                    </a:cubicBezTo>
                    <a:cubicBezTo>
                      <a:pt x="8" y="27"/>
                      <a:pt x="8" y="27"/>
                      <a:pt x="8" y="27"/>
                    </a:cubicBezTo>
                    <a:cubicBezTo>
                      <a:pt x="8" y="27"/>
                      <a:pt x="9" y="26"/>
                      <a:pt x="11" y="24"/>
                    </a:cubicBezTo>
                    <a:cubicBezTo>
                      <a:pt x="12" y="22"/>
                      <a:pt x="15" y="20"/>
                      <a:pt x="17" y="17"/>
                    </a:cubicBezTo>
                    <a:cubicBezTo>
                      <a:pt x="21" y="13"/>
                      <a:pt x="26" y="8"/>
                      <a:pt x="2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95" name="任意多边形: 形状 317"/>
              <p:cNvSpPr/>
              <p:nvPr/>
            </p:nvSpPr>
            <p:spPr bwMode="auto">
              <a:xfrm>
                <a:off x="2036763" y="2543175"/>
                <a:ext cx="79375" cy="77788"/>
              </a:xfrm>
              <a:custGeom>
                <a:avLst/>
                <a:gdLst>
                  <a:gd name="T0" fmla="*/ 27 w 27"/>
                  <a:gd name="T1" fmla="*/ 8 h 26"/>
                  <a:gd name="T2" fmla="*/ 20 w 27"/>
                  <a:gd name="T3" fmla="*/ 0 h 26"/>
                  <a:gd name="T4" fmla="*/ 17 w 27"/>
                  <a:gd name="T5" fmla="*/ 2 h 26"/>
                  <a:gd name="T6" fmla="*/ 10 w 27"/>
                  <a:gd name="T7" fmla="*/ 9 h 26"/>
                  <a:gd name="T8" fmla="*/ 0 w 27"/>
                  <a:gd name="T9" fmla="*/ 18 h 26"/>
                  <a:gd name="T10" fmla="*/ 8 w 27"/>
                  <a:gd name="T11" fmla="*/ 26 h 26"/>
                  <a:gd name="T12" fmla="*/ 17 w 27"/>
                  <a:gd name="T13" fmla="*/ 17 h 26"/>
                  <a:gd name="T14" fmla="*/ 24 w 27"/>
                  <a:gd name="T15" fmla="*/ 10 h 26"/>
                  <a:gd name="T16" fmla="*/ 27 w 27"/>
                  <a:gd name="T17"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6">
                    <a:moveTo>
                      <a:pt x="27" y="8"/>
                    </a:moveTo>
                    <a:cubicBezTo>
                      <a:pt x="20" y="0"/>
                      <a:pt x="20" y="0"/>
                      <a:pt x="20" y="0"/>
                    </a:cubicBezTo>
                    <a:cubicBezTo>
                      <a:pt x="20" y="0"/>
                      <a:pt x="19" y="1"/>
                      <a:pt x="17" y="2"/>
                    </a:cubicBezTo>
                    <a:cubicBezTo>
                      <a:pt x="15" y="4"/>
                      <a:pt x="13" y="6"/>
                      <a:pt x="10" y="9"/>
                    </a:cubicBezTo>
                    <a:cubicBezTo>
                      <a:pt x="5" y="13"/>
                      <a:pt x="0" y="18"/>
                      <a:pt x="0" y="18"/>
                    </a:cubicBezTo>
                    <a:cubicBezTo>
                      <a:pt x="8" y="26"/>
                      <a:pt x="8" y="26"/>
                      <a:pt x="8" y="26"/>
                    </a:cubicBezTo>
                    <a:cubicBezTo>
                      <a:pt x="8" y="26"/>
                      <a:pt x="13" y="21"/>
                      <a:pt x="17" y="17"/>
                    </a:cubicBezTo>
                    <a:cubicBezTo>
                      <a:pt x="20" y="14"/>
                      <a:pt x="22" y="12"/>
                      <a:pt x="24" y="10"/>
                    </a:cubicBezTo>
                    <a:cubicBezTo>
                      <a:pt x="26" y="9"/>
                      <a:pt x="27" y="8"/>
                      <a:pt x="2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96" name="任意多边形: 形状 318"/>
              <p:cNvSpPr/>
              <p:nvPr/>
            </p:nvSpPr>
            <p:spPr bwMode="auto">
              <a:xfrm>
                <a:off x="2125663" y="2466975"/>
                <a:ext cx="79375" cy="74613"/>
              </a:xfrm>
              <a:custGeom>
                <a:avLst/>
                <a:gdLst>
                  <a:gd name="T0" fmla="*/ 27 w 27"/>
                  <a:gd name="T1" fmla="*/ 9 h 25"/>
                  <a:gd name="T2" fmla="*/ 21 w 27"/>
                  <a:gd name="T3" fmla="*/ 0 h 25"/>
                  <a:gd name="T4" fmla="*/ 10 w 27"/>
                  <a:gd name="T5" fmla="*/ 8 h 25"/>
                  <a:gd name="T6" fmla="*/ 3 w 27"/>
                  <a:gd name="T7" fmla="*/ 14 h 25"/>
                  <a:gd name="T8" fmla="*/ 0 w 27"/>
                  <a:gd name="T9" fmla="*/ 17 h 25"/>
                  <a:gd name="T10" fmla="*/ 7 w 27"/>
                  <a:gd name="T11" fmla="*/ 25 h 25"/>
                  <a:gd name="T12" fmla="*/ 10 w 27"/>
                  <a:gd name="T13" fmla="*/ 22 h 25"/>
                  <a:gd name="T14" fmla="*/ 17 w 27"/>
                  <a:gd name="T15" fmla="*/ 17 h 25"/>
                  <a:gd name="T16" fmla="*/ 27 w 27"/>
                  <a:gd name="T17"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5">
                    <a:moveTo>
                      <a:pt x="27" y="9"/>
                    </a:moveTo>
                    <a:cubicBezTo>
                      <a:pt x="21" y="0"/>
                      <a:pt x="21" y="0"/>
                      <a:pt x="21" y="0"/>
                    </a:cubicBezTo>
                    <a:cubicBezTo>
                      <a:pt x="21" y="0"/>
                      <a:pt x="15" y="4"/>
                      <a:pt x="10" y="8"/>
                    </a:cubicBezTo>
                    <a:cubicBezTo>
                      <a:pt x="7" y="10"/>
                      <a:pt x="5" y="13"/>
                      <a:pt x="3" y="14"/>
                    </a:cubicBezTo>
                    <a:cubicBezTo>
                      <a:pt x="1" y="16"/>
                      <a:pt x="0" y="17"/>
                      <a:pt x="0" y="17"/>
                    </a:cubicBezTo>
                    <a:cubicBezTo>
                      <a:pt x="7" y="25"/>
                      <a:pt x="7" y="25"/>
                      <a:pt x="7" y="25"/>
                    </a:cubicBezTo>
                    <a:cubicBezTo>
                      <a:pt x="7" y="25"/>
                      <a:pt x="8" y="24"/>
                      <a:pt x="10" y="22"/>
                    </a:cubicBezTo>
                    <a:cubicBezTo>
                      <a:pt x="12" y="21"/>
                      <a:pt x="14" y="19"/>
                      <a:pt x="17" y="17"/>
                    </a:cubicBezTo>
                    <a:cubicBezTo>
                      <a:pt x="22" y="13"/>
                      <a:pt x="27" y="9"/>
                      <a:pt x="27"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97" name="任意多边形: 形状 319"/>
              <p:cNvSpPr/>
              <p:nvPr/>
            </p:nvSpPr>
            <p:spPr bwMode="auto">
              <a:xfrm>
                <a:off x="2216150" y="2400300"/>
                <a:ext cx="82550" cy="69850"/>
              </a:xfrm>
              <a:custGeom>
                <a:avLst/>
                <a:gdLst>
                  <a:gd name="T0" fmla="*/ 52 w 52"/>
                  <a:gd name="T1" fmla="*/ 15 h 44"/>
                  <a:gd name="T2" fmla="*/ 41 w 52"/>
                  <a:gd name="T3" fmla="*/ 0 h 44"/>
                  <a:gd name="T4" fmla="*/ 0 w 52"/>
                  <a:gd name="T5" fmla="*/ 27 h 44"/>
                  <a:gd name="T6" fmla="*/ 11 w 52"/>
                  <a:gd name="T7" fmla="*/ 44 h 44"/>
                  <a:gd name="T8" fmla="*/ 52 w 52"/>
                  <a:gd name="T9" fmla="*/ 15 h 44"/>
                </a:gdLst>
                <a:ahLst/>
                <a:cxnLst>
                  <a:cxn ang="0">
                    <a:pos x="T0" y="T1"/>
                  </a:cxn>
                  <a:cxn ang="0">
                    <a:pos x="T2" y="T3"/>
                  </a:cxn>
                  <a:cxn ang="0">
                    <a:pos x="T4" y="T5"/>
                  </a:cxn>
                  <a:cxn ang="0">
                    <a:pos x="T6" y="T7"/>
                  </a:cxn>
                  <a:cxn ang="0">
                    <a:pos x="T8" y="T9"/>
                  </a:cxn>
                </a:cxnLst>
                <a:rect l="0" t="0" r="r" b="b"/>
                <a:pathLst>
                  <a:path w="52" h="44">
                    <a:moveTo>
                      <a:pt x="52" y="15"/>
                    </a:moveTo>
                    <a:lnTo>
                      <a:pt x="41" y="0"/>
                    </a:lnTo>
                    <a:lnTo>
                      <a:pt x="0" y="27"/>
                    </a:lnTo>
                    <a:lnTo>
                      <a:pt x="11" y="44"/>
                    </a:lnTo>
                    <a:lnTo>
                      <a:pt x="52"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98" name="任意多边形: 形状 320"/>
              <p:cNvSpPr/>
              <p:nvPr/>
            </p:nvSpPr>
            <p:spPr bwMode="auto">
              <a:xfrm>
                <a:off x="2312988" y="2338388"/>
                <a:ext cx="82550" cy="65088"/>
              </a:xfrm>
              <a:custGeom>
                <a:avLst/>
                <a:gdLst>
                  <a:gd name="T0" fmla="*/ 28 w 28"/>
                  <a:gd name="T1" fmla="*/ 9 h 22"/>
                  <a:gd name="T2" fmla="*/ 23 w 28"/>
                  <a:gd name="T3" fmla="*/ 0 h 22"/>
                  <a:gd name="T4" fmla="*/ 11 w 28"/>
                  <a:gd name="T5" fmla="*/ 6 h 22"/>
                  <a:gd name="T6" fmla="*/ 0 w 28"/>
                  <a:gd name="T7" fmla="*/ 13 h 22"/>
                  <a:gd name="T8" fmla="*/ 6 w 28"/>
                  <a:gd name="T9" fmla="*/ 22 h 22"/>
                  <a:gd name="T10" fmla="*/ 17 w 28"/>
                  <a:gd name="T11" fmla="*/ 15 h 22"/>
                  <a:gd name="T12" fmla="*/ 28 w 28"/>
                  <a:gd name="T13" fmla="*/ 9 h 22"/>
                </a:gdLst>
                <a:ahLst/>
                <a:cxnLst>
                  <a:cxn ang="0">
                    <a:pos x="T0" y="T1"/>
                  </a:cxn>
                  <a:cxn ang="0">
                    <a:pos x="T2" y="T3"/>
                  </a:cxn>
                  <a:cxn ang="0">
                    <a:pos x="T4" y="T5"/>
                  </a:cxn>
                  <a:cxn ang="0">
                    <a:pos x="T6" y="T7"/>
                  </a:cxn>
                  <a:cxn ang="0">
                    <a:pos x="T8" y="T9"/>
                  </a:cxn>
                  <a:cxn ang="0">
                    <a:pos x="T10" y="T11"/>
                  </a:cxn>
                  <a:cxn ang="0">
                    <a:pos x="T12" y="T13"/>
                  </a:cxn>
                </a:cxnLst>
                <a:rect l="0" t="0" r="r" b="b"/>
                <a:pathLst>
                  <a:path w="28" h="22">
                    <a:moveTo>
                      <a:pt x="28" y="9"/>
                    </a:moveTo>
                    <a:cubicBezTo>
                      <a:pt x="23" y="0"/>
                      <a:pt x="23" y="0"/>
                      <a:pt x="23" y="0"/>
                    </a:cubicBezTo>
                    <a:cubicBezTo>
                      <a:pt x="23" y="0"/>
                      <a:pt x="17" y="3"/>
                      <a:pt x="11" y="6"/>
                    </a:cubicBezTo>
                    <a:cubicBezTo>
                      <a:pt x="6" y="10"/>
                      <a:pt x="0" y="13"/>
                      <a:pt x="0" y="13"/>
                    </a:cubicBezTo>
                    <a:cubicBezTo>
                      <a:pt x="6" y="22"/>
                      <a:pt x="6" y="22"/>
                      <a:pt x="6" y="22"/>
                    </a:cubicBezTo>
                    <a:cubicBezTo>
                      <a:pt x="6" y="22"/>
                      <a:pt x="11" y="19"/>
                      <a:pt x="17" y="15"/>
                    </a:cubicBezTo>
                    <a:cubicBezTo>
                      <a:pt x="22" y="12"/>
                      <a:pt x="28" y="9"/>
                      <a:pt x="2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99" name="任意多边形: 形状 321"/>
              <p:cNvSpPr/>
              <p:nvPr/>
            </p:nvSpPr>
            <p:spPr bwMode="auto">
              <a:xfrm>
                <a:off x="2382838" y="2255838"/>
                <a:ext cx="177800" cy="155575"/>
              </a:xfrm>
              <a:custGeom>
                <a:avLst/>
                <a:gdLst>
                  <a:gd name="T0" fmla="*/ 0 w 112"/>
                  <a:gd name="T1" fmla="*/ 0 h 98"/>
                  <a:gd name="T2" fmla="*/ 112 w 112"/>
                  <a:gd name="T3" fmla="*/ 2 h 98"/>
                  <a:gd name="T4" fmla="*/ 54 w 112"/>
                  <a:gd name="T5" fmla="*/ 98 h 98"/>
                  <a:gd name="T6" fmla="*/ 0 w 112"/>
                  <a:gd name="T7" fmla="*/ 0 h 98"/>
                </a:gdLst>
                <a:ahLst/>
                <a:cxnLst>
                  <a:cxn ang="0">
                    <a:pos x="T0" y="T1"/>
                  </a:cxn>
                  <a:cxn ang="0">
                    <a:pos x="T2" y="T3"/>
                  </a:cxn>
                  <a:cxn ang="0">
                    <a:pos x="T4" y="T5"/>
                  </a:cxn>
                  <a:cxn ang="0">
                    <a:pos x="T6" y="T7"/>
                  </a:cxn>
                </a:cxnLst>
                <a:rect l="0" t="0" r="r" b="b"/>
                <a:pathLst>
                  <a:path w="112" h="98">
                    <a:moveTo>
                      <a:pt x="0" y="0"/>
                    </a:moveTo>
                    <a:lnTo>
                      <a:pt x="112" y="2"/>
                    </a:lnTo>
                    <a:lnTo>
                      <a:pt x="54" y="98"/>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grpSp>
        <p:grpSp>
          <p:nvGrpSpPr>
            <p:cNvPr id="29" name="组合 28"/>
            <p:cNvGrpSpPr/>
            <p:nvPr/>
          </p:nvGrpSpPr>
          <p:grpSpPr>
            <a:xfrm>
              <a:off x="4084654" y="2275495"/>
              <a:ext cx="811212" cy="858838"/>
              <a:chOff x="3979863" y="2290763"/>
              <a:chExt cx="811212" cy="858838"/>
            </a:xfrm>
            <a:grpFill/>
          </p:grpSpPr>
          <p:sp>
            <p:nvSpPr>
              <p:cNvPr id="79" name="任意多边形: 形状 301"/>
              <p:cNvSpPr/>
              <p:nvPr/>
            </p:nvSpPr>
            <p:spPr bwMode="auto">
              <a:xfrm>
                <a:off x="3979863" y="2290763"/>
                <a:ext cx="82550" cy="65088"/>
              </a:xfrm>
              <a:custGeom>
                <a:avLst/>
                <a:gdLst>
                  <a:gd name="T0" fmla="*/ 23 w 28"/>
                  <a:gd name="T1" fmla="*/ 22 h 22"/>
                  <a:gd name="T2" fmla="*/ 28 w 28"/>
                  <a:gd name="T3" fmla="*/ 12 h 22"/>
                  <a:gd name="T4" fmla="*/ 25 w 28"/>
                  <a:gd name="T5" fmla="*/ 10 h 22"/>
                  <a:gd name="T6" fmla="*/ 17 w 28"/>
                  <a:gd name="T7" fmla="*/ 6 h 22"/>
                  <a:gd name="T8" fmla="*/ 5 w 28"/>
                  <a:gd name="T9" fmla="*/ 0 h 22"/>
                  <a:gd name="T10" fmla="*/ 0 w 28"/>
                  <a:gd name="T11" fmla="*/ 9 h 22"/>
                  <a:gd name="T12" fmla="*/ 11 w 28"/>
                  <a:gd name="T13" fmla="*/ 15 h 22"/>
                  <a:gd name="T14" fmla="*/ 19 w 28"/>
                  <a:gd name="T15" fmla="*/ 20 h 22"/>
                  <a:gd name="T16" fmla="*/ 23 w 28"/>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2">
                    <a:moveTo>
                      <a:pt x="23" y="22"/>
                    </a:moveTo>
                    <a:cubicBezTo>
                      <a:pt x="28" y="12"/>
                      <a:pt x="28" y="12"/>
                      <a:pt x="28" y="12"/>
                    </a:cubicBezTo>
                    <a:cubicBezTo>
                      <a:pt x="28" y="12"/>
                      <a:pt x="27" y="12"/>
                      <a:pt x="25" y="10"/>
                    </a:cubicBezTo>
                    <a:cubicBezTo>
                      <a:pt x="22" y="9"/>
                      <a:pt x="20" y="7"/>
                      <a:pt x="17" y="6"/>
                    </a:cubicBezTo>
                    <a:cubicBezTo>
                      <a:pt x="11" y="3"/>
                      <a:pt x="5" y="0"/>
                      <a:pt x="5" y="0"/>
                    </a:cubicBezTo>
                    <a:cubicBezTo>
                      <a:pt x="0" y="9"/>
                      <a:pt x="0" y="9"/>
                      <a:pt x="0" y="9"/>
                    </a:cubicBezTo>
                    <a:cubicBezTo>
                      <a:pt x="0" y="9"/>
                      <a:pt x="6" y="12"/>
                      <a:pt x="11" y="15"/>
                    </a:cubicBezTo>
                    <a:cubicBezTo>
                      <a:pt x="14" y="17"/>
                      <a:pt x="17" y="18"/>
                      <a:pt x="19" y="20"/>
                    </a:cubicBezTo>
                    <a:cubicBezTo>
                      <a:pt x="22" y="21"/>
                      <a:pt x="23" y="22"/>
                      <a:pt x="23"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grpSp>
            <p:nvGrpSpPr>
              <p:cNvPr id="80" name="组合 79"/>
              <p:cNvGrpSpPr/>
              <p:nvPr/>
            </p:nvGrpSpPr>
            <p:grpSpPr>
              <a:xfrm>
                <a:off x="4079875" y="2346325"/>
                <a:ext cx="711200" cy="803276"/>
                <a:chOff x="4079875" y="2346325"/>
                <a:chExt cx="711200" cy="803276"/>
              </a:xfrm>
              <a:grpFill/>
            </p:grpSpPr>
            <p:sp>
              <p:nvSpPr>
                <p:cNvPr id="81" name="任意多边形: 形状 303"/>
                <p:cNvSpPr/>
                <p:nvPr/>
              </p:nvSpPr>
              <p:spPr bwMode="auto">
                <a:xfrm>
                  <a:off x="4079875" y="2346325"/>
                  <a:ext cx="82550" cy="68263"/>
                </a:xfrm>
                <a:custGeom>
                  <a:avLst/>
                  <a:gdLst>
                    <a:gd name="T0" fmla="*/ 22 w 28"/>
                    <a:gd name="T1" fmla="*/ 23 h 23"/>
                    <a:gd name="T2" fmla="*/ 28 w 28"/>
                    <a:gd name="T3" fmla="*/ 14 h 23"/>
                    <a:gd name="T4" fmla="*/ 17 w 28"/>
                    <a:gd name="T5" fmla="*/ 7 h 23"/>
                    <a:gd name="T6" fmla="*/ 6 w 28"/>
                    <a:gd name="T7" fmla="*/ 0 h 23"/>
                    <a:gd name="T8" fmla="*/ 0 w 28"/>
                    <a:gd name="T9" fmla="*/ 9 h 23"/>
                    <a:gd name="T10" fmla="*/ 11 w 28"/>
                    <a:gd name="T11" fmla="*/ 16 h 23"/>
                    <a:gd name="T12" fmla="*/ 22 w 28"/>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28" h="23">
                      <a:moveTo>
                        <a:pt x="22" y="23"/>
                      </a:moveTo>
                      <a:cubicBezTo>
                        <a:pt x="28" y="14"/>
                        <a:pt x="28" y="14"/>
                        <a:pt x="28" y="14"/>
                      </a:cubicBezTo>
                      <a:cubicBezTo>
                        <a:pt x="28" y="14"/>
                        <a:pt x="23" y="11"/>
                        <a:pt x="17" y="7"/>
                      </a:cubicBezTo>
                      <a:cubicBezTo>
                        <a:pt x="11" y="3"/>
                        <a:pt x="6" y="0"/>
                        <a:pt x="6" y="0"/>
                      </a:cubicBezTo>
                      <a:cubicBezTo>
                        <a:pt x="0" y="9"/>
                        <a:pt x="0" y="9"/>
                        <a:pt x="0" y="9"/>
                      </a:cubicBezTo>
                      <a:cubicBezTo>
                        <a:pt x="0" y="9"/>
                        <a:pt x="6" y="12"/>
                        <a:pt x="11" y="16"/>
                      </a:cubicBezTo>
                      <a:cubicBezTo>
                        <a:pt x="17" y="20"/>
                        <a:pt x="22" y="23"/>
                        <a:pt x="22"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82" name="任意多边形: 形状 304"/>
                <p:cNvSpPr/>
                <p:nvPr/>
              </p:nvSpPr>
              <p:spPr bwMode="auto">
                <a:xfrm>
                  <a:off x="4176713" y="2411413"/>
                  <a:ext cx="82550" cy="71438"/>
                </a:xfrm>
                <a:custGeom>
                  <a:avLst/>
                  <a:gdLst>
                    <a:gd name="T0" fmla="*/ 21 w 28"/>
                    <a:gd name="T1" fmla="*/ 24 h 24"/>
                    <a:gd name="T2" fmla="*/ 28 w 28"/>
                    <a:gd name="T3" fmla="*/ 15 h 24"/>
                    <a:gd name="T4" fmla="*/ 25 w 28"/>
                    <a:gd name="T5" fmla="*/ 13 h 24"/>
                    <a:gd name="T6" fmla="*/ 17 w 28"/>
                    <a:gd name="T7" fmla="*/ 7 h 24"/>
                    <a:gd name="T8" fmla="*/ 6 w 28"/>
                    <a:gd name="T9" fmla="*/ 0 h 24"/>
                    <a:gd name="T10" fmla="*/ 0 w 28"/>
                    <a:gd name="T11" fmla="*/ 8 h 24"/>
                    <a:gd name="T12" fmla="*/ 11 w 28"/>
                    <a:gd name="T13" fmla="*/ 16 h 24"/>
                    <a:gd name="T14" fmla="*/ 18 w 28"/>
                    <a:gd name="T15" fmla="*/ 21 h 24"/>
                    <a:gd name="T16" fmla="*/ 21 w 28"/>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4">
                      <a:moveTo>
                        <a:pt x="21" y="24"/>
                      </a:moveTo>
                      <a:cubicBezTo>
                        <a:pt x="28" y="15"/>
                        <a:pt x="28" y="15"/>
                        <a:pt x="28" y="15"/>
                      </a:cubicBezTo>
                      <a:cubicBezTo>
                        <a:pt x="28" y="15"/>
                        <a:pt x="27" y="14"/>
                        <a:pt x="25" y="13"/>
                      </a:cubicBezTo>
                      <a:cubicBezTo>
                        <a:pt x="23" y="11"/>
                        <a:pt x="20" y="9"/>
                        <a:pt x="17" y="7"/>
                      </a:cubicBezTo>
                      <a:cubicBezTo>
                        <a:pt x="12" y="3"/>
                        <a:pt x="6" y="0"/>
                        <a:pt x="6" y="0"/>
                      </a:cubicBezTo>
                      <a:cubicBezTo>
                        <a:pt x="0" y="8"/>
                        <a:pt x="0" y="8"/>
                        <a:pt x="0" y="8"/>
                      </a:cubicBezTo>
                      <a:cubicBezTo>
                        <a:pt x="0" y="8"/>
                        <a:pt x="5" y="12"/>
                        <a:pt x="11" y="16"/>
                      </a:cubicBezTo>
                      <a:cubicBezTo>
                        <a:pt x="14" y="18"/>
                        <a:pt x="16" y="20"/>
                        <a:pt x="18" y="21"/>
                      </a:cubicBezTo>
                      <a:cubicBezTo>
                        <a:pt x="20" y="23"/>
                        <a:pt x="21" y="24"/>
                        <a:pt x="21"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83" name="任意多边形: 形状 305"/>
                <p:cNvSpPr/>
                <p:nvPr/>
              </p:nvSpPr>
              <p:spPr bwMode="auto">
                <a:xfrm>
                  <a:off x="4270375" y="2479675"/>
                  <a:ext cx="79375" cy="76200"/>
                </a:xfrm>
                <a:custGeom>
                  <a:avLst/>
                  <a:gdLst>
                    <a:gd name="T0" fmla="*/ 20 w 27"/>
                    <a:gd name="T1" fmla="*/ 26 h 26"/>
                    <a:gd name="T2" fmla="*/ 27 w 27"/>
                    <a:gd name="T3" fmla="*/ 18 h 26"/>
                    <a:gd name="T4" fmla="*/ 17 w 27"/>
                    <a:gd name="T5" fmla="*/ 9 h 26"/>
                    <a:gd name="T6" fmla="*/ 9 w 27"/>
                    <a:gd name="T7" fmla="*/ 3 h 26"/>
                    <a:gd name="T8" fmla="*/ 6 w 27"/>
                    <a:gd name="T9" fmla="*/ 0 h 26"/>
                    <a:gd name="T10" fmla="*/ 0 w 27"/>
                    <a:gd name="T11" fmla="*/ 9 h 26"/>
                    <a:gd name="T12" fmla="*/ 3 w 27"/>
                    <a:gd name="T13" fmla="*/ 11 h 26"/>
                    <a:gd name="T14" fmla="*/ 10 w 27"/>
                    <a:gd name="T15" fmla="*/ 17 h 26"/>
                    <a:gd name="T16" fmla="*/ 20 w 27"/>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6">
                      <a:moveTo>
                        <a:pt x="20" y="26"/>
                      </a:moveTo>
                      <a:cubicBezTo>
                        <a:pt x="27" y="18"/>
                        <a:pt x="27" y="18"/>
                        <a:pt x="27" y="18"/>
                      </a:cubicBezTo>
                      <a:cubicBezTo>
                        <a:pt x="27" y="18"/>
                        <a:pt x="22" y="13"/>
                        <a:pt x="17" y="9"/>
                      </a:cubicBezTo>
                      <a:cubicBezTo>
                        <a:pt x="14" y="7"/>
                        <a:pt x="11" y="4"/>
                        <a:pt x="9" y="3"/>
                      </a:cubicBezTo>
                      <a:cubicBezTo>
                        <a:pt x="8" y="1"/>
                        <a:pt x="6" y="0"/>
                        <a:pt x="6" y="0"/>
                      </a:cubicBezTo>
                      <a:cubicBezTo>
                        <a:pt x="0" y="9"/>
                        <a:pt x="0" y="9"/>
                        <a:pt x="0" y="9"/>
                      </a:cubicBezTo>
                      <a:cubicBezTo>
                        <a:pt x="0" y="9"/>
                        <a:pt x="1" y="10"/>
                        <a:pt x="3" y="11"/>
                      </a:cubicBezTo>
                      <a:cubicBezTo>
                        <a:pt x="5" y="13"/>
                        <a:pt x="7" y="15"/>
                        <a:pt x="10" y="17"/>
                      </a:cubicBezTo>
                      <a:cubicBezTo>
                        <a:pt x="15" y="21"/>
                        <a:pt x="20" y="26"/>
                        <a:pt x="20"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84" name="任意多边形: 形状 306"/>
                <p:cNvSpPr/>
                <p:nvPr/>
              </p:nvSpPr>
              <p:spPr bwMode="auto">
                <a:xfrm>
                  <a:off x="4356100" y="2555875"/>
                  <a:ext cx="79375" cy="76200"/>
                </a:xfrm>
                <a:custGeom>
                  <a:avLst/>
                  <a:gdLst>
                    <a:gd name="T0" fmla="*/ 19 w 27"/>
                    <a:gd name="T1" fmla="*/ 26 h 26"/>
                    <a:gd name="T2" fmla="*/ 27 w 27"/>
                    <a:gd name="T3" fmla="*/ 19 h 26"/>
                    <a:gd name="T4" fmla="*/ 24 w 27"/>
                    <a:gd name="T5" fmla="*/ 16 h 26"/>
                    <a:gd name="T6" fmla="*/ 17 w 27"/>
                    <a:gd name="T7" fmla="*/ 9 h 26"/>
                    <a:gd name="T8" fmla="*/ 8 w 27"/>
                    <a:gd name="T9" fmla="*/ 0 h 26"/>
                    <a:gd name="T10" fmla="*/ 0 w 27"/>
                    <a:gd name="T11" fmla="*/ 8 h 26"/>
                    <a:gd name="T12" fmla="*/ 10 w 27"/>
                    <a:gd name="T13" fmla="*/ 17 h 26"/>
                    <a:gd name="T14" fmla="*/ 16 w 27"/>
                    <a:gd name="T15" fmla="*/ 23 h 26"/>
                    <a:gd name="T16" fmla="*/ 19 w 27"/>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6">
                      <a:moveTo>
                        <a:pt x="19" y="26"/>
                      </a:moveTo>
                      <a:cubicBezTo>
                        <a:pt x="27" y="19"/>
                        <a:pt x="27" y="19"/>
                        <a:pt x="27" y="19"/>
                      </a:cubicBezTo>
                      <a:cubicBezTo>
                        <a:pt x="27" y="19"/>
                        <a:pt x="26" y="18"/>
                        <a:pt x="24" y="16"/>
                      </a:cubicBezTo>
                      <a:cubicBezTo>
                        <a:pt x="22" y="14"/>
                        <a:pt x="20" y="12"/>
                        <a:pt x="17" y="9"/>
                      </a:cubicBezTo>
                      <a:cubicBezTo>
                        <a:pt x="12" y="5"/>
                        <a:pt x="8" y="0"/>
                        <a:pt x="8" y="0"/>
                      </a:cubicBezTo>
                      <a:cubicBezTo>
                        <a:pt x="0" y="8"/>
                        <a:pt x="0" y="8"/>
                        <a:pt x="0" y="8"/>
                      </a:cubicBezTo>
                      <a:cubicBezTo>
                        <a:pt x="0" y="8"/>
                        <a:pt x="5" y="13"/>
                        <a:pt x="10" y="17"/>
                      </a:cubicBezTo>
                      <a:cubicBezTo>
                        <a:pt x="12" y="19"/>
                        <a:pt x="15" y="22"/>
                        <a:pt x="16" y="23"/>
                      </a:cubicBezTo>
                      <a:cubicBezTo>
                        <a:pt x="18" y="25"/>
                        <a:pt x="19" y="26"/>
                        <a:pt x="1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85" name="任意多边形: 形状 307"/>
                <p:cNvSpPr/>
                <p:nvPr/>
              </p:nvSpPr>
              <p:spPr bwMode="auto">
                <a:xfrm>
                  <a:off x="4438650" y="2638425"/>
                  <a:ext cx="76200" cy="79375"/>
                </a:xfrm>
                <a:custGeom>
                  <a:avLst/>
                  <a:gdLst>
                    <a:gd name="T0" fmla="*/ 18 w 26"/>
                    <a:gd name="T1" fmla="*/ 27 h 27"/>
                    <a:gd name="T2" fmla="*/ 26 w 26"/>
                    <a:gd name="T3" fmla="*/ 20 h 27"/>
                    <a:gd name="T4" fmla="*/ 17 w 26"/>
                    <a:gd name="T5" fmla="*/ 10 h 27"/>
                    <a:gd name="T6" fmla="*/ 8 w 26"/>
                    <a:gd name="T7" fmla="*/ 0 h 27"/>
                    <a:gd name="T8" fmla="*/ 0 w 26"/>
                    <a:gd name="T9" fmla="*/ 8 h 27"/>
                    <a:gd name="T10" fmla="*/ 9 w 26"/>
                    <a:gd name="T11" fmla="*/ 17 h 27"/>
                    <a:gd name="T12" fmla="*/ 18 w 26"/>
                    <a:gd name="T13" fmla="*/ 27 h 27"/>
                  </a:gdLst>
                  <a:ahLst/>
                  <a:cxnLst>
                    <a:cxn ang="0">
                      <a:pos x="T0" y="T1"/>
                    </a:cxn>
                    <a:cxn ang="0">
                      <a:pos x="T2" y="T3"/>
                    </a:cxn>
                    <a:cxn ang="0">
                      <a:pos x="T4" y="T5"/>
                    </a:cxn>
                    <a:cxn ang="0">
                      <a:pos x="T6" y="T7"/>
                    </a:cxn>
                    <a:cxn ang="0">
                      <a:pos x="T8" y="T9"/>
                    </a:cxn>
                    <a:cxn ang="0">
                      <a:pos x="T10" y="T11"/>
                    </a:cxn>
                    <a:cxn ang="0">
                      <a:pos x="T12" y="T13"/>
                    </a:cxn>
                  </a:cxnLst>
                  <a:rect l="0" t="0" r="r" b="b"/>
                  <a:pathLst>
                    <a:path w="26" h="27">
                      <a:moveTo>
                        <a:pt x="18" y="27"/>
                      </a:moveTo>
                      <a:cubicBezTo>
                        <a:pt x="26" y="20"/>
                        <a:pt x="26" y="20"/>
                        <a:pt x="26" y="20"/>
                      </a:cubicBezTo>
                      <a:cubicBezTo>
                        <a:pt x="26" y="20"/>
                        <a:pt x="22" y="15"/>
                        <a:pt x="17" y="10"/>
                      </a:cubicBezTo>
                      <a:cubicBezTo>
                        <a:pt x="13" y="5"/>
                        <a:pt x="8" y="0"/>
                        <a:pt x="8" y="0"/>
                      </a:cubicBezTo>
                      <a:cubicBezTo>
                        <a:pt x="0" y="8"/>
                        <a:pt x="0" y="8"/>
                        <a:pt x="0" y="8"/>
                      </a:cubicBezTo>
                      <a:cubicBezTo>
                        <a:pt x="0" y="8"/>
                        <a:pt x="5" y="12"/>
                        <a:pt x="9" y="17"/>
                      </a:cubicBezTo>
                      <a:cubicBezTo>
                        <a:pt x="14" y="22"/>
                        <a:pt x="18" y="27"/>
                        <a:pt x="18"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86" name="任意多边形: 形状 308"/>
                <p:cNvSpPr/>
                <p:nvPr/>
              </p:nvSpPr>
              <p:spPr bwMode="auto">
                <a:xfrm>
                  <a:off x="4514850" y="2725738"/>
                  <a:ext cx="73025" cy="82550"/>
                </a:xfrm>
                <a:custGeom>
                  <a:avLst/>
                  <a:gdLst>
                    <a:gd name="T0" fmla="*/ 32 w 46"/>
                    <a:gd name="T1" fmla="*/ 52 h 52"/>
                    <a:gd name="T2" fmla="*/ 46 w 46"/>
                    <a:gd name="T3" fmla="*/ 39 h 52"/>
                    <a:gd name="T4" fmla="*/ 17 w 46"/>
                    <a:gd name="T5" fmla="*/ 0 h 52"/>
                    <a:gd name="T6" fmla="*/ 0 w 46"/>
                    <a:gd name="T7" fmla="*/ 13 h 52"/>
                    <a:gd name="T8" fmla="*/ 32 w 46"/>
                    <a:gd name="T9" fmla="*/ 52 h 52"/>
                  </a:gdLst>
                  <a:ahLst/>
                  <a:cxnLst>
                    <a:cxn ang="0">
                      <a:pos x="T0" y="T1"/>
                    </a:cxn>
                    <a:cxn ang="0">
                      <a:pos x="T2" y="T3"/>
                    </a:cxn>
                    <a:cxn ang="0">
                      <a:pos x="T4" y="T5"/>
                    </a:cxn>
                    <a:cxn ang="0">
                      <a:pos x="T6" y="T7"/>
                    </a:cxn>
                    <a:cxn ang="0">
                      <a:pos x="T8" y="T9"/>
                    </a:cxn>
                  </a:cxnLst>
                  <a:rect l="0" t="0" r="r" b="b"/>
                  <a:pathLst>
                    <a:path w="46" h="52">
                      <a:moveTo>
                        <a:pt x="32" y="52"/>
                      </a:moveTo>
                      <a:lnTo>
                        <a:pt x="46" y="39"/>
                      </a:lnTo>
                      <a:lnTo>
                        <a:pt x="17" y="0"/>
                      </a:lnTo>
                      <a:lnTo>
                        <a:pt x="0" y="13"/>
                      </a:lnTo>
                      <a:lnTo>
                        <a:pt x="32"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87" name="任意多边形: 形状 309"/>
                <p:cNvSpPr/>
                <p:nvPr/>
              </p:nvSpPr>
              <p:spPr bwMode="auto">
                <a:xfrm>
                  <a:off x="4584700" y="2819400"/>
                  <a:ext cx="71438" cy="82550"/>
                </a:xfrm>
                <a:custGeom>
                  <a:avLst/>
                  <a:gdLst>
                    <a:gd name="T0" fmla="*/ 15 w 24"/>
                    <a:gd name="T1" fmla="*/ 28 h 28"/>
                    <a:gd name="T2" fmla="*/ 24 w 24"/>
                    <a:gd name="T3" fmla="*/ 22 h 28"/>
                    <a:gd name="T4" fmla="*/ 22 w 24"/>
                    <a:gd name="T5" fmla="*/ 18 h 28"/>
                    <a:gd name="T6" fmla="*/ 17 w 24"/>
                    <a:gd name="T7" fmla="*/ 11 h 28"/>
                    <a:gd name="T8" fmla="*/ 9 w 24"/>
                    <a:gd name="T9" fmla="*/ 0 h 28"/>
                    <a:gd name="T10" fmla="*/ 0 w 24"/>
                    <a:gd name="T11" fmla="*/ 6 h 28"/>
                    <a:gd name="T12" fmla="*/ 8 w 24"/>
                    <a:gd name="T13" fmla="*/ 17 h 28"/>
                    <a:gd name="T14" fmla="*/ 13 w 24"/>
                    <a:gd name="T15" fmla="*/ 24 h 28"/>
                    <a:gd name="T16" fmla="*/ 15 w 24"/>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8">
                      <a:moveTo>
                        <a:pt x="15" y="28"/>
                      </a:moveTo>
                      <a:cubicBezTo>
                        <a:pt x="24" y="22"/>
                        <a:pt x="24" y="22"/>
                        <a:pt x="24" y="22"/>
                      </a:cubicBezTo>
                      <a:cubicBezTo>
                        <a:pt x="24" y="22"/>
                        <a:pt x="23" y="21"/>
                        <a:pt x="22" y="18"/>
                      </a:cubicBezTo>
                      <a:cubicBezTo>
                        <a:pt x="20" y="16"/>
                        <a:pt x="19" y="13"/>
                        <a:pt x="17" y="11"/>
                      </a:cubicBezTo>
                      <a:cubicBezTo>
                        <a:pt x="13" y="5"/>
                        <a:pt x="9" y="0"/>
                        <a:pt x="9" y="0"/>
                      </a:cubicBezTo>
                      <a:cubicBezTo>
                        <a:pt x="0" y="6"/>
                        <a:pt x="0" y="6"/>
                        <a:pt x="0" y="6"/>
                      </a:cubicBezTo>
                      <a:cubicBezTo>
                        <a:pt x="0" y="6"/>
                        <a:pt x="4" y="11"/>
                        <a:pt x="8" y="17"/>
                      </a:cubicBezTo>
                      <a:cubicBezTo>
                        <a:pt x="10" y="19"/>
                        <a:pt x="11" y="22"/>
                        <a:pt x="13" y="24"/>
                      </a:cubicBezTo>
                      <a:cubicBezTo>
                        <a:pt x="14" y="26"/>
                        <a:pt x="15" y="28"/>
                        <a:pt x="1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88" name="任意多边形: 形状 310"/>
                <p:cNvSpPr/>
                <p:nvPr/>
              </p:nvSpPr>
              <p:spPr bwMode="auto">
                <a:xfrm>
                  <a:off x="4649788" y="2917825"/>
                  <a:ext cx="68263" cy="80963"/>
                </a:xfrm>
                <a:custGeom>
                  <a:avLst/>
                  <a:gdLst>
                    <a:gd name="T0" fmla="*/ 13 w 23"/>
                    <a:gd name="T1" fmla="*/ 28 h 28"/>
                    <a:gd name="T2" fmla="*/ 23 w 23"/>
                    <a:gd name="T3" fmla="*/ 23 h 28"/>
                    <a:gd name="T4" fmla="*/ 16 w 23"/>
                    <a:gd name="T5" fmla="*/ 11 h 28"/>
                    <a:gd name="T6" fmla="*/ 11 w 23"/>
                    <a:gd name="T7" fmla="*/ 3 h 28"/>
                    <a:gd name="T8" fmla="*/ 9 w 23"/>
                    <a:gd name="T9" fmla="*/ 0 h 28"/>
                    <a:gd name="T10" fmla="*/ 0 w 23"/>
                    <a:gd name="T11" fmla="*/ 6 h 28"/>
                    <a:gd name="T12" fmla="*/ 2 w 23"/>
                    <a:gd name="T13" fmla="*/ 9 h 28"/>
                    <a:gd name="T14" fmla="*/ 7 w 23"/>
                    <a:gd name="T15" fmla="*/ 17 h 28"/>
                    <a:gd name="T16" fmla="*/ 13 w 23"/>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8">
                      <a:moveTo>
                        <a:pt x="13" y="28"/>
                      </a:moveTo>
                      <a:cubicBezTo>
                        <a:pt x="23" y="23"/>
                        <a:pt x="23" y="23"/>
                        <a:pt x="23" y="23"/>
                      </a:cubicBezTo>
                      <a:cubicBezTo>
                        <a:pt x="23" y="23"/>
                        <a:pt x="19" y="17"/>
                        <a:pt x="16" y="11"/>
                      </a:cubicBezTo>
                      <a:cubicBezTo>
                        <a:pt x="14" y="9"/>
                        <a:pt x="13" y="6"/>
                        <a:pt x="11" y="3"/>
                      </a:cubicBezTo>
                      <a:cubicBezTo>
                        <a:pt x="10" y="1"/>
                        <a:pt x="9" y="0"/>
                        <a:pt x="9" y="0"/>
                      </a:cubicBezTo>
                      <a:cubicBezTo>
                        <a:pt x="0" y="6"/>
                        <a:pt x="0" y="6"/>
                        <a:pt x="0" y="6"/>
                      </a:cubicBezTo>
                      <a:cubicBezTo>
                        <a:pt x="0" y="6"/>
                        <a:pt x="1" y="7"/>
                        <a:pt x="2" y="9"/>
                      </a:cubicBezTo>
                      <a:cubicBezTo>
                        <a:pt x="3" y="11"/>
                        <a:pt x="5" y="14"/>
                        <a:pt x="7" y="17"/>
                      </a:cubicBezTo>
                      <a:cubicBezTo>
                        <a:pt x="10" y="23"/>
                        <a:pt x="13" y="28"/>
                        <a:pt x="1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89" name="任意多边形: 形状 311"/>
                <p:cNvSpPr/>
                <p:nvPr/>
              </p:nvSpPr>
              <p:spPr bwMode="auto">
                <a:xfrm>
                  <a:off x="4638675" y="2973388"/>
                  <a:ext cx="152400" cy="176213"/>
                </a:xfrm>
                <a:custGeom>
                  <a:avLst/>
                  <a:gdLst>
                    <a:gd name="T0" fmla="*/ 96 w 96"/>
                    <a:gd name="T1" fmla="*/ 0 h 111"/>
                    <a:gd name="T2" fmla="*/ 94 w 96"/>
                    <a:gd name="T3" fmla="*/ 111 h 111"/>
                    <a:gd name="T4" fmla="*/ 0 w 96"/>
                    <a:gd name="T5" fmla="*/ 55 h 111"/>
                    <a:gd name="T6" fmla="*/ 96 w 96"/>
                    <a:gd name="T7" fmla="*/ 0 h 111"/>
                  </a:gdLst>
                  <a:ahLst/>
                  <a:cxnLst>
                    <a:cxn ang="0">
                      <a:pos x="T0" y="T1"/>
                    </a:cxn>
                    <a:cxn ang="0">
                      <a:pos x="T2" y="T3"/>
                    </a:cxn>
                    <a:cxn ang="0">
                      <a:pos x="T4" y="T5"/>
                    </a:cxn>
                    <a:cxn ang="0">
                      <a:pos x="T6" y="T7"/>
                    </a:cxn>
                  </a:cxnLst>
                  <a:rect l="0" t="0" r="r" b="b"/>
                  <a:pathLst>
                    <a:path w="96" h="111">
                      <a:moveTo>
                        <a:pt x="96" y="0"/>
                      </a:moveTo>
                      <a:lnTo>
                        <a:pt x="94" y="111"/>
                      </a:lnTo>
                      <a:lnTo>
                        <a:pt x="0" y="55"/>
                      </a:lnTo>
                      <a:lnTo>
                        <a:pt x="9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grpSp>
        </p:grpSp>
        <p:grpSp>
          <p:nvGrpSpPr>
            <p:cNvPr id="30" name="组合 29"/>
            <p:cNvGrpSpPr/>
            <p:nvPr/>
          </p:nvGrpSpPr>
          <p:grpSpPr>
            <a:xfrm>
              <a:off x="3994166" y="4466245"/>
              <a:ext cx="895350" cy="893762"/>
              <a:chOff x="3889375" y="4481513"/>
              <a:chExt cx="895350" cy="893762"/>
            </a:xfrm>
            <a:grpFill/>
          </p:grpSpPr>
          <p:sp>
            <p:nvSpPr>
              <p:cNvPr id="48" name="任意多边形: 形状 290"/>
              <p:cNvSpPr/>
              <p:nvPr/>
            </p:nvSpPr>
            <p:spPr bwMode="auto">
              <a:xfrm>
                <a:off x="4724400" y="4481513"/>
                <a:ext cx="60325" cy="82550"/>
              </a:xfrm>
              <a:custGeom>
                <a:avLst/>
                <a:gdLst>
                  <a:gd name="T0" fmla="*/ 0 w 21"/>
                  <a:gd name="T1" fmla="*/ 24 h 28"/>
                  <a:gd name="T2" fmla="*/ 10 w 21"/>
                  <a:gd name="T3" fmla="*/ 28 h 28"/>
                  <a:gd name="T4" fmla="*/ 12 w 21"/>
                  <a:gd name="T5" fmla="*/ 25 h 28"/>
                  <a:gd name="T6" fmla="*/ 16 w 21"/>
                  <a:gd name="T7" fmla="*/ 16 h 28"/>
                  <a:gd name="T8" fmla="*/ 21 w 21"/>
                  <a:gd name="T9" fmla="*/ 4 h 28"/>
                  <a:gd name="T10" fmla="*/ 11 w 21"/>
                  <a:gd name="T11" fmla="*/ 0 h 28"/>
                  <a:gd name="T12" fmla="*/ 6 w 21"/>
                  <a:gd name="T13" fmla="*/ 12 h 28"/>
                  <a:gd name="T14" fmla="*/ 2 w 21"/>
                  <a:gd name="T15" fmla="*/ 20 h 28"/>
                  <a:gd name="T16" fmla="*/ 0 w 21"/>
                  <a:gd name="T17"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8">
                    <a:moveTo>
                      <a:pt x="0" y="24"/>
                    </a:moveTo>
                    <a:cubicBezTo>
                      <a:pt x="10" y="28"/>
                      <a:pt x="10" y="28"/>
                      <a:pt x="10" y="28"/>
                    </a:cubicBezTo>
                    <a:cubicBezTo>
                      <a:pt x="10" y="28"/>
                      <a:pt x="11" y="27"/>
                      <a:pt x="12" y="25"/>
                    </a:cubicBezTo>
                    <a:cubicBezTo>
                      <a:pt x="13" y="22"/>
                      <a:pt x="14" y="19"/>
                      <a:pt x="16" y="16"/>
                    </a:cubicBezTo>
                    <a:cubicBezTo>
                      <a:pt x="18" y="10"/>
                      <a:pt x="21" y="4"/>
                      <a:pt x="21" y="4"/>
                    </a:cubicBezTo>
                    <a:cubicBezTo>
                      <a:pt x="11" y="0"/>
                      <a:pt x="11" y="0"/>
                      <a:pt x="11" y="0"/>
                    </a:cubicBezTo>
                    <a:cubicBezTo>
                      <a:pt x="11" y="0"/>
                      <a:pt x="9" y="6"/>
                      <a:pt x="6" y="12"/>
                    </a:cubicBezTo>
                    <a:cubicBezTo>
                      <a:pt x="5" y="15"/>
                      <a:pt x="3" y="18"/>
                      <a:pt x="2" y="20"/>
                    </a:cubicBezTo>
                    <a:cubicBezTo>
                      <a:pt x="1" y="22"/>
                      <a:pt x="0" y="24"/>
                      <a:pt x="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49" name="任意多边形: 形状 291"/>
              <p:cNvSpPr/>
              <p:nvPr/>
            </p:nvSpPr>
            <p:spPr bwMode="auto">
              <a:xfrm>
                <a:off x="4670425" y="4583113"/>
                <a:ext cx="65088" cy="85725"/>
              </a:xfrm>
              <a:custGeom>
                <a:avLst/>
                <a:gdLst>
                  <a:gd name="T0" fmla="*/ 0 w 22"/>
                  <a:gd name="T1" fmla="*/ 23 h 29"/>
                  <a:gd name="T2" fmla="*/ 9 w 22"/>
                  <a:gd name="T3" fmla="*/ 29 h 29"/>
                  <a:gd name="T4" fmla="*/ 15 w 22"/>
                  <a:gd name="T5" fmla="*/ 17 h 29"/>
                  <a:gd name="T6" fmla="*/ 20 w 22"/>
                  <a:gd name="T7" fmla="*/ 9 h 29"/>
                  <a:gd name="T8" fmla="*/ 22 w 22"/>
                  <a:gd name="T9" fmla="*/ 5 h 29"/>
                  <a:gd name="T10" fmla="*/ 12 w 22"/>
                  <a:gd name="T11" fmla="*/ 0 h 29"/>
                  <a:gd name="T12" fmla="*/ 10 w 22"/>
                  <a:gd name="T13" fmla="*/ 4 h 29"/>
                  <a:gd name="T14" fmla="*/ 6 w 22"/>
                  <a:gd name="T15" fmla="*/ 12 h 29"/>
                  <a:gd name="T16" fmla="*/ 0 w 22"/>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9">
                    <a:moveTo>
                      <a:pt x="0" y="23"/>
                    </a:moveTo>
                    <a:cubicBezTo>
                      <a:pt x="9" y="29"/>
                      <a:pt x="9" y="29"/>
                      <a:pt x="9" y="29"/>
                    </a:cubicBezTo>
                    <a:cubicBezTo>
                      <a:pt x="9" y="29"/>
                      <a:pt x="12" y="23"/>
                      <a:pt x="15" y="17"/>
                    </a:cubicBezTo>
                    <a:cubicBezTo>
                      <a:pt x="17" y="14"/>
                      <a:pt x="19" y="11"/>
                      <a:pt x="20" y="9"/>
                    </a:cubicBezTo>
                    <a:cubicBezTo>
                      <a:pt x="21" y="7"/>
                      <a:pt x="22" y="5"/>
                      <a:pt x="22" y="5"/>
                    </a:cubicBezTo>
                    <a:cubicBezTo>
                      <a:pt x="12" y="0"/>
                      <a:pt x="12" y="0"/>
                      <a:pt x="12" y="0"/>
                    </a:cubicBezTo>
                    <a:cubicBezTo>
                      <a:pt x="12" y="0"/>
                      <a:pt x="12" y="2"/>
                      <a:pt x="10" y="4"/>
                    </a:cubicBezTo>
                    <a:cubicBezTo>
                      <a:pt x="9" y="6"/>
                      <a:pt x="8" y="9"/>
                      <a:pt x="6" y="12"/>
                    </a:cubicBezTo>
                    <a:cubicBezTo>
                      <a:pt x="3" y="17"/>
                      <a:pt x="0" y="23"/>
                      <a:pt x="0"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50" name="任意多边形: 形状 292"/>
              <p:cNvSpPr/>
              <p:nvPr/>
            </p:nvSpPr>
            <p:spPr bwMode="auto">
              <a:xfrm>
                <a:off x="4608513" y="4683125"/>
                <a:ext cx="68263" cy="82550"/>
              </a:xfrm>
              <a:custGeom>
                <a:avLst/>
                <a:gdLst>
                  <a:gd name="T0" fmla="*/ 0 w 23"/>
                  <a:gd name="T1" fmla="*/ 22 h 28"/>
                  <a:gd name="T2" fmla="*/ 8 w 23"/>
                  <a:gd name="T3" fmla="*/ 28 h 28"/>
                  <a:gd name="T4" fmla="*/ 11 w 23"/>
                  <a:gd name="T5" fmla="*/ 25 h 28"/>
                  <a:gd name="T6" fmla="*/ 16 w 23"/>
                  <a:gd name="T7" fmla="*/ 17 h 28"/>
                  <a:gd name="T8" fmla="*/ 23 w 23"/>
                  <a:gd name="T9" fmla="*/ 6 h 28"/>
                  <a:gd name="T10" fmla="*/ 14 w 23"/>
                  <a:gd name="T11" fmla="*/ 0 h 28"/>
                  <a:gd name="T12" fmla="*/ 7 w 23"/>
                  <a:gd name="T13" fmla="*/ 11 h 28"/>
                  <a:gd name="T14" fmla="*/ 2 w 23"/>
                  <a:gd name="T15" fmla="*/ 19 h 28"/>
                  <a:gd name="T16" fmla="*/ 0 w 23"/>
                  <a:gd name="T17"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8">
                    <a:moveTo>
                      <a:pt x="0" y="22"/>
                    </a:moveTo>
                    <a:cubicBezTo>
                      <a:pt x="8" y="28"/>
                      <a:pt x="8" y="28"/>
                      <a:pt x="8" y="28"/>
                    </a:cubicBezTo>
                    <a:cubicBezTo>
                      <a:pt x="8" y="28"/>
                      <a:pt x="9" y="27"/>
                      <a:pt x="11" y="25"/>
                    </a:cubicBezTo>
                    <a:cubicBezTo>
                      <a:pt x="12" y="23"/>
                      <a:pt x="14" y="20"/>
                      <a:pt x="16" y="17"/>
                    </a:cubicBezTo>
                    <a:cubicBezTo>
                      <a:pt x="19" y="11"/>
                      <a:pt x="23" y="6"/>
                      <a:pt x="23" y="6"/>
                    </a:cubicBezTo>
                    <a:cubicBezTo>
                      <a:pt x="14" y="0"/>
                      <a:pt x="14" y="0"/>
                      <a:pt x="14" y="0"/>
                    </a:cubicBezTo>
                    <a:cubicBezTo>
                      <a:pt x="14" y="0"/>
                      <a:pt x="10" y="6"/>
                      <a:pt x="7" y="11"/>
                    </a:cubicBezTo>
                    <a:cubicBezTo>
                      <a:pt x="5" y="14"/>
                      <a:pt x="3" y="17"/>
                      <a:pt x="2" y="19"/>
                    </a:cubicBezTo>
                    <a:cubicBezTo>
                      <a:pt x="1" y="21"/>
                      <a:pt x="0" y="22"/>
                      <a:pt x="0"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51" name="任意多边形: 形状 293"/>
              <p:cNvSpPr/>
              <p:nvPr/>
            </p:nvSpPr>
            <p:spPr bwMode="auto">
              <a:xfrm>
                <a:off x="4538663" y="4781550"/>
                <a:ext cx="73025" cy="79375"/>
              </a:xfrm>
              <a:custGeom>
                <a:avLst/>
                <a:gdLst>
                  <a:gd name="T0" fmla="*/ 0 w 25"/>
                  <a:gd name="T1" fmla="*/ 21 h 27"/>
                  <a:gd name="T2" fmla="*/ 9 w 25"/>
                  <a:gd name="T3" fmla="*/ 27 h 27"/>
                  <a:gd name="T4" fmla="*/ 17 w 25"/>
                  <a:gd name="T5" fmla="*/ 17 h 27"/>
                  <a:gd name="T6" fmla="*/ 22 w 25"/>
                  <a:gd name="T7" fmla="*/ 9 h 27"/>
                  <a:gd name="T8" fmla="*/ 25 w 25"/>
                  <a:gd name="T9" fmla="*/ 6 h 27"/>
                  <a:gd name="T10" fmla="*/ 16 w 25"/>
                  <a:gd name="T11" fmla="*/ 0 h 27"/>
                  <a:gd name="T12" fmla="*/ 14 w 25"/>
                  <a:gd name="T13" fmla="*/ 3 h 27"/>
                  <a:gd name="T14" fmla="*/ 8 w 25"/>
                  <a:gd name="T15" fmla="*/ 10 h 27"/>
                  <a:gd name="T16" fmla="*/ 0 w 25"/>
                  <a:gd name="T17" fmla="*/ 2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7">
                    <a:moveTo>
                      <a:pt x="0" y="21"/>
                    </a:moveTo>
                    <a:cubicBezTo>
                      <a:pt x="9" y="27"/>
                      <a:pt x="9" y="27"/>
                      <a:pt x="9" y="27"/>
                    </a:cubicBezTo>
                    <a:cubicBezTo>
                      <a:pt x="9" y="27"/>
                      <a:pt x="13" y="22"/>
                      <a:pt x="17" y="17"/>
                    </a:cubicBezTo>
                    <a:cubicBezTo>
                      <a:pt x="19" y="14"/>
                      <a:pt x="21" y="11"/>
                      <a:pt x="22" y="9"/>
                    </a:cubicBezTo>
                    <a:cubicBezTo>
                      <a:pt x="24" y="7"/>
                      <a:pt x="25" y="6"/>
                      <a:pt x="25" y="6"/>
                    </a:cubicBezTo>
                    <a:cubicBezTo>
                      <a:pt x="16" y="0"/>
                      <a:pt x="16" y="0"/>
                      <a:pt x="16" y="0"/>
                    </a:cubicBezTo>
                    <a:cubicBezTo>
                      <a:pt x="16" y="0"/>
                      <a:pt x="15" y="1"/>
                      <a:pt x="14" y="3"/>
                    </a:cubicBezTo>
                    <a:cubicBezTo>
                      <a:pt x="12" y="5"/>
                      <a:pt x="11" y="8"/>
                      <a:pt x="8" y="10"/>
                    </a:cubicBezTo>
                    <a:cubicBezTo>
                      <a:pt x="4" y="16"/>
                      <a:pt x="0" y="21"/>
                      <a:pt x="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52" name="任意多边形: 形状 294"/>
              <p:cNvSpPr/>
              <p:nvPr/>
            </p:nvSpPr>
            <p:spPr bwMode="auto">
              <a:xfrm>
                <a:off x="4465638" y="4872038"/>
                <a:ext cx="76200" cy="79375"/>
              </a:xfrm>
              <a:custGeom>
                <a:avLst/>
                <a:gdLst>
                  <a:gd name="T0" fmla="*/ 0 w 48"/>
                  <a:gd name="T1" fmla="*/ 37 h 50"/>
                  <a:gd name="T2" fmla="*/ 14 w 48"/>
                  <a:gd name="T3" fmla="*/ 50 h 50"/>
                  <a:gd name="T4" fmla="*/ 48 w 48"/>
                  <a:gd name="T5" fmla="*/ 13 h 50"/>
                  <a:gd name="T6" fmla="*/ 31 w 48"/>
                  <a:gd name="T7" fmla="*/ 0 h 50"/>
                  <a:gd name="T8" fmla="*/ 0 w 48"/>
                  <a:gd name="T9" fmla="*/ 37 h 50"/>
                </a:gdLst>
                <a:ahLst/>
                <a:cxnLst>
                  <a:cxn ang="0">
                    <a:pos x="T0" y="T1"/>
                  </a:cxn>
                  <a:cxn ang="0">
                    <a:pos x="T2" y="T3"/>
                  </a:cxn>
                  <a:cxn ang="0">
                    <a:pos x="T4" y="T5"/>
                  </a:cxn>
                  <a:cxn ang="0">
                    <a:pos x="T6" y="T7"/>
                  </a:cxn>
                  <a:cxn ang="0">
                    <a:pos x="T8" y="T9"/>
                  </a:cxn>
                </a:cxnLst>
                <a:rect l="0" t="0" r="r" b="b"/>
                <a:pathLst>
                  <a:path w="48" h="50">
                    <a:moveTo>
                      <a:pt x="0" y="37"/>
                    </a:moveTo>
                    <a:lnTo>
                      <a:pt x="14" y="50"/>
                    </a:lnTo>
                    <a:lnTo>
                      <a:pt x="48" y="13"/>
                    </a:lnTo>
                    <a:lnTo>
                      <a:pt x="31" y="0"/>
                    </a:lnTo>
                    <a:lnTo>
                      <a:pt x="0"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53" name="任意多边形: 形状 295"/>
              <p:cNvSpPr/>
              <p:nvPr/>
            </p:nvSpPr>
            <p:spPr bwMode="auto">
              <a:xfrm>
                <a:off x="4386263" y="4957763"/>
                <a:ext cx="76200" cy="76200"/>
              </a:xfrm>
              <a:custGeom>
                <a:avLst/>
                <a:gdLst>
                  <a:gd name="T0" fmla="*/ 0 w 26"/>
                  <a:gd name="T1" fmla="*/ 19 h 26"/>
                  <a:gd name="T2" fmla="*/ 7 w 26"/>
                  <a:gd name="T3" fmla="*/ 26 h 26"/>
                  <a:gd name="T4" fmla="*/ 17 w 26"/>
                  <a:gd name="T5" fmla="*/ 17 h 26"/>
                  <a:gd name="T6" fmla="*/ 26 w 26"/>
                  <a:gd name="T7" fmla="*/ 7 h 26"/>
                  <a:gd name="T8" fmla="*/ 18 w 26"/>
                  <a:gd name="T9" fmla="*/ 0 h 26"/>
                  <a:gd name="T10" fmla="*/ 9 w 26"/>
                  <a:gd name="T11" fmla="*/ 10 h 26"/>
                  <a:gd name="T12" fmla="*/ 0 w 26"/>
                  <a:gd name="T13" fmla="*/ 19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0" y="19"/>
                    </a:moveTo>
                    <a:cubicBezTo>
                      <a:pt x="7" y="26"/>
                      <a:pt x="7" y="26"/>
                      <a:pt x="7" y="26"/>
                    </a:cubicBezTo>
                    <a:cubicBezTo>
                      <a:pt x="7" y="26"/>
                      <a:pt x="12" y="22"/>
                      <a:pt x="17" y="17"/>
                    </a:cubicBezTo>
                    <a:cubicBezTo>
                      <a:pt x="21" y="12"/>
                      <a:pt x="26" y="7"/>
                      <a:pt x="26" y="7"/>
                    </a:cubicBezTo>
                    <a:cubicBezTo>
                      <a:pt x="18" y="0"/>
                      <a:pt x="18" y="0"/>
                      <a:pt x="18" y="0"/>
                    </a:cubicBezTo>
                    <a:cubicBezTo>
                      <a:pt x="18" y="0"/>
                      <a:pt x="14" y="5"/>
                      <a:pt x="9" y="10"/>
                    </a:cubicBezTo>
                    <a:cubicBezTo>
                      <a:pt x="5" y="14"/>
                      <a:pt x="0" y="19"/>
                      <a:pt x="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54" name="任意多边形: 形状 296"/>
              <p:cNvSpPr/>
              <p:nvPr/>
            </p:nvSpPr>
            <p:spPr bwMode="auto">
              <a:xfrm>
                <a:off x="4300538" y="5038725"/>
                <a:ext cx="79375" cy="74613"/>
              </a:xfrm>
              <a:custGeom>
                <a:avLst/>
                <a:gdLst>
                  <a:gd name="T0" fmla="*/ 0 w 27"/>
                  <a:gd name="T1" fmla="*/ 17 h 25"/>
                  <a:gd name="T2" fmla="*/ 6 w 27"/>
                  <a:gd name="T3" fmla="*/ 25 h 25"/>
                  <a:gd name="T4" fmla="*/ 17 w 27"/>
                  <a:gd name="T5" fmla="*/ 16 h 25"/>
                  <a:gd name="T6" fmla="*/ 23 w 27"/>
                  <a:gd name="T7" fmla="*/ 10 h 25"/>
                  <a:gd name="T8" fmla="*/ 27 w 27"/>
                  <a:gd name="T9" fmla="*/ 8 h 25"/>
                  <a:gd name="T10" fmla="*/ 19 w 27"/>
                  <a:gd name="T11" fmla="*/ 0 h 25"/>
                  <a:gd name="T12" fmla="*/ 16 w 27"/>
                  <a:gd name="T13" fmla="*/ 2 h 25"/>
                  <a:gd name="T14" fmla="*/ 10 w 27"/>
                  <a:gd name="T15" fmla="*/ 8 h 25"/>
                  <a:gd name="T16" fmla="*/ 0 w 27"/>
                  <a:gd name="T17"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5">
                    <a:moveTo>
                      <a:pt x="0" y="17"/>
                    </a:moveTo>
                    <a:cubicBezTo>
                      <a:pt x="6" y="25"/>
                      <a:pt x="6" y="25"/>
                      <a:pt x="6" y="25"/>
                    </a:cubicBezTo>
                    <a:cubicBezTo>
                      <a:pt x="6" y="25"/>
                      <a:pt x="11" y="21"/>
                      <a:pt x="17" y="16"/>
                    </a:cubicBezTo>
                    <a:cubicBezTo>
                      <a:pt x="19" y="14"/>
                      <a:pt x="22" y="12"/>
                      <a:pt x="23" y="10"/>
                    </a:cubicBezTo>
                    <a:cubicBezTo>
                      <a:pt x="25" y="9"/>
                      <a:pt x="27" y="8"/>
                      <a:pt x="27" y="8"/>
                    </a:cubicBezTo>
                    <a:cubicBezTo>
                      <a:pt x="19" y="0"/>
                      <a:pt x="19" y="0"/>
                      <a:pt x="19" y="0"/>
                    </a:cubicBezTo>
                    <a:cubicBezTo>
                      <a:pt x="19" y="0"/>
                      <a:pt x="18" y="1"/>
                      <a:pt x="16" y="2"/>
                    </a:cubicBezTo>
                    <a:cubicBezTo>
                      <a:pt x="14" y="4"/>
                      <a:pt x="12" y="6"/>
                      <a:pt x="10" y="8"/>
                    </a:cubicBezTo>
                    <a:cubicBezTo>
                      <a:pt x="5" y="13"/>
                      <a:pt x="0" y="17"/>
                      <a:pt x="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55" name="任意多边形: 形状 297"/>
              <p:cNvSpPr/>
              <p:nvPr/>
            </p:nvSpPr>
            <p:spPr bwMode="auto">
              <a:xfrm>
                <a:off x="4208463" y="5113338"/>
                <a:ext cx="79375" cy="73025"/>
              </a:xfrm>
              <a:custGeom>
                <a:avLst/>
                <a:gdLst>
                  <a:gd name="T0" fmla="*/ 0 w 27"/>
                  <a:gd name="T1" fmla="*/ 16 h 25"/>
                  <a:gd name="T2" fmla="*/ 6 w 27"/>
                  <a:gd name="T3" fmla="*/ 25 h 25"/>
                  <a:gd name="T4" fmla="*/ 9 w 27"/>
                  <a:gd name="T5" fmla="*/ 22 h 25"/>
                  <a:gd name="T6" fmla="*/ 17 w 27"/>
                  <a:gd name="T7" fmla="*/ 17 h 25"/>
                  <a:gd name="T8" fmla="*/ 27 w 27"/>
                  <a:gd name="T9" fmla="*/ 8 h 25"/>
                  <a:gd name="T10" fmla="*/ 21 w 27"/>
                  <a:gd name="T11" fmla="*/ 0 h 25"/>
                  <a:gd name="T12" fmla="*/ 10 w 27"/>
                  <a:gd name="T13" fmla="*/ 8 h 25"/>
                  <a:gd name="T14" fmla="*/ 3 w 27"/>
                  <a:gd name="T15" fmla="*/ 14 h 25"/>
                  <a:gd name="T16" fmla="*/ 0 w 27"/>
                  <a:gd name="T17"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5">
                    <a:moveTo>
                      <a:pt x="0" y="16"/>
                    </a:moveTo>
                    <a:cubicBezTo>
                      <a:pt x="6" y="25"/>
                      <a:pt x="6" y="25"/>
                      <a:pt x="6" y="25"/>
                    </a:cubicBezTo>
                    <a:cubicBezTo>
                      <a:pt x="6" y="25"/>
                      <a:pt x="7" y="24"/>
                      <a:pt x="9" y="22"/>
                    </a:cubicBezTo>
                    <a:cubicBezTo>
                      <a:pt x="11" y="21"/>
                      <a:pt x="14" y="19"/>
                      <a:pt x="17" y="17"/>
                    </a:cubicBezTo>
                    <a:cubicBezTo>
                      <a:pt x="22" y="13"/>
                      <a:pt x="27" y="8"/>
                      <a:pt x="27" y="8"/>
                    </a:cubicBezTo>
                    <a:cubicBezTo>
                      <a:pt x="21" y="0"/>
                      <a:pt x="21" y="0"/>
                      <a:pt x="21" y="0"/>
                    </a:cubicBezTo>
                    <a:cubicBezTo>
                      <a:pt x="21" y="0"/>
                      <a:pt x="15" y="4"/>
                      <a:pt x="10" y="8"/>
                    </a:cubicBezTo>
                    <a:cubicBezTo>
                      <a:pt x="8" y="10"/>
                      <a:pt x="5" y="12"/>
                      <a:pt x="3" y="14"/>
                    </a:cubicBezTo>
                    <a:cubicBezTo>
                      <a:pt x="1" y="15"/>
                      <a:pt x="0" y="16"/>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56" name="任意多边形: 形状 298"/>
              <p:cNvSpPr/>
              <p:nvPr/>
            </p:nvSpPr>
            <p:spPr bwMode="auto">
              <a:xfrm>
                <a:off x="4111625" y="5180013"/>
                <a:ext cx="82550" cy="71438"/>
              </a:xfrm>
              <a:custGeom>
                <a:avLst/>
                <a:gdLst>
                  <a:gd name="T0" fmla="*/ 0 w 28"/>
                  <a:gd name="T1" fmla="*/ 15 h 24"/>
                  <a:gd name="T2" fmla="*/ 6 w 28"/>
                  <a:gd name="T3" fmla="*/ 24 h 24"/>
                  <a:gd name="T4" fmla="*/ 17 w 28"/>
                  <a:gd name="T5" fmla="*/ 17 h 24"/>
                  <a:gd name="T6" fmla="*/ 28 w 28"/>
                  <a:gd name="T7" fmla="*/ 9 h 24"/>
                  <a:gd name="T8" fmla="*/ 22 w 28"/>
                  <a:gd name="T9" fmla="*/ 0 h 24"/>
                  <a:gd name="T10" fmla="*/ 11 w 28"/>
                  <a:gd name="T11" fmla="*/ 8 h 24"/>
                  <a:gd name="T12" fmla="*/ 0 w 28"/>
                  <a:gd name="T13" fmla="*/ 15 h 24"/>
                </a:gdLst>
                <a:ahLst/>
                <a:cxnLst>
                  <a:cxn ang="0">
                    <a:pos x="T0" y="T1"/>
                  </a:cxn>
                  <a:cxn ang="0">
                    <a:pos x="T2" y="T3"/>
                  </a:cxn>
                  <a:cxn ang="0">
                    <a:pos x="T4" y="T5"/>
                  </a:cxn>
                  <a:cxn ang="0">
                    <a:pos x="T6" y="T7"/>
                  </a:cxn>
                  <a:cxn ang="0">
                    <a:pos x="T8" y="T9"/>
                  </a:cxn>
                  <a:cxn ang="0">
                    <a:pos x="T10" y="T11"/>
                  </a:cxn>
                  <a:cxn ang="0">
                    <a:pos x="T12" y="T13"/>
                  </a:cxn>
                </a:cxnLst>
                <a:rect l="0" t="0" r="r" b="b"/>
                <a:pathLst>
                  <a:path w="28" h="24">
                    <a:moveTo>
                      <a:pt x="0" y="15"/>
                    </a:moveTo>
                    <a:cubicBezTo>
                      <a:pt x="6" y="24"/>
                      <a:pt x="6" y="24"/>
                      <a:pt x="6" y="24"/>
                    </a:cubicBezTo>
                    <a:cubicBezTo>
                      <a:pt x="6" y="24"/>
                      <a:pt x="11" y="20"/>
                      <a:pt x="17" y="17"/>
                    </a:cubicBezTo>
                    <a:cubicBezTo>
                      <a:pt x="23" y="13"/>
                      <a:pt x="28" y="9"/>
                      <a:pt x="28" y="9"/>
                    </a:cubicBezTo>
                    <a:cubicBezTo>
                      <a:pt x="22" y="0"/>
                      <a:pt x="22" y="0"/>
                      <a:pt x="22" y="0"/>
                    </a:cubicBezTo>
                    <a:cubicBezTo>
                      <a:pt x="22" y="0"/>
                      <a:pt x="17" y="4"/>
                      <a:pt x="11" y="8"/>
                    </a:cubicBezTo>
                    <a:cubicBezTo>
                      <a:pt x="6" y="11"/>
                      <a:pt x="0" y="15"/>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57" name="任意多边形: 形状 299"/>
              <p:cNvSpPr/>
              <p:nvPr/>
            </p:nvSpPr>
            <p:spPr bwMode="auto">
              <a:xfrm>
                <a:off x="4011613" y="5245100"/>
                <a:ext cx="85725" cy="65088"/>
              </a:xfrm>
              <a:custGeom>
                <a:avLst/>
                <a:gdLst>
                  <a:gd name="T0" fmla="*/ 0 w 29"/>
                  <a:gd name="T1" fmla="*/ 13 h 22"/>
                  <a:gd name="T2" fmla="*/ 5 w 29"/>
                  <a:gd name="T3" fmla="*/ 22 h 22"/>
                  <a:gd name="T4" fmla="*/ 9 w 29"/>
                  <a:gd name="T5" fmla="*/ 20 h 22"/>
                  <a:gd name="T6" fmla="*/ 17 w 29"/>
                  <a:gd name="T7" fmla="*/ 16 h 22"/>
                  <a:gd name="T8" fmla="*/ 29 w 29"/>
                  <a:gd name="T9" fmla="*/ 9 h 22"/>
                  <a:gd name="T10" fmla="*/ 23 w 29"/>
                  <a:gd name="T11" fmla="*/ 0 h 22"/>
                  <a:gd name="T12" fmla="*/ 12 w 29"/>
                  <a:gd name="T13" fmla="*/ 6 h 22"/>
                  <a:gd name="T14" fmla="*/ 4 w 29"/>
                  <a:gd name="T15" fmla="*/ 11 h 22"/>
                  <a:gd name="T16" fmla="*/ 0 w 29"/>
                  <a:gd name="T17" fmla="*/ 1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2">
                    <a:moveTo>
                      <a:pt x="0" y="13"/>
                    </a:moveTo>
                    <a:cubicBezTo>
                      <a:pt x="5" y="22"/>
                      <a:pt x="5" y="22"/>
                      <a:pt x="5" y="22"/>
                    </a:cubicBezTo>
                    <a:cubicBezTo>
                      <a:pt x="5" y="22"/>
                      <a:pt x="7" y="21"/>
                      <a:pt x="9" y="20"/>
                    </a:cubicBezTo>
                    <a:cubicBezTo>
                      <a:pt x="11" y="19"/>
                      <a:pt x="14" y="17"/>
                      <a:pt x="17" y="16"/>
                    </a:cubicBezTo>
                    <a:cubicBezTo>
                      <a:pt x="23" y="12"/>
                      <a:pt x="29" y="9"/>
                      <a:pt x="29" y="9"/>
                    </a:cubicBezTo>
                    <a:cubicBezTo>
                      <a:pt x="23" y="0"/>
                      <a:pt x="23" y="0"/>
                      <a:pt x="23" y="0"/>
                    </a:cubicBezTo>
                    <a:cubicBezTo>
                      <a:pt x="23" y="0"/>
                      <a:pt x="17" y="3"/>
                      <a:pt x="12" y="6"/>
                    </a:cubicBezTo>
                    <a:cubicBezTo>
                      <a:pt x="9" y="8"/>
                      <a:pt x="6" y="9"/>
                      <a:pt x="4" y="11"/>
                    </a:cubicBezTo>
                    <a:cubicBezTo>
                      <a:pt x="2" y="12"/>
                      <a:pt x="0" y="13"/>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78" name="任意多边形: 形状 300"/>
              <p:cNvSpPr/>
              <p:nvPr/>
            </p:nvSpPr>
            <p:spPr bwMode="auto">
              <a:xfrm>
                <a:off x="3889375" y="5216525"/>
                <a:ext cx="176213" cy="158750"/>
              </a:xfrm>
              <a:custGeom>
                <a:avLst/>
                <a:gdLst>
                  <a:gd name="T0" fmla="*/ 111 w 111"/>
                  <a:gd name="T1" fmla="*/ 100 h 100"/>
                  <a:gd name="T2" fmla="*/ 0 w 111"/>
                  <a:gd name="T3" fmla="*/ 90 h 100"/>
                  <a:gd name="T4" fmla="*/ 63 w 111"/>
                  <a:gd name="T5" fmla="*/ 0 h 100"/>
                  <a:gd name="T6" fmla="*/ 111 w 111"/>
                  <a:gd name="T7" fmla="*/ 100 h 100"/>
                </a:gdLst>
                <a:ahLst/>
                <a:cxnLst>
                  <a:cxn ang="0">
                    <a:pos x="T0" y="T1"/>
                  </a:cxn>
                  <a:cxn ang="0">
                    <a:pos x="T2" y="T3"/>
                  </a:cxn>
                  <a:cxn ang="0">
                    <a:pos x="T4" y="T5"/>
                  </a:cxn>
                  <a:cxn ang="0">
                    <a:pos x="T6" y="T7"/>
                  </a:cxn>
                </a:cxnLst>
                <a:rect l="0" t="0" r="r" b="b"/>
                <a:pathLst>
                  <a:path w="111" h="100">
                    <a:moveTo>
                      <a:pt x="111" y="100"/>
                    </a:moveTo>
                    <a:lnTo>
                      <a:pt x="0" y="90"/>
                    </a:lnTo>
                    <a:lnTo>
                      <a:pt x="63" y="0"/>
                    </a:lnTo>
                    <a:lnTo>
                      <a:pt x="111"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grpSp>
        <p:grpSp>
          <p:nvGrpSpPr>
            <p:cNvPr id="31" name="组合 30"/>
            <p:cNvGrpSpPr/>
            <p:nvPr/>
          </p:nvGrpSpPr>
          <p:grpSpPr>
            <a:xfrm>
              <a:off x="1768491" y="4442432"/>
              <a:ext cx="866775" cy="896938"/>
              <a:chOff x="1663700" y="4457700"/>
              <a:chExt cx="866775" cy="896938"/>
            </a:xfrm>
            <a:grpFill/>
          </p:grpSpPr>
          <p:sp>
            <p:nvSpPr>
              <p:cNvPr id="37" name="任意多边形: 形状 279"/>
              <p:cNvSpPr/>
              <p:nvPr/>
            </p:nvSpPr>
            <p:spPr bwMode="auto">
              <a:xfrm>
                <a:off x="2447925" y="5289550"/>
                <a:ext cx="82550" cy="65088"/>
              </a:xfrm>
              <a:custGeom>
                <a:avLst/>
                <a:gdLst>
                  <a:gd name="T0" fmla="*/ 5 w 28"/>
                  <a:gd name="T1" fmla="*/ 0 h 22"/>
                  <a:gd name="T2" fmla="*/ 0 w 28"/>
                  <a:gd name="T3" fmla="*/ 10 h 22"/>
                  <a:gd name="T4" fmla="*/ 12 w 28"/>
                  <a:gd name="T5" fmla="*/ 16 h 22"/>
                  <a:gd name="T6" fmla="*/ 20 w 28"/>
                  <a:gd name="T7" fmla="*/ 20 h 22"/>
                  <a:gd name="T8" fmla="*/ 24 w 28"/>
                  <a:gd name="T9" fmla="*/ 22 h 22"/>
                  <a:gd name="T10" fmla="*/ 28 w 28"/>
                  <a:gd name="T11" fmla="*/ 12 h 22"/>
                  <a:gd name="T12" fmla="*/ 25 w 28"/>
                  <a:gd name="T13" fmla="*/ 10 h 22"/>
                  <a:gd name="T14" fmla="*/ 16 w 28"/>
                  <a:gd name="T15" fmla="*/ 6 h 22"/>
                  <a:gd name="T16" fmla="*/ 5 w 28"/>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2">
                    <a:moveTo>
                      <a:pt x="5" y="0"/>
                    </a:moveTo>
                    <a:cubicBezTo>
                      <a:pt x="0" y="10"/>
                      <a:pt x="0" y="10"/>
                      <a:pt x="0" y="10"/>
                    </a:cubicBezTo>
                    <a:cubicBezTo>
                      <a:pt x="0" y="10"/>
                      <a:pt x="6" y="13"/>
                      <a:pt x="12" y="16"/>
                    </a:cubicBezTo>
                    <a:cubicBezTo>
                      <a:pt x="15" y="18"/>
                      <a:pt x="18" y="19"/>
                      <a:pt x="20" y="20"/>
                    </a:cubicBezTo>
                    <a:cubicBezTo>
                      <a:pt x="22" y="21"/>
                      <a:pt x="24" y="22"/>
                      <a:pt x="24" y="22"/>
                    </a:cubicBezTo>
                    <a:cubicBezTo>
                      <a:pt x="28" y="12"/>
                      <a:pt x="28" y="12"/>
                      <a:pt x="28" y="12"/>
                    </a:cubicBezTo>
                    <a:cubicBezTo>
                      <a:pt x="28" y="12"/>
                      <a:pt x="27" y="11"/>
                      <a:pt x="25" y="10"/>
                    </a:cubicBezTo>
                    <a:cubicBezTo>
                      <a:pt x="22" y="9"/>
                      <a:pt x="19" y="8"/>
                      <a:pt x="16" y="6"/>
                    </a:cubicBezTo>
                    <a:cubicBezTo>
                      <a:pt x="11" y="3"/>
                      <a:pt x="5"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38" name="任意多边形: 形状 280"/>
              <p:cNvSpPr/>
              <p:nvPr/>
            </p:nvSpPr>
            <p:spPr bwMode="auto">
              <a:xfrm>
                <a:off x="2344738" y="5233988"/>
                <a:ext cx="82550" cy="66675"/>
              </a:xfrm>
              <a:custGeom>
                <a:avLst/>
                <a:gdLst>
                  <a:gd name="T0" fmla="*/ 6 w 28"/>
                  <a:gd name="T1" fmla="*/ 0 h 23"/>
                  <a:gd name="T2" fmla="*/ 0 w 28"/>
                  <a:gd name="T3" fmla="*/ 9 h 23"/>
                  <a:gd name="T4" fmla="*/ 4 w 28"/>
                  <a:gd name="T5" fmla="*/ 11 h 23"/>
                  <a:gd name="T6" fmla="*/ 12 w 28"/>
                  <a:gd name="T7" fmla="*/ 16 h 23"/>
                  <a:gd name="T8" fmla="*/ 23 w 28"/>
                  <a:gd name="T9" fmla="*/ 23 h 23"/>
                  <a:gd name="T10" fmla="*/ 28 w 28"/>
                  <a:gd name="T11" fmla="*/ 13 h 23"/>
                  <a:gd name="T12" fmla="*/ 17 w 28"/>
                  <a:gd name="T13" fmla="*/ 7 h 23"/>
                  <a:gd name="T14" fmla="*/ 9 w 28"/>
                  <a:gd name="T15" fmla="*/ 2 h 23"/>
                  <a:gd name="T16" fmla="*/ 6 w 28"/>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3">
                    <a:moveTo>
                      <a:pt x="6" y="0"/>
                    </a:moveTo>
                    <a:cubicBezTo>
                      <a:pt x="0" y="9"/>
                      <a:pt x="0" y="9"/>
                      <a:pt x="0" y="9"/>
                    </a:cubicBezTo>
                    <a:cubicBezTo>
                      <a:pt x="0" y="9"/>
                      <a:pt x="1" y="10"/>
                      <a:pt x="4" y="11"/>
                    </a:cubicBezTo>
                    <a:cubicBezTo>
                      <a:pt x="6" y="13"/>
                      <a:pt x="9" y="14"/>
                      <a:pt x="12" y="16"/>
                    </a:cubicBezTo>
                    <a:cubicBezTo>
                      <a:pt x="17" y="19"/>
                      <a:pt x="23" y="23"/>
                      <a:pt x="23" y="23"/>
                    </a:cubicBezTo>
                    <a:cubicBezTo>
                      <a:pt x="28" y="13"/>
                      <a:pt x="28" y="13"/>
                      <a:pt x="28" y="13"/>
                    </a:cubicBezTo>
                    <a:cubicBezTo>
                      <a:pt x="28" y="13"/>
                      <a:pt x="23" y="10"/>
                      <a:pt x="17" y="7"/>
                    </a:cubicBezTo>
                    <a:cubicBezTo>
                      <a:pt x="14" y="5"/>
                      <a:pt x="11" y="4"/>
                      <a:pt x="9" y="2"/>
                    </a:cubicBezTo>
                    <a:cubicBezTo>
                      <a:pt x="7" y="1"/>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39" name="任意多边形: 形状 281"/>
              <p:cNvSpPr/>
              <p:nvPr/>
            </p:nvSpPr>
            <p:spPr bwMode="auto">
              <a:xfrm>
                <a:off x="2247900" y="5172075"/>
                <a:ext cx="82550" cy="66675"/>
              </a:xfrm>
              <a:custGeom>
                <a:avLst/>
                <a:gdLst>
                  <a:gd name="T0" fmla="*/ 6 w 28"/>
                  <a:gd name="T1" fmla="*/ 0 h 23"/>
                  <a:gd name="T2" fmla="*/ 0 w 28"/>
                  <a:gd name="T3" fmla="*/ 8 h 23"/>
                  <a:gd name="T4" fmla="*/ 11 w 28"/>
                  <a:gd name="T5" fmla="*/ 16 h 23"/>
                  <a:gd name="T6" fmla="*/ 22 w 28"/>
                  <a:gd name="T7" fmla="*/ 23 h 23"/>
                  <a:gd name="T8" fmla="*/ 28 w 28"/>
                  <a:gd name="T9" fmla="*/ 14 h 23"/>
                  <a:gd name="T10" fmla="*/ 17 w 28"/>
                  <a:gd name="T11" fmla="*/ 7 h 23"/>
                  <a:gd name="T12" fmla="*/ 6 w 28"/>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8" h="23">
                    <a:moveTo>
                      <a:pt x="6" y="0"/>
                    </a:moveTo>
                    <a:cubicBezTo>
                      <a:pt x="0" y="8"/>
                      <a:pt x="0" y="8"/>
                      <a:pt x="0" y="8"/>
                    </a:cubicBezTo>
                    <a:cubicBezTo>
                      <a:pt x="0" y="8"/>
                      <a:pt x="5" y="12"/>
                      <a:pt x="11" y="16"/>
                    </a:cubicBezTo>
                    <a:cubicBezTo>
                      <a:pt x="16" y="20"/>
                      <a:pt x="22" y="23"/>
                      <a:pt x="22" y="23"/>
                    </a:cubicBezTo>
                    <a:cubicBezTo>
                      <a:pt x="28" y="14"/>
                      <a:pt x="28" y="14"/>
                      <a:pt x="28" y="14"/>
                    </a:cubicBezTo>
                    <a:cubicBezTo>
                      <a:pt x="28" y="14"/>
                      <a:pt x="22" y="11"/>
                      <a:pt x="17" y="7"/>
                    </a:cubicBezTo>
                    <a:cubicBezTo>
                      <a:pt x="11" y="3"/>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40" name="任意多边形: 形状 282"/>
              <p:cNvSpPr/>
              <p:nvPr/>
            </p:nvSpPr>
            <p:spPr bwMode="auto">
              <a:xfrm>
                <a:off x="2154238" y="5100638"/>
                <a:ext cx="79375" cy="74613"/>
              </a:xfrm>
              <a:custGeom>
                <a:avLst/>
                <a:gdLst>
                  <a:gd name="T0" fmla="*/ 7 w 27"/>
                  <a:gd name="T1" fmla="*/ 0 h 25"/>
                  <a:gd name="T2" fmla="*/ 0 w 27"/>
                  <a:gd name="T3" fmla="*/ 8 h 25"/>
                  <a:gd name="T4" fmla="*/ 10 w 27"/>
                  <a:gd name="T5" fmla="*/ 16 h 25"/>
                  <a:gd name="T6" fmla="*/ 18 w 27"/>
                  <a:gd name="T7" fmla="*/ 22 h 25"/>
                  <a:gd name="T8" fmla="*/ 21 w 27"/>
                  <a:gd name="T9" fmla="*/ 25 h 25"/>
                  <a:gd name="T10" fmla="*/ 27 w 27"/>
                  <a:gd name="T11" fmla="*/ 16 h 25"/>
                  <a:gd name="T12" fmla="*/ 24 w 27"/>
                  <a:gd name="T13" fmla="*/ 14 h 25"/>
                  <a:gd name="T14" fmla="*/ 17 w 27"/>
                  <a:gd name="T15" fmla="*/ 8 h 25"/>
                  <a:gd name="T16" fmla="*/ 7 w 27"/>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5">
                    <a:moveTo>
                      <a:pt x="7" y="0"/>
                    </a:moveTo>
                    <a:cubicBezTo>
                      <a:pt x="0" y="8"/>
                      <a:pt x="0" y="8"/>
                      <a:pt x="0" y="8"/>
                    </a:cubicBezTo>
                    <a:cubicBezTo>
                      <a:pt x="0" y="8"/>
                      <a:pt x="5" y="12"/>
                      <a:pt x="10" y="16"/>
                    </a:cubicBezTo>
                    <a:cubicBezTo>
                      <a:pt x="13" y="19"/>
                      <a:pt x="16" y="21"/>
                      <a:pt x="18" y="22"/>
                    </a:cubicBezTo>
                    <a:cubicBezTo>
                      <a:pt x="20" y="24"/>
                      <a:pt x="21" y="25"/>
                      <a:pt x="21" y="25"/>
                    </a:cubicBezTo>
                    <a:cubicBezTo>
                      <a:pt x="27" y="16"/>
                      <a:pt x="27" y="16"/>
                      <a:pt x="27" y="16"/>
                    </a:cubicBezTo>
                    <a:cubicBezTo>
                      <a:pt x="27" y="16"/>
                      <a:pt x="26" y="15"/>
                      <a:pt x="24" y="14"/>
                    </a:cubicBezTo>
                    <a:cubicBezTo>
                      <a:pt x="22" y="12"/>
                      <a:pt x="20" y="10"/>
                      <a:pt x="17" y="8"/>
                    </a:cubicBezTo>
                    <a:cubicBezTo>
                      <a:pt x="12" y="4"/>
                      <a:pt x="7"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41" name="任意多边形: 形状 283"/>
              <p:cNvSpPr/>
              <p:nvPr/>
            </p:nvSpPr>
            <p:spPr bwMode="auto">
              <a:xfrm>
                <a:off x="2066925" y="5024438"/>
                <a:ext cx="79375" cy="76200"/>
              </a:xfrm>
              <a:custGeom>
                <a:avLst/>
                <a:gdLst>
                  <a:gd name="T0" fmla="*/ 7 w 27"/>
                  <a:gd name="T1" fmla="*/ 0 h 26"/>
                  <a:gd name="T2" fmla="*/ 0 w 27"/>
                  <a:gd name="T3" fmla="*/ 8 h 26"/>
                  <a:gd name="T4" fmla="*/ 3 w 27"/>
                  <a:gd name="T5" fmla="*/ 11 h 26"/>
                  <a:gd name="T6" fmla="*/ 10 w 27"/>
                  <a:gd name="T7" fmla="*/ 17 h 26"/>
                  <a:gd name="T8" fmla="*/ 20 w 27"/>
                  <a:gd name="T9" fmla="*/ 26 h 26"/>
                  <a:gd name="T10" fmla="*/ 27 w 27"/>
                  <a:gd name="T11" fmla="*/ 18 h 26"/>
                  <a:gd name="T12" fmla="*/ 17 w 27"/>
                  <a:gd name="T13" fmla="*/ 9 h 26"/>
                  <a:gd name="T14" fmla="*/ 10 w 27"/>
                  <a:gd name="T15" fmla="*/ 3 h 26"/>
                  <a:gd name="T16" fmla="*/ 7 w 27"/>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6">
                    <a:moveTo>
                      <a:pt x="7" y="0"/>
                    </a:moveTo>
                    <a:cubicBezTo>
                      <a:pt x="0" y="8"/>
                      <a:pt x="0" y="8"/>
                      <a:pt x="0" y="8"/>
                    </a:cubicBezTo>
                    <a:cubicBezTo>
                      <a:pt x="0" y="8"/>
                      <a:pt x="1" y="9"/>
                      <a:pt x="3" y="11"/>
                    </a:cubicBezTo>
                    <a:cubicBezTo>
                      <a:pt x="5" y="12"/>
                      <a:pt x="7" y="15"/>
                      <a:pt x="10" y="17"/>
                    </a:cubicBezTo>
                    <a:cubicBezTo>
                      <a:pt x="15" y="21"/>
                      <a:pt x="20" y="26"/>
                      <a:pt x="20" y="26"/>
                    </a:cubicBezTo>
                    <a:cubicBezTo>
                      <a:pt x="27" y="18"/>
                      <a:pt x="27" y="18"/>
                      <a:pt x="27" y="18"/>
                    </a:cubicBezTo>
                    <a:cubicBezTo>
                      <a:pt x="27" y="18"/>
                      <a:pt x="22" y="13"/>
                      <a:pt x="17" y="9"/>
                    </a:cubicBezTo>
                    <a:cubicBezTo>
                      <a:pt x="14" y="7"/>
                      <a:pt x="12" y="5"/>
                      <a:pt x="10" y="3"/>
                    </a:cubicBezTo>
                    <a:cubicBezTo>
                      <a:pt x="8" y="1"/>
                      <a:pt x="7"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42" name="任意多边形: 形状 284"/>
              <p:cNvSpPr/>
              <p:nvPr/>
            </p:nvSpPr>
            <p:spPr bwMode="auto">
              <a:xfrm>
                <a:off x="1984375" y="4941888"/>
                <a:ext cx="76200" cy="79375"/>
              </a:xfrm>
              <a:custGeom>
                <a:avLst/>
                <a:gdLst>
                  <a:gd name="T0" fmla="*/ 8 w 26"/>
                  <a:gd name="T1" fmla="*/ 0 h 27"/>
                  <a:gd name="T2" fmla="*/ 0 w 26"/>
                  <a:gd name="T3" fmla="*/ 8 h 27"/>
                  <a:gd name="T4" fmla="*/ 9 w 26"/>
                  <a:gd name="T5" fmla="*/ 17 h 27"/>
                  <a:gd name="T6" fmla="*/ 15 w 26"/>
                  <a:gd name="T7" fmla="*/ 24 h 27"/>
                  <a:gd name="T8" fmla="*/ 18 w 26"/>
                  <a:gd name="T9" fmla="*/ 27 h 27"/>
                  <a:gd name="T10" fmla="*/ 26 w 26"/>
                  <a:gd name="T11" fmla="*/ 19 h 27"/>
                  <a:gd name="T12" fmla="*/ 23 w 26"/>
                  <a:gd name="T13" fmla="*/ 16 h 27"/>
                  <a:gd name="T14" fmla="*/ 17 w 26"/>
                  <a:gd name="T15" fmla="*/ 10 h 27"/>
                  <a:gd name="T16" fmla="*/ 8 w 26"/>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7">
                    <a:moveTo>
                      <a:pt x="8" y="0"/>
                    </a:moveTo>
                    <a:cubicBezTo>
                      <a:pt x="0" y="8"/>
                      <a:pt x="0" y="8"/>
                      <a:pt x="0" y="8"/>
                    </a:cubicBezTo>
                    <a:cubicBezTo>
                      <a:pt x="0" y="8"/>
                      <a:pt x="4" y="12"/>
                      <a:pt x="9" y="17"/>
                    </a:cubicBezTo>
                    <a:cubicBezTo>
                      <a:pt x="11" y="20"/>
                      <a:pt x="14" y="22"/>
                      <a:pt x="15" y="24"/>
                    </a:cubicBezTo>
                    <a:cubicBezTo>
                      <a:pt x="17" y="26"/>
                      <a:pt x="18" y="27"/>
                      <a:pt x="18" y="27"/>
                    </a:cubicBezTo>
                    <a:cubicBezTo>
                      <a:pt x="26" y="19"/>
                      <a:pt x="26" y="19"/>
                      <a:pt x="26" y="19"/>
                    </a:cubicBezTo>
                    <a:cubicBezTo>
                      <a:pt x="26" y="19"/>
                      <a:pt x="25" y="18"/>
                      <a:pt x="23" y="16"/>
                    </a:cubicBezTo>
                    <a:cubicBezTo>
                      <a:pt x="21" y="15"/>
                      <a:pt x="19" y="12"/>
                      <a:pt x="17" y="10"/>
                    </a:cubicBezTo>
                    <a:cubicBezTo>
                      <a:pt x="12" y="5"/>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43" name="任意多边形: 形状 285"/>
              <p:cNvSpPr/>
              <p:nvPr/>
            </p:nvSpPr>
            <p:spPr bwMode="auto">
              <a:xfrm>
                <a:off x="1908175" y="4857750"/>
                <a:ext cx="73025" cy="79375"/>
              </a:xfrm>
              <a:custGeom>
                <a:avLst/>
                <a:gdLst>
                  <a:gd name="T0" fmla="*/ 8 w 25"/>
                  <a:gd name="T1" fmla="*/ 0 h 27"/>
                  <a:gd name="T2" fmla="*/ 0 w 25"/>
                  <a:gd name="T3" fmla="*/ 6 h 27"/>
                  <a:gd name="T4" fmla="*/ 8 w 25"/>
                  <a:gd name="T5" fmla="*/ 17 h 27"/>
                  <a:gd name="T6" fmla="*/ 17 w 25"/>
                  <a:gd name="T7" fmla="*/ 27 h 27"/>
                  <a:gd name="T8" fmla="*/ 25 w 25"/>
                  <a:gd name="T9" fmla="*/ 20 h 27"/>
                  <a:gd name="T10" fmla="*/ 16 w 25"/>
                  <a:gd name="T11" fmla="*/ 10 h 27"/>
                  <a:gd name="T12" fmla="*/ 8 w 25"/>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25" h="27">
                    <a:moveTo>
                      <a:pt x="8" y="0"/>
                    </a:moveTo>
                    <a:cubicBezTo>
                      <a:pt x="0" y="6"/>
                      <a:pt x="0" y="6"/>
                      <a:pt x="0" y="6"/>
                    </a:cubicBezTo>
                    <a:cubicBezTo>
                      <a:pt x="0" y="6"/>
                      <a:pt x="4" y="12"/>
                      <a:pt x="8" y="17"/>
                    </a:cubicBezTo>
                    <a:cubicBezTo>
                      <a:pt x="13" y="22"/>
                      <a:pt x="17" y="27"/>
                      <a:pt x="17" y="27"/>
                    </a:cubicBezTo>
                    <a:cubicBezTo>
                      <a:pt x="25" y="20"/>
                      <a:pt x="25" y="20"/>
                      <a:pt x="25" y="20"/>
                    </a:cubicBezTo>
                    <a:cubicBezTo>
                      <a:pt x="25" y="20"/>
                      <a:pt x="21" y="15"/>
                      <a:pt x="16" y="10"/>
                    </a:cubicBezTo>
                    <a:cubicBezTo>
                      <a:pt x="12" y="5"/>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44" name="任意多边形: 形状 286"/>
              <p:cNvSpPr/>
              <p:nvPr/>
            </p:nvSpPr>
            <p:spPr bwMode="auto">
              <a:xfrm>
                <a:off x="1836738" y="4762500"/>
                <a:ext cx="71438" cy="82550"/>
              </a:xfrm>
              <a:custGeom>
                <a:avLst/>
                <a:gdLst>
                  <a:gd name="T0" fmla="*/ 8 w 24"/>
                  <a:gd name="T1" fmla="*/ 0 h 28"/>
                  <a:gd name="T2" fmla="*/ 0 w 24"/>
                  <a:gd name="T3" fmla="*/ 6 h 28"/>
                  <a:gd name="T4" fmla="*/ 7 w 24"/>
                  <a:gd name="T5" fmla="*/ 17 h 28"/>
                  <a:gd name="T6" fmla="*/ 13 w 24"/>
                  <a:gd name="T7" fmla="*/ 25 h 28"/>
                  <a:gd name="T8" fmla="*/ 16 w 24"/>
                  <a:gd name="T9" fmla="*/ 28 h 28"/>
                  <a:gd name="T10" fmla="*/ 24 w 24"/>
                  <a:gd name="T11" fmla="*/ 22 h 28"/>
                  <a:gd name="T12" fmla="*/ 21 w 24"/>
                  <a:gd name="T13" fmla="*/ 18 h 28"/>
                  <a:gd name="T14" fmla="*/ 16 w 24"/>
                  <a:gd name="T15" fmla="*/ 11 h 28"/>
                  <a:gd name="T16" fmla="*/ 8 w 2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8">
                    <a:moveTo>
                      <a:pt x="8" y="0"/>
                    </a:moveTo>
                    <a:cubicBezTo>
                      <a:pt x="0" y="6"/>
                      <a:pt x="0" y="6"/>
                      <a:pt x="0" y="6"/>
                    </a:cubicBezTo>
                    <a:cubicBezTo>
                      <a:pt x="0" y="6"/>
                      <a:pt x="4" y="12"/>
                      <a:pt x="7" y="17"/>
                    </a:cubicBezTo>
                    <a:cubicBezTo>
                      <a:pt x="9" y="20"/>
                      <a:pt x="11" y="23"/>
                      <a:pt x="13" y="25"/>
                    </a:cubicBezTo>
                    <a:cubicBezTo>
                      <a:pt x="14" y="27"/>
                      <a:pt x="16" y="28"/>
                      <a:pt x="16" y="28"/>
                    </a:cubicBezTo>
                    <a:cubicBezTo>
                      <a:pt x="24" y="22"/>
                      <a:pt x="24" y="22"/>
                      <a:pt x="24" y="22"/>
                    </a:cubicBezTo>
                    <a:cubicBezTo>
                      <a:pt x="24" y="22"/>
                      <a:pt x="23" y="20"/>
                      <a:pt x="21" y="18"/>
                    </a:cubicBezTo>
                    <a:cubicBezTo>
                      <a:pt x="20" y="16"/>
                      <a:pt x="18" y="14"/>
                      <a:pt x="16" y="11"/>
                    </a:cubicBezTo>
                    <a:cubicBezTo>
                      <a:pt x="12" y="6"/>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45" name="任意多边形: 形状 287"/>
              <p:cNvSpPr/>
              <p:nvPr/>
            </p:nvSpPr>
            <p:spPr bwMode="auto">
              <a:xfrm>
                <a:off x="1771650" y="4665663"/>
                <a:ext cx="68263" cy="85725"/>
              </a:xfrm>
              <a:custGeom>
                <a:avLst/>
                <a:gdLst>
                  <a:gd name="T0" fmla="*/ 9 w 23"/>
                  <a:gd name="T1" fmla="*/ 0 h 29"/>
                  <a:gd name="T2" fmla="*/ 0 w 23"/>
                  <a:gd name="T3" fmla="*/ 6 h 29"/>
                  <a:gd name="T4" fmla="*/ 2 w 23"/>
                  <a:gd name="T5" fmla="*/ 10 h 29"/>
                  <a:gd name="T6" fmla="*/ 7 w 23"/>
                  <a:gd name="T7" fmla="*/ 17 h 29"/>
                  <a:gd name="T8" fmla="*/ 14 w 23"/>
                  <a:gd name="T9" fmla="*/ 29 h 29"/>
                  <a:gd name="T10" fmla="*/ 23 w 23"/>
                  <a:gd name="T11" fmla="*/ 23 h 29"/>
                  <a:gd name="T12" fmla="*/ 16 w 23"/>
                  <a:gd name="T13" fmla="*/ 12 h 29"/>
                  <a:gd name="T14" fmla="*/ 11 w 23"/>
                  <a:gd name="T15" fmla="*/ 4 h 29"/>
                  <a:gd name="T16" fmla="*/ 9 w 23"/>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9">
                    <a:moveTo>
                      <a:pt x="9" y="0"/>
                    </a:moveTo>
                    <a:cubicBezTo>
                      <a:pt x="0" y="6"/>
                      <a:pt x="0" y="6"/>
                      <a:pt x="0" y="6"/>
                    </a:cubicBezTo>
                    <a:cubicBezTo>
                      <a:pt x="0" y="6"/>
                      <a:pt x="1" y="7"/>
                      <a:pt x="2" y="10"/>
                    </a:cubicBezTo>
                    <a:cubicBezTo>
                      <a:pt x="3" y="12"/>
                      <a:pt x="5" y="15"/>
                      <a:pt x="7" y="17"/>
                    </a:cubicBezTo>
                    <a:cubicBezTo>
                      <a:pt x="11" y="23"/>
                      <a:pt x="14" y="29"/>
                      <a:pt x="14" y="29"/>
                    </a:cubicBezTo>
                    <a:cubicBezTo>
                      <a:pt x="23" y="23"/>
                      <a:pt x="23" y="23"/>
                      <a:pt x="23" y="23"/>
                    </a:cubicBezTo>
                    <a:cubicBezTo>
                      <a:pt x="23" y="23"/>
                      <a:pt x="20" y="17"/>
                      <a:pt x="16" y="12"/>
                    </a:cubicBezTo>
                    <a:cubicBezTo>
                      <a:pt x="14" y="9"/>
                      <a:pt x="12" y="6"/>
                      <a:pt x="11" y="4"/>
                    </a:cubicBezTo>
                    <a:cubicBezTo>
                      <a:pt x="10" y="2"/>
                      <a:pt x="9"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46" name="任意多边形: 形状 288"/>
              <p:cNvSpPr/>
              <p:nvPr/>
            </p:nvSpPr>
            <p:spPr bwMode="auto">
              <a:xfrm>
                <a:off x="1716088" y="4565650"/>
                <a:ext cx="65088" cy="85725"/>
              </a:xfrm>
              <a:custGeom>
                <a:avLst/>
                <a:gdLst>
                  <a:gd name="T0" fmla="*/ 9 w 22"/>
                  <a:gd name="T1" fmla="*/ 0 h 29"/>
                  <a:gd name="T2" fmla="*/ 0 w 22"/>
                  <a:gd name="T3" fmla="*/ 5 h 29"/>
                  <a:gd name="T4" fmla="*/ 6 w 22"/>
                  <a:gd name="T5" fmla="*/ 17 h 29"/>
                  <a:gd name="T6" fmla="*/ 12 w 22"/>
                  <a:gd name="T7" fmla="*/ 29 h 29"/>
                  <a:gd name="T8" fmla="*/ 22 w 22"/>
                  <a:gd name="T9" fmla="*/ 23 h 29"/>
                  <a:gd name="T10" fmla="*/ 15 w 22"/>
                  <a:gd name="T11" fmla="*/ 12 h 29"/>
                  <a:gd name="T12" fmla="*/ 9 w 22"/>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9" y="0"/>
                    </a:moveTo>
                    <a:cubicBezTo>
                      <a:pt x="0" y="5"/>
                      <a:pt x="0" y="5"/>
                      <a:pt x="0" y="5"/>
                    </a:cubicBezTo>
                    <a:cubicBezTo>
                      <a:pt x="0" y="5"/>
                      <a:pt x="3" y="11"/>
                      <a:pt x="6" y="17"/>
                    </a:cubicBezTo>
                    <a:cubicBezTo>
                      <a:pt x="9" y="23"/>
                      <a:pt x="12" y="29"/>
                      <a:pt x="12" y="29"/>
                    </a:cubicBezTo>
                    <a:cubicBezTo>
                      <a:pt x="22" y="23"/>
                      <a:pt x="22" y="23"/>
                      <a:pt x="22" y="23"/>
                    </a:cubicBezTo>
                    <a:cubicBezTo>
                      <a:pt x="22" y="23"/>
                      <a:pt x="18" y="18"/>
                      <a:pt x="15" y="12"/>
                    </a:cubicBezTo>
                    <a:cubicBezTo>
                      <a:pt x="12" y="6"/>
                      <a:pt x="9"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sp>
            <p:nvSpPr>
              <p:cNvPr id="47" name="任意多边形: 形状 289"/>
              <p:cNvSpPr/>
              <p:nvPr/>
            </p:nvSpPr>
            <p:spPr bwMode="auto">
              <a:xfrm>
                <a:off x="1663700" y="4457700"/>
                <a:ext cx="161925" cy="176213"/>
              </a:xfrm>
              <a:custGeom>
                <a:avLst/>
                <a:gdLst>
                  <a:gd name="T0" fmla="*/ 0 w 102"/>
                  <a:gd name="T1" fmla="*/ 111 h 111"/>
                  <a:gd name="T2" fmla="*/ 11 w 102"/>
                  <a:gd name="T3" fmla="*/ 0 h 111"/>
                  <a:gd name="T4" fmla="*/ 102 w 102"/>
                  <a:gd name="T5" fmla="*/ 67 h 111"/>
                  <a:gd name="T6" fmla="*/ 0 w 102"/>
                  <a:gd name="T7" fmla="*/ 111 h 111"/>
                </a:gdLst>
                <a:ahLst/>
                <a:cxnLst>
                  <a:cxn ang="0">
                    <a:pos x="T0" y="T1"/>
                  </a:cxn>
                  <a:cxn ang="0">
                    <a:pos x="T2" y="T3"/>
                  </a:cxn>
                  <a:cxn ang="0">
                    <a:pos x="T4" y="T5"/>
                  </a:cxn>
                  <a:cxn ang="0">
                    <a:pos x="T6" y="T7"/>
                  </a:cxn>
                </a:cxnLst>
                <a:rect l="0" t="0" r="r" b="b"/>
                <a:pathLst>
                  <a:path w="102" h="111">
                    <a:moveTo>
                      <a:pt x="0" y="111"/>
                    </a:moveTo>
                    <a:lnTo>
                      <a:pt x="11" y="0"/>
                    </a:lnTo>
                    <a:lnTo>
                      <a:pt x="102" y="67"/>
                    </a:lnTo>
                    <a:lnTo>
                      <a:pt x="0"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solidFill>
                    <a:srgbClr val="000000"/>
                  </a:solidFill>
                </a:endParaRPr>
              </a:p>
            </p:txBody>
          </p:sp>
        </p:grpSp>
        <p:sp>
          <p:nvSpPr>
            <p:cNvPr id="32" name="任意多边形: 形状 274"/>
            <p:cNvSpPr/>
            <p:nvPr/>
          </p:nvSpPr>
          <p:spPr>
            <a:xfrm>
              <a:off x="3034291" y="1796598"/>
              <a:ext cx="631828" cy="631827"/>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FFFFFF"/>
                </a:solidFill>
              </a:endParaRPr>
            </a:p>
          </p:txBody>
        </p:sp>
        <p:sp>
          <p:nvSpPr>
            <p:cNvPr id="33" name="任意多边形: 形状 275"/>
            <p:cNvSpPr/>
            <p:nvPr/>
          </p:nvSpPr>
          <p:spPr>
            <a:xfrm>
              <a:off x="3024353" y="5154001"/>
              <a:ext cx="631828" cy="622758"/>
            </a:xfrm>
            <a:custGeom>
              <a:avLst/>
              <a:gdLst>
                <a:gd name="connsiteX0" fmla="*/ 155534 w 331788"/>
                <a:gd name="connsiteY0" fmla="*/ 53107 h 327025"/>
                <a:gd name="connsiteX1" fmla="*/ 176255 w 331788"/>
                <a:gd name="connsiteY1" fmla="*/ 53107 h 327025"/>
                <a:gd name="connsiteX2" fmla="*/ 283746 w 331788"/>
                <a:gd name="connsiteY2" fmla="*/ 141384 h 327025"/>
                <a:gd name="connsiteX3" fmla="*/ 288926 w 331788"/>
                <a:gd name="connsiteY3" fmla="*/ 154366 h 327025"/>
                <a:gd name="connsiteX4" fmla="*/ 288926 w 331788"/>
                <a:gd name="connsiteY4" fmla="*/ 310149 h 327025"/>
                <a:gd name="connsiteX5" fmla="*/ 273385 w 331788"/>
                <a:gd name="connsiteY5" fmla="*/ 327025 h 327025"/>
                <a:gd name="connsiteX6" fmla="*/ 207337 w 331788"/>
                <a:gd name="connsiteY6" fmla="*/ 327025 h 327025"/>
                <a:gd name="connsiteX7" fmla="*/ 207337 w 331788"/>
                <a:gd name="connsiteY7" fmla="*/ 234854 h 327025"/>
                <a:gd name="connsiteX8" fmla="*/ 195681 w 331788"/>
                <a:gd name="connsiteY8" fmla="*/ 223170 h 327025"/>
                <a:gd name="connsiteX9" fmla="*/ 136108 w 331788"/>
                <a:gd name="connsiteY9" fmla="*/ 223170 h 327025"/>
                <a:gd name="connsiteX10" fmla="*/ 124452 w 331788"/>
                <a:gd name="connsiteY10" fmla="*/ 234854 h 327025"/>
                <a:gd name="connsiteX11" fmla="*/ 124452 w 331788"/>
                <a:gd name="connsiteY11" fmla="*/ 327025 h 327025"/>
                <a:gd name="connsiteX12" fmla="*/ 58404 w 331788"/>
                <a:gd name="connsiteY12" fmla="*/ 327025 h 327025"/>
                <a:gd name="connsiteX13" fmla="*/ 42863 w 331788"/>
                <a:gd name="connsiteY13" fmla="*/ 310149 h 327025"/>
                <a:gd name="connsiteX14" fmla="*/ 42863 w 331788"/>
                <a:gd name="connsiteY14" fmla="*/ 154366 h 327025"/>
                <a:gd name="connsiteX15" fmla="*/ 48043 w 331788"/>
                <a:gd name="connsiteY15" fmla="*/ 141384 h 327025"/>
                <a:gd name="connsiteX16" fmla="*/ 155534 w 331788"/>
                <a:gd name="connsiteY16" fmla="*/ 53107 h 327025"/>
                <a:gd name="connsiteX17" fmla="*/ 165894 w 331788"/>
                <a:gd name="connsiteY17" fmla="*/ 0 h 327025"/>
                <a:gd name="connsiteX18" fmla="*/ 189223 w 331788"/>
                <a:gd name="connsiteY18" fmla="*/ 9125 h 327025"/>
                <a:gd name="connsiteX19" fmla="*/ 325308 w 331788"/>
                <a:gd name="connsiteY19" fmla="*/ 117321 h 327025"/>
                <a:gd name="connsiteX20" fmla="*/ 331788 w 331788"/>
                <a:gd name="connsiteY20" fmla="*/ 130356 h 327025"/>
                <a:gd name="connsiteX21" fmla="*/ 331788 w 331788"/>
                <a:gd name="connsiteY21" fmla="*/ 143392 h 327025"/>
                <a:gd name="connsiteX22" fmla="*/ 314940 w 331788"/>
                <a:gd name="connsiteY22" fmla="*/ 160338 h 327025"/>
                <a:gd name="connsiteX23" fmla="*/ 298091 w 331788"/>
                <a:gd name="connsiteY23" fmla="*/ 143392 h 327025"/>
                <a:gd name="connsiteX24" fmla="*/ 298091 w 331788"/>
                <a:gd name="connsiteY24" fmla="*/ 139481 h 327025"/>
                <a:gd name="connsiteX25" fmla="*/ 176263 w 331788"/>
                <a:gd name="connsiteY25" fmla="*/ 41714 h 327025"/>
                <a:gd name="connsiteX26" fmla="*/ 165894 w 331788"/>
                <a:gd name="connsiteY26" fmla="*/ 37804 h 327025"/>
                <a:gd name="connsiteX27" fmla="*/ 155526 w 331788"/>
                <a:gd name="connsiteY27" fmla="*/ 41714 h 327025"/>
                <a:gd name="connsiteX28" fmla="*/ 33697 w 331788"/>
                <a:gd name="connsiteY28" fmla="*/ 139481 h 327025"/>
                <a:gd name="connsiteX29" fmla="*/ 33697 w 331788"/>
                <a:gd name="connsiteY29" fmla="*/ 143392 h 327025"/>
                <a:gd name="connsiteX30" fmla="*/ 16849 w 331788"/>
                <a:gd name="connsiteY30" fmla="*/ 160338 h 327025"/>
                <a:gd name="connsiteX31" fmla="*/ 0 w 331788"/>
                <a:gd name="connsiteY31" fmla="*/ 143392 h 327025"/>
                <a:gd name="connsiteX32" fmla="*/ 0 w 331788"/>
                <a:gd name="connsiteY32" fmla="*/ 130356 h 327025"/>
                <a:gd name="connsiteX33" fmla="*/ 6480 w 331788"/>
                <a:gd name="connsiteY33" fmla="*/ 117321 h 327025"/>
                <a:gd name="connsiteX34" fmla="*/ 142565 w 331788"/>
                <a:gd name="connsiteY34" fmla="*/ 9125 h 327025"/>
                <a:gd name="connsiteX35" fmla="*/ 165894 w 331788"/>
                <a:gd name="connsiteY35"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1788" h="327025">
                  <a:moveTo>
                    <a:pt x="155534" y="53107"/>
                  </a:moveTo>
                  <a:cubicBezTo>
                    <a:pt x="162009" y="49212"/>
                    <a:pt x="169780" y="49212"/>
                    <a:pt x="176255" y="53107"/>
                  </a:cubicBezTo>
                  <a:cubicBezTo>
                    <a:pt x="176255" y="53107"/>
                    <a:pt x="176255" y="53107"/>
                    <a:pt x="283746" y="141384"/>
                  </a:cubicBezTo>
                  <a:cubicBezTo>
                    <a:pt x="286336" y="143980"/>
                    <a:pt x="288926" y="149173"/>
                    <a:pt x="288926" y="154366"/>
                  </a:cubicBezTo>
                  <a:cubicBezTo>
                    <a:pt x="288926" y="154366"/>
                    <a:pt x="288926" y="154366"/>
                    <a:pt x="288926" y="310149"/>
                  </a:cubicBezTo>
                  <a:cubicBezTo>
                    <a:pt x="288926" y="319236"/>
                    <a:pt x="282451" y="327025"/>
                    <a:pt x="273385" y="327025"/>
                  </a:cubicBezTo>
                  <a:cubicBezTo>
                    <a:pt x="273385" y="327025"/>
                    <a:pt x="273385" y="327025"/>
                    <a:pt x="207337" y="327025"/>
                  </a:cubicBezTo>
                  <a:cubicBezTo>
                    <a:pt x="207337" y="327025"/>
                    <a:pt x="207337" y="327025"/>
                    <a:pt x="207337" y="234854"/>
                  </a:cubicBezTo>
                  <a:cubicBezTo>
                    <a:pt x="207337" y="228363"/>
                    <a:pt x="202157" y="223170"/>
                    <a:pt x="195681" y="223170"/>
                  </a:cubicBezTo>
                  <a:cubicBezTo>
                    <a:pt x="195681" y="223170"/>
                    <a:pt x="195681" y="223170"/>
                    <a:pt x="136108" y="223170"/>
                  </a:cubicBezTo>
                  <a:cubicBezTo>
                    <a:pt x="129633" y="223170"/>
                    <a:pt x="124452" y="228363"/>
                    <a:pt x="124452" y="234854"/>
                  </a:cubicBezTo>
                  <a:cubicBezTo>
                    <a:pt x="124452" y="234854"/>
                    <a:pt x="124452" y="234854"/>
                    <a:pt x="124452" y="327025"/>
                  </a:cubicBezTo>
                  <a:cubicBezTo>
                    <a:pt x="124452" y="327025"/>
                    <a:pt x="124452" y="327025"/>
                    <a:pt x="58404" y="327025"/>
                  </a:cubicBezTo>
                  <a:cubicBezTo>
                    <a:pt x="49338" y="327025"/>
                    <a:pt x="42863" y="319236"/>
                    <a:pt x="42863" y="310149"/>
                  </a:cubicBezTo>
                  <a:cubicBezTo>
                    <a:pt x="42863" y="310149"/>
                    <a:pt x="42863" y="310149"/>
                    <a:pt x="42863" y="154366"/>
                  </a:cubicBezTo>
                  <a:cubicBezTo>
                    <a:pt x="42863" y="149173"/>
                    <a:pt x="45453" y="143980"/>
                    <a:pt x="48043" y="141384"/>
                  </a:cubicBezTo>
                  <a:cubicBezTo>
                    <a:pt x="48043" y="141384"/>
                    <a:pt x="48043" y="141384"/>
                    <a:pt x="155534" y="53107"/>
                  </a:cubicBezTo>
                  <a:close/>
                  <a:moveTo>
                    <a:pt x="165894" y="0"/>
                  </a:moveTo>
                  <a:cubicBezTo>
                    <a:pt x="173670" y="0"/>
                    <a:pt x="182743" y="2607"/>
                    <a:pt x="189223" y="9125"/>
                  </a:cubicBezTo>
                  <a:cubicBezTo>
                    <a:pt x="189223" y="9125"/>
                    <a:pt x="189223" y="9125"/>
                    <a:pt x="325308" y="117321"/>
                  </a:cubicBezTo>
                  <a:cubicBezTo>
                    <a:pt x="329196" y="121231"/>
                    <a:pt x="331788" y="126446"/>
                    <a:pt x="331788" y="130356"/>
                  </a:cubicBezTo>
                  <a:cubicBezTo>
                    <a:pt x="331788" y="130356"/>
                    <a:pt x="331788" y="138178"/>
                    <a:pt x="331788" y="143392"/>
                  </a:cubicBezTo>
                  <a:cubicBezTo>
                    <a:pt x="331788" y="152517"/>
                    <a:pt x="324012" y="160338"/>
                    <a:pt x="314940" y="160338"/>
                  </a:cubicBezTo>
                  <a:cubicBezTo>
                    <a:pt x="305867" y="160338"/>
                    <a:pt x="298091" y="152517"/>
                    <a:pt x="298091" y="143392"/>
                  </a:cubicBezTo>
                  <a:cubicBezTo>
                    <a:pt x="298091" y="142088"/>
                    <a:pt x="298091" y="140785"/>
                    <a:pt x="298091" y="139481"/>
                  </a:cubicBezTo>
                  <a:cubicBezTo>
                    <a:pt x="298091" y="139481"/>
                    <a:pt x="298091" y="139481"/>
                    <a:pt x="176263" y="41714"/>
                  </a:cubicBezTo>
                  <a:cubicBezTo>
                    <a:pt x="176263" y="41714"/>
                    <a:pt x="171078" y="37804"/>
                    <a:pt x="165894" y="37804"/>
                  </a:cubicBezTo>
                  <a:cubicBezTo>
                    <a:pt x="160710" y="37804"/>
                    <a:pt x="155526" y="41714"/>
                    <a:pt x="155526" y="41714"/>
                  </a:cubicBezTo>
                  <a:cubicBezTo>
                    <a:pt x="155526" y="41714"/>
                    <a:pt x="155526" y="41714"/>
                    <a:pt x="33697" y="139481"/>
                  </a:cubicBezTo>
                  <a:cubicBezTo>
                    <a:pt x="33697" y="140785"/>
                    <a:pt x="33697" y="142088"/>
                    <a:pt x="33697" y="143392"/>
                  </a:cubicBezTo>
                  <a:cubicBezTo>
                    <a:pt x="33697" y="152517"/>
                    <a:pt x="25921" y="160338"/>
                    <a:pt x="16849" y="160338"/>
                  </a:cubicBezTo>
                  <a:cubicBezTo>
                    <a:pt x="7776" y="160338"/>
                    <a:pt x="0" y="152517"/>
                    <a:pt x="0" y="143392"/>
                  </a:cubicBezTo>
                  <a:cubicBezTo>
                    <a:pt x="0" y="138178"/>
                    <a:pt x="0" y="130356"/>
                    <a:pt x="0" y="130356"/>
                  </a:cubicBezTo>
                  <a:cubicBezTo>
                    <a:pt x="0" y="126446"/>
                    <a:pt x="2592" y="121231"/>
                    <a:pt x="6480" y="117321"/>
                  </a:cubicBezTo>
                  <a:cubicBezTo>
                    <a:pt x="6480" y="117321"/>
                    <a:pt x="6480" y="117321"/>
                    <a:pt x="142565" y="9125"/>
                  </a:cubicBezTo>
                  <a:cubicBezTo>
                    <a:pt x="149046" y="2607"/>
                    <a:pt x="158118" y="0"/>
                    <a:pt x="165894"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FFFFFF"/>
                </a:solidFill>
              </a:endParaRPr>
            </a:p>
          </p:txBody>
        </p:sp>
        <p:sp>
          <p:nvSpPr>
            <p:cNvPr id="34" name="任意多边形: 形状 276"/>
            <p:cNvSpPr/>
            <p:nvPr/>
          </p:nvSpPr>
          <p:spPr>
            <a:xfrm>
              <a:off x="4700261" y="3443331"/>
              <a:ext cx="631828" cy="628864"/>
            </a:xfrm>
            <a:custGeom>
              <a:avLst/>
              <a:gdLst>
                <a:gd name="connsiteX0" fmla="*/ 262525 w 338138"/>
                <a:gd name="connsiteY0" fmla="*/ 84138 h 336551"/>
                <a:gd name="connsiteX1" fmla="*/ 314260 w 338138"/>
                <a:gd name="connsiteY1" fmla="*/ 84138 h 336551"/>
                <a:gd name="connsiteX2" fmla="*/ 338138 w 338138"/>
                <a:gd name="connsiteY2" fmla="*/ 107802 h 336551"/>
                <a:gd name="connsiteX3" fmla="*/ 338138 w 338138"/>
                <a:gd name="connsiteY3" fmla="*/ 191940 h 336551"/>
                <a:gd name="connsiteX4" fmla="*/ 314260 w 338138"/>
                <a:gd name="connsiteY4" fmla="*/ 216918 h 336551"/>
                <a:gd name="connsiteX5" fmla="*/ 314260 w 338138"/>
                <a:gd name="connsiteY5" fmla="*/ 336551 h 336551"/>
                <a:gd name="connsiteX6" fmla="*/ 241300 w 338138"/>
                <a:gd name="connsiteY6" fmla="*/ 336551 h 336551"/>
                <a:gd name="connsiteX7" fmla="*/ 241300 w 338138"/>
                <a:gd name="connsiteY7" fmla="*/ 240582 h 336551"/>
                <a:gd name="connsiteX8" fmla="*/ 265178 w 338138"/>
                <a:gd name="connsiteY8" fmla="*/ 216918 h 336551"/>
                <a:gd name="connsiteX9" fmla="*/ 265178 w 338138"/>
                <a:gd name="connsiteY9" fmla="*/ 95970 h 336551"/>
                <a:gd name="connsiteX10" fmla="*/ 262525 w 338138"/>
                <a:gd name="connsiteY10" fmla="*/ 84138 h 336551"/>
                <a:gd name="connsiteX11" fmla="*/ 120477 w 338138"/>
                <a:gd name="connsiteY11" fmla="*/ 84138 h 336551"/>
                <a:gd name="connsiteX12" fmla="*/ 217661 w 338138"/>
                <a:gd name="connsiteY12" fmla="*/ 84138 h 336551"/>
                <a:gd name="connsiteX13" fmla="*/ 241300 w 338138"/>
                <a:gd name="connsiteY13" fmla="*/ 107802 h 336551"/>
                <a:gd name="connsiteX14" fmla="*/ 241300 w 338138"/>
                <a:gd name="connsiteY14" fmla="*/ 191940 h 336551"/>
                <a:gd name="connsiteX15" fmla="*/ 217661 w 338138"/>
                <a:gd name="connsiteY15" fmla="*/ 216918 h 336551"/>
                <a:gd name="connsiteX16" fmla="*/ 217661 w 338138"/>
                <a:gd name="connsiteY16" fmla="*/ 336551 h 336551"/>
                <a:gd name="connsiteX17" fmla="*/ 120477 w 338138"/>
                <a:gd name="connsiteY17" fmla="*/ 336551 h 336551"/>
                <a:gd name="connsiteX18" fmla="*/ 120477 w 338138"/>
                <a:gd name="connsiteY18" fmla="*/ 216918 h 336551"/>
                <a:gd name="connsiteX19" fmla="*/ 96837 w 338138"/>
                <a:gd name="connsiteY19" fmla="*/ 191940 h 336551"/>
                <a:gd name="connsiteX20" fmla="*/ 96837 w 338138"/>
                <a:gd name="connsiteY20" fmla="*/ 107802 h 336551"/>
                <a:gd name="connsiteX21" fmla="*/ 120477 w 338138"/>
                <a:gd name="connsiteY21" fmla="*/ 84138 h 336551"/>
                <a:gd name="connsiteX22" fmla="*/ 23878 w 338138"/>
                <a:gd name="connsiteY22" fmla="*/ 84138 h 336551"/>
                <a:gd name="connsiteX23" fmla="*/ 75613 w 338138"/>
                <a:gd name="connsiteY23" fmla="*/ 84138 h 336551"/>
                <a:gd name="connsiteX24" fmla="*/ 72960 w 338138"/>
                <a:gd name="connsiteY24" fmla="*/ 95970 h 336551"/>
                <a:gd name="connsiteX25" fmla="*/ 72960 w 338138"/>
                <a:gd name="connsiteY25" fmla="*/ 216918 h 336551"/>
                <a:gd name="connsiteX26" fmla="*/ 96838 w 338138"/>
                <a:gd name="connsiteY26" fmla="*/ 240582 h 336551"/>
                <a:gd name="connsiteX27" fmla="*/ 96838 w 338138"/>
                <a:gd name="connsiteY27" fmla="*/ 336551 h 336551"/>
                <a:gd name="connsiteX28" fmla="*/ 23878 w 338138"/>
                <a:gd name="connsiteY28" fmla="*/ 336551 h 336551"/>
                <a:gd name="connsiteX29" fmla="*/ 23878 w 338138"/>
                <a:gd name="connsiteY29" fmla="*/ 216918 h 336551"/>
                <a:gd name="connsiteX30" fmla="*/ 0 w 338138"/>
                <a:gd name="connsiteY30" fmla="*/ 191940 h 336551"/>
                <a:gd name="connsiteX31" fmla="*/ 0 w 338138"/>
                <a:gd name="connsiteY31" fmla="*/ 107802 h 336551"/>
                <a:gd name="connsiteX32" fmla="*/ 23878 w 338138"/>
                <a:gd name="connsiteY32" fmla="*/ 84138 h 336551"/>
                <a:gd name="connsiteX33" fmla="*/ 265257 w 338138"/>
                <a:gd name="connsiteY33" fmla="*/ 0 h 336551"/>
                <a:gd name="connsiteX34" fmla="*/ 301625 w 338138"/>
                <a:gd name="connsiteY34" fmla="*/ 35069 h 336551"/>
                <a:gd name="connsiteX35" fmla="*/ 265257 w 338138"/>
                <a:gd name="connsiteY35" fmla="*/ 71438 h 336551"/>
                <a:gd name="connsiteX36" fmla="*/ 248371 w 338138"/>
                <a:gd name="connsiteY36" fmla="*/ 66242 h 336551"/>
                <a:gd name="connsiteX37" fmla="*/ 245774 w 338138"/>
                <a:gd name="connsiteY37" fmla="*/ 64944 h 336551"/>
                <a:gd name="connsiteX38" fmla="*/ 230187 w 338138"/>
                <a:gd name="connsiteY38" fmla="*/ 35069 h 336551"/>
                <a:gd name="connsiteX39" fmla="*/ 265257 w 338138"/>
                <a:gd name="connsiteY39" fmla="*/ 0 h 336551"/>
                <a:gd name="connsiteX40" fmla="*/ 169069 w 338138"/>
                <a:gd name="connsiteY40" fmla="*/ 0 h 336551"/>
                <a:gd name="connsiteX41" fmla="*/ 204788 w 338138"/>
                <a:gd name="connsiteY41" fmla="*/ 35719 h 336551"/>
                <a:gd name="connsiteX42" fmla="*/ 169069 w 338138"/>
                <a:gd name="connsiteY42" fmla="*/ 71438 h 336551"/>
                <a:gd name="connsiteX43" fmla="*/ 133350 w 338138"/>
                <a:gd name="connsiteY43" fmla="*/ 35719 h 336551"/>
                <a:gd name="connsiteX44" fmla="*/ 169069 w 338138"/>
                <a:gd name="connsiteY44" fmla="*/ 0 h 336551"/>
                <a:gd name="connsiteX45" fmla="*/ 72880 w 338138"/>
                <a:gd name="connsiteY45" fmla="*/ 0 h 336551"/>
                <a:gd name="connsiteX46" fmla="*/ 107950 w 338138"/>
                <a:gd name="connsiteY46" fmla="*/ 35069 h 336551"/>
                <a:gd name="connsiteX47" fmla="*/ 92363 w 338138"/>
                <a:gd name="connsiteY47" fmla="*/ 64944 h 336551"/>
                <a:gd name="connsiteX48" fmla="*/ 89766 w 338138"/>
                <a:gd name="connsiteY48" fmla="*/ 66242 h 336551"/>
                <a:gd name="connsiteX49" fmla="*/ 72880 w 338138"/>
                <a:gd name="connsiteY49" fmla="*/ 71438 h 336551"/>
                <a:gd name="connsiteX50" fmla="*/ 36512 w 338138"/>
                <a:gd name="connsiteY50" fmla="*/ 35069 h 336551"/>
                <a:gd name="connsiteX51" fmla="*/ 72880 w 338138"/>
                <a:gd name="connsiteY51"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6551">
                  <a:moveTo>
                    <a:pt x="262525" y="84138"/>
                  </a:moveTo>
                  <a:cubicBezTo>
                    <a:pt x="262525" y="84138"/>
                    <a:pt x="262525" y="84138"/>
                    <a:pt x="314260" y="84138"/>
                  </a:cubicBezTo>
                  <a:cubicBezTo>
                    <a:pt x="338138" y="84138"/>
                    <a:pt x="338138" y="107802"/>
                    <a:pt x="338138" y="107802"/>
                  </a:cubicBezTo>
                  <a:cubicBezTo>
                    <a:pt x="338138" y="107802"/>
                    <a:pt x="338138" y="107802"/>
                    <a:pt x="338138" y="191940"/>
                  </a:cubicBezTo>
                  <a:cubicBezTo>
                    <a:pt x="338138" y="216918"/>
                    <a:pt x="314260" y="216918"/>
                    <a:pt x="314260" y="216918"/>
                  </a:cubicBezTo>
                  <a:cubicBezTo>
                    <a:pt x="314260" y="216918"/>
                    <a:pt x="314260" y="216918"/>
                    <a:pt x="314260" y="336551"/>
                  </a:cubicBezTo>
                  <a:cubicBezTo>
                    <a:pt x="314260" y="336551"/>
                    <a:pt x="314260" y="336551"/>
                    <a:pt x="241300" y="336551"/>
                  </a:cubicBezTo>
                  <a:cubicBezTo>
                    <a:pt x="241300" y="336551"/>
                    <a:pt x="241300" y="336551"/>
                    <a:pt x="241300" y="240582"/>
                  </a:cubicBezTo>
                  <a:cubicBezTo>
                    <a:pt x="241300" y="240582"/>
                    <a:pt x="265178" y="240582"/>
                    <a:pt x="265178" y="216918"/>
                  </a:cubicBezTo>
                  <a:cubicBezTo>
                    <a:pt x="265178" y="216918"/>
                    <a:pt x="265178" y="216918"/>
                    <a:pt x="265178" y="95970"/>
                  </a:cubicBezTo>
                  <a:cubicBezTo>
                    <a:pt x="265178" y="95970"/>
                    <a:pt x="265178" y="90711"/>
                    <a:pt x="262525" y="84138"/>
                  </a:cubicBezTo>
                  <a:close/>
                  <a:moveTo>
                    <a:pt x="120477" y="84138"/>
                  </a:moveTo>
                  <a:cubicBezTo>
                    <a:pt x="120477" y="84138"/>
                    <a:pt x="120477" y="84138"/>
                    <a:pt x="217661" y="84138"/>
                  </a:cubicBezTo>
                  <a:cubicBezTo>
                    <a:pt x="241300" y="84138"/>
                    <a:pt x="241300" y="107802"/>
                    <a:pt x="241300" y="107802"/>
                  </a:cubicBezTo>
                  <a:lnTo>
                    <a:pt x="241300" y="191940"/>
                  </a:lnTo>
                  <a:cubicBezTo>
                    <a:pt x="241300" y="216918"/>
                    <a:pt x="217661" y="216918"/>
                    <a:pt x="217661" y="216918"/>
                  </a:cubicBezTo>
                  <a:cubicBezTo>
                    <a:pt x="217661" y="216918"/>
                    <a:pt x="217661" y="216918"/>
                    <a:pt x="217661" y="336551"/>
                  </a:cubicBezTo>
                  <a:cubicBezTo>
                    <a:pt x="217661" y="336551"/>
                    <a:pt x="217661" y="336551"/>
                    <a:pt x="120477" y="336551"/>
                  </a:cubicBezTo>
                  <a:cubicBezTo>
                    <a:pt x="120477" y="336551"/>
                    <a:pt x="120477" y="336551"/>
                    <a:pt x="120477" y="216918"/>
                  </a:cubicBezTo>
                  <a:cubicBezTo>
                    <a:pt x="120477" y="216918"/>
                    <a:pt x="96837" y="216918"/>
                    <a:pt x="96837" y="191940"/>
                  </a:cubicBezTo>
                  <a:cubicBezTo>
                    <a:pt x="96837" y="191940"/>
                    <a:pt x="96837" y="191940"/>
                    <a:pt x="96837" y="107802"/>
                  </a:cubicBezTo>
                  <a:cubicBezTo>
                    <a:pt x="96837" y="84138"/>
                    <a:pt x="120477" y="84138"/>
                    <a:pt x="120477" y="84138"/>
                  </a:cubicBezTo>
                  <a:close/>
                  <a:moveTo>
                    <a:pt x="23878" y="84138"/>
                  </a:moveTo>
                  <a:cubicBezTo>
                    <a:pt x="23878" y="84138"/>
                    <a:pt x="23878" y="84138"/>
                    <a:pt x="75613" y="84138"/>
                  </a:cubicBezTo>
                  <a:cubicBezTo>
                    <a:pt x="72960" y="90711"/>
                    <a:pt x="72960" y="95970"/>
                    <a:pt x="72960" y="95970"/>
                  </a:cubicBezTo>
                  <a:cubicBezTo>
                    <a:pt x="72960" y="95970"/>
                    <a:pt x="72960" y="95970"/>
                    <a:pt x="72960" y="216918"/>
                  </a:cubicBezTo>
                  <a:cubicBezTo>
                    <a:pt x="72960" y="240582"/>
                    <a:pt x="96838" y="240582"/>
                    <a:pt x="96838" y="240582"/>
                  </a:cubicBezTo>
                  <a:cubicBezTo>
                    <a:pt x="96838" y="240582"/>
                    <a:pt x="96838" y="240582"/>
                    <a:pt x="96838" y="336551"/>
                  </a:cubicBezTo>
                  <a:cubicBezTo>
                    <a:pt x="96838" y="336551"/>
                    <a:pt x="96838" y="336551"/>
                    <a:pt x="23878" y="336551"/>
                  </a:cubicBezTo>
                  <a:cubicBezTo>
                    <a:pt x="23878" y="336551"/>
                    <a:pt x="23878" y="336551"/>
                    <a:pt x="23878" y="216918"/>
                  </a:cubicBezTo>
                  <a:cubicBezTo>
                    <a:pt x="23878" y="216918"/>
                    <a:pt x="0" y="216918"/>
                    <a:pt x="0" y="191940"/>
                  </a:cubicBezTo>
                  <a:cubicBezTo>
                    <a:pt x="0" y="191940"/>
                    <a:pt x="0" y="191940"/>
                    <a:pt x="0" y="107802"/>
                  </a:cubicBezTo>
                  <a:cubicBezTo>
                    <a:pt x="0" y="84138"/>
                    <a:pt x="23878" y="84138"/>
                    <a:pt x="23878" y="84138"/>
                  </a:cubicBezTo>
                  <a:close/>
                  <a:moveTo>
                    <a:pt x="265257" y="0"/>
                  </a:moveTo>
                  <a:cubicBezTo>
                    <a:pt x="284740" y="0"/>
                    <a:pt x="301625" y="15586"/>
                    <a:pt x="301625" y="35069"/>
                  </a:cubicBezTo>
                  <a:cubicBezTo>
                    <a:pt x="301625" y="55851"/>
                    <a:pt x="284740" y="71438"/>
                    <a:pt x="265257" y="71438"/>
                  </a:cubicBezTo>
                  <a:cubicBezTo>
                    <a:pt x="258762" y="71438"/>
                    <a:pt x="253567" y="70139"/>
                    <a:pt x="248371" y="66242"/>
                  </a:cubicBezTo>
                  <a:cubicBezTo>
                    <a:pt x="248371" y="66242"/>
                    <a:pt x="247072" y="66242"/>
                    <a:pt x="245774" y="64944"/>
                  </a:cubicBezTo>
                  <a:cubicBezTo>
                    <a:pt x="236681" y="59748"/>
                    <a:pt x="230187" y="48058"/>
                    <a:pt x="230187" y="35069"/>
                  </a:cubicBezTo>
                  <a:cubicBezTo>
                    <a:pt x="230187" y="15586"/>
                    <a:pt x="245774" y="0"/>
                    <a:pt x="265257" y="0"/>
                  </a:cubicBezTo>
                  <a:close/>
                  <a:moveTo>
                    <a:pt x="169069" y="0"/>
                  </a:moveTo>
                  <a:cubicBezTo>
                    <a:pt x="188796" y="0"/>
                    <a:pt x="204788" y="15992"/>
                    <a:pt x="204788" y="35719"/>
                  </a:cubicBezTo>
                  <a:cubicBezTo>
                    <a:pt x="204788" y="55446"/>
                    <a:pt x="188796" y="71438"/>
                    <a:pt x="169069" y="71438"/>
                  </a:cubicBezTo>
                  <a:cubicBezTo>
                    <a:pt x="149342" y="71438"/>
                    <a:pt x="133350" y="55446"/>
                    <a:pt x="133350" y="35719"/>
                  </a:cubicBezTo>
                  <a:cubicBezTo>
                    <a:pt x="133350" y="15992"/>
                    <a:pt x="149342" y="0"/>
                    <a:pt x="169069" y="0"/>
                  </a:cubicBezTo>
                  <a:close/>
                  <a:moveTo>
                    <a:pt x="72880" y="0"/>
                  </a:moveTo>
                  <a:cubicBezTo>
                    <a:pt x="92363" y="0"/>
                    <a:pt x="107950" y="15586"/>
                    <a:pt x="107950" y="35069"/>
                  </a:cubicBezTo>
                  <a:cubicBezTo>
                    <a:pt x="107950" y="48058"/>
                    <a:pt x="101456" y="59748"/>
                    <a:pt x="92363" y="64944"/>
                  </a:cubicBezTo>
                  <a:cubicBezTo>
                    <a:pt x="91065" y="66242"/>
                    <a:pt x="89766" y="66242"/>
                    <a:pt x="89766" y="66242"/>
                  </a:cubicBezTo>
                  <a:cubicBezTo>
                    <a:pt x="84570" y="70139"/>
                    <a:pt x="79375" y="71438"/>
                    <a:pt x="72880" y="71438"/>
                  </a:cubicBezTo>
                  <a:cubicBezTo>
                    <a:pt x="53397" y="71438"/>
                    <a:pt x="36512" y="55851"/>
                    <a:pt x="36512" y="35069"/>
                  </a:cubicBezTo>
                  <a:cubicBezTo>
                    <a:pt x="36512" y="15586"/>
                    <a:pt x="53397" y="0"/>
                    <a:pt x="72880"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FFFFFF"/>
                </a:solidFill>
              </a:endParaRPr>
            </a:p>
          </p:txBody>
        </p:sp>
        <p:sp>
          <p:nvSpPr>
            <p:cNvPr id="35" name="任意多边形: 形状 277"/>
            <p:cNvSpPr/>
            <p:nvPr/>
          </p:nvSpPr>
          <p:spPr>
            <a:xfrm>
              <a:off x="1359282" y="3462029"/>
              <a:ext cx="631828" cy="591472"/>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FFFFFF"/>
                </a:solidFill>
              </a:endParaRPr>
            </a:p>
          </p:txBody>
        </p:sp>
        <p:sp>
          <p:nvSpPr>
            <p:cNvPr id="36" name="任意多边形: 形状 278"/>
            <p:cNvSpPr/>
            <p:nvPr/>
          </p:nvSpPr>
          <p:spPr>
            <a:xfrm>
              <a:off x="2859344" y="3246864"/>
              <a:ext cx="951198" cy="949766"/>
            </a:xfrm>
            <a:custGeom>
              <a:avLst/>
              <a:gdLst>
                <a:gd name="T0" fmla="*/ 9608 w 10667"/>
                <a:gd name="T1" fmla="*/ 4056 h 10667"/>
                <a:gd name="T2" fmla="*/ 9642 w 10667"/>
                <a:gd name="T3" fmla="*/ 4561 h 10667"/>
                <a:gd name="T4" fmla="*/ 9398 w 10667"/>
                <a:gd name="T5" fmla="*/ 5365 h 10667"/>
                <a:gd name="T6" fmla="*/ 9237 w 10667"/>
                <a:gd name="T7" fmla="*/ 4433 h 10667"/>
                <a:gd name="T8" fmla="*/ 8869 w 10667"/>
                <a:gd name="T9" fmla="*/ 4582 h 10667"/>
                <a:gd name="T10" fmla="*/ 8709 w 10667"/>
                <a:gd name="T11" fmla="*/ 5514 h 10667"/>
                <a:gd name="T12" fmla="*/ 8952 w 10667"/>
                <a:gd name="T13" fmla="*/ 5395 h 10667"/>
                <a:gd name="T14" fmla="*/ 8998 w 10667"/>
                <a:gd name="T15" fmla="*/ 6944 h 10667"/>
                <a:gd name="T16" fmla="*/ 9239 w 10667"/>
                <a:gd name="T17" fmla="*/ 5720 h 10667"/>
                <a:gd name="T18" fmla="*/ 9377 w 10667"/>
                <a:gd name="T19" fmla="*/ 6807 h 10667"/>
                <a:gd name="T20" fmla="*/ 9687 w 10667"/>
                <a:gd name="T21" fmla="*/ 6787 h 10667"/>
                <a:gd name="T22" fmla="*/ 9559 w 10667"/>
                <a:gd name="T23" fmla="*/ 4821 h 10667"/>
                <a:gd name="T24" fmla="*/ 9939 w 10667"/>
                <a:gd name="T25" fmla="*/ 5391 h 10667"/>
                <a:gd name="T26" fmla="*/ 6566 w 10667"/>
                <a:gd name="T27" fmla="*/ 1130 h 10667"/>
                <a:gd name="T28" fmla="*/ 5448 w 10667"/>
                <a:gd name="T29" fmla="*/ 2261 h 10667"/>
                <a:gd name="T30" fmla="*/ 7197 w 10667"/>
                <a:gd name="T31" fmla="*/ 8282 h 10667"/>
                <a:gd name="T32" fmla="*/ 6553 w 10667"/>
                <a:gd name="T33" fmla="*/ 5860 h 10667"/>
                <a:gd name="T34" fmla="*/ 6867 w 10667"/>
                <a:gd name="T35" fmla="*/ 5540 h 10667"/>
                <a:gd name="T36" fmla="*/ 6677 w 10667"/>
                <a:gd name="T37" fmla="*/ 2794 h 10667"/>
                <a:gd name="T38" fmla="*/ 5875 w 10667"/>
                <a:gd name="T39" fmla="*/ 5440 h 10667"/>
                <a:gd name="T40" fmla="*/ 5344 w 10667"/>
                <a:gd name="T41" fmla="*/ 2372 h 10667"/>
                <a:gd name="T42" fmla="*/ 4134 w 10667"/>
                <a:gd name="T43" fmla="*/ 2863 h 10667"/>
                <a:gd name="T44" fmla="*/ 3606 w 10667"/>
                <a:gd name="T45" fmla="*/ 5931 h 10667"/>
                <a:gd name="T46" fmla="*/ 4406 w 10667"/>
                <a:gd name="T47" fmla="*/ 5536 h 10667"/>
                <a:gd name="T48" fmla="*/ 3036 w 10667"/>
                <a:gd name="T49" fmla="*/ 8836 h 10667"/>
                <a:gd name="T50" fmla="*/ 1301 w 10667"/>
                <a:gd name="T51" fmla="*/ 9187 h 10667"/>
                <a:gd name="T52" fmla="*/ 3942 w 10667"/>
                <a:gd name="T53" fmla="*/ 10566 h 10667"/>
                <a:gd name="T54" fmla="*/ 8368 w 10667"/>
                <a:gd name="T55" fmla="*/ 10227 h 10667"/>
                <a:gd name="T56" fmla="*/ 5409 w 10667"/>
                <a:gd name="T57" fmla="*/ 9687 h 10667"/>
                <a:gd name="T58" fmla="*/ 5462 w 10667"/>
                <a:gd name="T59" fmla="*/ 6588 h 10667"/>
                <a:gd name="T60" fmla="*/ 5409 w 10667"/>
                <a:gd name="T61" fmla="*/ 9687 h 10667"/>
                <a:gd name="T62" fmla="*/ 9674 w 10667"/>
                <a:gd name="T63" fmla="*/ 7185 h 10667"/>
                <a:gd name="T64" fmla="*/ 9255 w 10667"/>
                <a:gd name="T65" fmla="*/ 7228 h 10667"/>
                <a:gd name="T66" fmla="*/ 8691 w 10667"/>
                <a:gd name="T67" fmla="*/ 6602 h 10667"/>
                <a:gd name="T68" fmla="*/ 10667 w 10667"/>
                <a:gd name="T69" fmla="*/ 7058 h 10667"/>
                <a:gd name="T70" fmla="*/ 1068 w 10667"/>
                <a:gd name="T71" fmla="*/ 4056 h 10667"/>
                <a:gd name="T72" fmla="*/ 1407 w 10667"/>
                <a:gd name="T73" fmla="*/ 4399 h 10667"/>
                <a:gd name="T74" fmla="*/ 1620 w 10667"/>
                <a:gd name="T75" fmla="*/ 4469 h 10667"/>
                <a:gd name="T76" fmla="*/ 1410 w 10667"/>
                <a:gd name="T77" fmla="*/ 5515 h 10667"/>
                <a:gd name="T78" fmla="*/ 1189 w 10667"/>
                <a:gd name="T79" fmla="*/ 4467 h 10667"/>
                <a:gd name="T80" fmla="*/ 728 w 10667"/>
                <a:gd name="T81" fmla="*/ 5387 h 10667"/>
                <a:gd name="T82" fmla="*/ 967 w 10667"/>
                <a:gd name="T83" fmla="*/ 5399 h 10667"/>
                <a:gd name="T84" fmla="*/ 1088 w 10667"/>
                <a:gd name="T85" fmla="*/ 5407 h 10667"/>
                <a:gd name="T86" fmla="*/ 1148 w 10667"/>
                <a:gd name="T87" fmla="*/ 6944 h 10667"/>
                <a:gd name="T88" fmla="*/ 1411 w 10667"/>
                <a:gd name="T89" fmla="*/ 5714 h 10667"/>
                <a:gd name="T90" fmla="*/ 1671 w 10667"/>
                <a:gd name="T91" fmla="*/ 6954 h 10667"/>
                <a:gd name="T92" fmla="*/ 1743 w 10667"/>
                <a:gd name="T93" fmla="*/ 5493 h 10667"/>
                <a:gd name="T94" fmla="*/ 1838 w 10667"/>
                <a:gd name="T95" fmla="*/ 5396 h 10667"/>
                <a:gd name="T96" fmla="*/ 1780 w 10667"/>
                <a:gd name="T97" fmla="*/ 4561 h 10667"/>
                <a:gd name="T98" fmla="*/ 1813 w 10667"/>
                <a:gd name="T99" fmla="*/ 7185 h 10667"/>
                <a:gd name="T100" fmla="*/ 1394 w 10667"/>
                <a:gd name="T101" fmla="*/ 7228 h 10667"/>
                <a:gd name="T102" fmla="*/ 830 w 10667"/>
                <a:gd name="T103" fmla="*/ 6602 h 10667"/>
                <a:gd name="T104" fmla="*/ 2805 w 10667"/>
                <a:gd name="T105" fmla="*/ 7058 h 10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667" h="10667">
                  <a:moveTo>
                    <a:pt x="8929" y="4056"/>
                  </a:moveTo>
                  <a:cubicBezTo>
                    <a:pt x="8929" y="3866"/>
                    <a:pt x="9081" y="3713"/>
                    <a:pt x="9268" y="3713"/>
                  </a:cubicBezTo>
                  <a:cubicBezTo>
                    <a:pt x="9456" y="3713"/>
                    <a:pt x="9608" y="3866"/>
                    <a:pt x="9608" y="4056"/>
                  </a:cubicBezTo>
                  <a:cubicBezTo>
                    <a:pt x="9608" y="4246"/>
                    <a:pt x="9456" y="4399"/>
                    <a:pt x="9268" y="4399"/>
                  </a:cubicBezTo>
                  <a:cubicBezTo>
                    <a:pt x="9081" y="4399"/>
                    <a:pt x="8929" y="4246"/>
                    <a:pt x="8929" y="4056"/>
                  </a:cubicBezTo>
                  <a:close/>
                  <a:moveTo>
                    <a:pt x="9642" y="4561"/>
                  </a:moveTo>
                  <a:cubicBezTo>
                    <a:pt x="9592" y="4523"/>
                    <a:pt x="9541" y="4489"/>
                    <a:pt x="9482" y="4469"/>
                  </a:cubicBezTo>
                  <a:cubicBezTo>
                    <a:pt x="9427" y="4449"/>
                    <a:pt x="9369" y="4439"/>
                    <a:pt x="9310" y="4434"/>
                  </a:cubicBezTo>
                  <a:lnTo>
                    <a:pt x="9398" y="5365"/>
                  </a:lnTo>
                  <a:lnTo>
                    <a:pt x="9272" y="5515"/>
                  </a:lnTo>
                  <a:lnTo>
                    <a:pt x="9127" y="5365"/>
                  </a:lnTo>
                  <a:lnTo>
                    <a:pt x="9237" y="4433"/>
                  </a:lnTo>
                  <a:cubicBezTo>
                    <a:pt x="9173" y="4435"/>
                    <a:pt x="9110" y="4446"/>
                    <a:pt x="9050" y="4467"/>
                  </a:cubicBezTo>
                  <a:cubicBezTo>
                    <a:pt x="9025" y="4476"/>
                    <a:pt x="9002" y="4487"/>
                    <a:pt x="8979" y="4500"/>
                  </a:cubicBezTo>
                  <a:cubicBezTo>
                    <a:pt x="8940" y="4523"/>
                    <a:pt x="8903" y="4551"/>
                    <a:pt x="8869" y="4582"/>
                  </a:cubicBezTo>
                  <a:cubicBezTo>
                    <a:pt x="8700" y="4734"/>
                    <a:pt x="8609" y="4997"/>
                    <a:pt x="8589" y="5387"/>
                  </a:cubicBezTo>
                  <a:cubicBezTo>
                    <a:pt x="8586" y="5454"/>
                    <a:pt x="8637" y="5511"/>
                    <a:pt x="8703" y="5514"/>
                  </a:cubicBezTo>
                  <a:cubicBezTo>
                    <a:pt x="8705" y="5514"/>
                    <a:pt x="8707" y="5514"/>
                    <a:pt x="8709" y="5514"/>
                  </a:cubicBezTo>
                  <a:cubicBezTo>
                    <a:pt x="8772" y="5514"/>
                    <a:pt x="8825" y="5464"/>
                    <a:pt x="8828" y="5399"/>
                  </a:cubicBezTo>
                  <a:cubicBezTo>
                    <a:pt x="8842" y="5135"/>
                    <a:pt x="8893" y="4938"/>
                    <a:pt x="8978" y="4821"/>
                  </a:cubicBezTo>
                  <a:cubicBezTo>
                    <a:pt x="8972" y="4944"/>
                    <a:pt x="8961" y="5167"/>
                    <a:pt x="8952" y="5395"/>
                  </a:cubicBezTo>
                  <a:cubicBezTo>
                    <a:pt x="8951" y="5399"/>
                    <a:pt x="8950" y="5403"/>
                    <a:pt x="8950" y="5407"/>
                  </a:cubicBezTo>
                  <a:lnTo>
                    <a:pt x="8854" y="6776"/>
                  </a:lnTo>
                  <a:cubicBezTo>
                    <a:pt x="8848" y="6863"/>
                    <a:pt x="8912" y="6938"/>
                    <a:pt x="8998" y="6944"/>
                  </a:cubicBezTo>
                  <a:cubicBezTo>
                    <a:pt x="9002" y="6944"/>
                    <a:pt x="9005" y="6944"/>
                    <a:pt x="9009" y="6944"/>
                  </a:cubicBezTo>
                  <a:cubicBezTo>
                    <a:pt x="9090" y="6944"/>
                    <a:pt x="9158" y="6881"/>
                    <a:pt x="9163" y="6798"/>
                  </a:cubicBezTo>
                  <a:lnTo>
                    <a:pt x="9239" y="5720"/>
                  </a:lnTo>
                  <a:cubicBezTo>
                    <a:pt x="9251" y="5717"/>
                    <a:pt x="9262" y="5714"/>
                    <a:pt x="9273" y="5714"/>
                  </a:cubicBezTo>
                  <a:cubicBezTo>
                    <a:pt x="9284" y="5714"/>
                    <a:pt x="9296" y="5716"/>
                    <a:pt x="9307" y="5717"/>
                  </a:cubicBezTo>
                  <a:lnTo>
                    <a:pt x="9377" y="6807"/>
                  </a:lnTo>
                  <a:cubicBezTo>
                    <a:pt x="9382" y="6890"/>
                    <a:pt x="9451" y="6954"/>
                    <a:pt x="9532" y="6954"/>
                  </a:cubicBezTo>
                  <a:cubicBezTo>
                    <a:pt x="9535" y="6954"/>
                    <a:pt x="9539" y="6954"/>
                    <a:pt x="9542" y="6954"/>
                  </a:cubicBezTo>
                  <a:cubicBezTo>
                    <a:pt x="9628" y="6948"/>
                    <a:pt x="9692" y="6873"/>
                    <a:pt x="9687" y="6787"/>
                  </a:cubicBezTo>
                  <a:lnTo>
                    <a:pt x="9604" y="5493"/>
                  </a:lnTo>
                  <a:cubicBezTo>
                    <a:pt x="9604" y="5486"/>
                    <a:pt x="9602" y="5479"/>
                    <a:pt x="9601" y="5472"/>
                  </a:cubicBezTo>
                  <a:cubicBezTo>
                    <a:pt x="9594" y="5274"/>
                    <a:pt x="9571" y="4981"/>
                    <a:pt x="9559" y="4821"/>
                  </a:cubicBezTo>
                  <a:cubicBezTo>
                    <a:pt x="9645" y="4939"/>
                    <a:pt x="9694" y="5134"/>
                    <a:pt x="9700" y="5396"/>
                  </a:cubicBezTo>
                  <a:cubicBezTo>
                    <a:pt x="9701" y="5462"/>
                    <a:pt x="9754" y="5514"/>
                    <a:pt x="9822" y="5514"/>
                  </a:cubicBezTo>
                  <a:cubicBezTo>
                    <a:pt x="9888" y="5513"/>
                    <a:pt x="9940" y="5458"/>
                    <a:pt x="9939" y="5391"/>
                  </a:cubicBezTo>
                  <a:cubicBezTo>
                    <a:pt x="9931" y="4988"/>
                    <a:pt x="9831" y="4709"/>
                    <a:pt x="9642" y="4561"/>
                  </a:cubicBezTo>
                  <a:close/>
                  <a:moveTo>
                    <a:pt x="5448" y="2261"/>
                  </a:moveTo>
                  <a:cubicBezTo>
                    <a:pt x="6065" y="2261"/>
                    <a:pt x="6566" y="1755"/>
                    <a:pt x="6566" y="1130"/>
                  </a:cubicBezTo>
                  <a:cubicBezTo>
                    <a:pt x="6566" y="506"/>
                    <a:pt x="6065" y="0"/>
                    <a:pt x="5448" y="0"/>
                  </a:cubicBezTo>
                  <a:cubicBezTo>
                    <a:pt x="4832" y="0"/>
                    <a:pt x="4332" y="506"/>
                    <a:pt x="4332" y="1130"/>
                  </a:cubicBezTo>
                  <a:cubicBezTo>
                    <a:pt x="4332" y="1755"/>
                    <a:pt x="4832" y="2261"/>
                    <a:pt x="5448" y="2261"/>
                  </a:cubicBezTo>
                  <a:close/>
                  <a:moveTo>
                    <a:pt x="9566" y="9187"/>
                  </a:moveTo>
                  <a:cubicBezTo>
                    <a:pt x="9566" y="8589"/>
                    <a:pt x="8569" y="8079"/>
                    <a:pt x="7146" y="7846"/>
                  </a:cubicBezTo>
                  <a:lnTo>
                    <a:pt x="7197" y="8282"/>
                  </a:lnTo>
                  <a:cubicBezTo>
                    <a:pt x="7559" y="8431"/>
                    <a:pt x="7781" y="8624"/>
                    <a:pt x="7781" y="8836"/>
                  </a:cubicBezTo>
                  <a:cubicBezTo>
                    <a:pt x="7781" y="9120"/>
                    <a:pt x="7386" y="9369"/>
                    <a:pt x="6788" y="9523"/>
                  </a:cubicBezTo>
                  <a:lnTo>
                    <a:pt x="6553" y="5860"/>
                  </a:lnTo>
                  <a:cubicBezTo>
                    <a:pt x="6552" y="5836"/>
                    <a:pt x="6547" y="5814"/>
                    <a:pt x="6542" y="5791"/>
                  </a:cubicBezTo>
                  <a:cubicBezTo>
                    <a:pt x="6519" y="5139"/>
                    <a:pt x="6446" y="4174"/>
                    <a:pt x="6403" y="3649"/>
                  </a:cubicBezTo>
                  <a:cubicBezTo>
                    <a:pt x="6689" y="4036"/>
                    <a:pt x="6850" y="4677"/>
                    <a:pt x="6867" y="5540"/>
                  </a:cubicBezTo>
                  <a:cubicBezTo>
                    <a:pt x="6872" y="5758"/>
                    <a:pt x="7047" y="5931"/>
                    <a:pt x="7269" y="5931"/>
                  </a:cubicBezTo>
                  <a:cubicBezTo>
                    <a:pt x="7487" y="5926"/>
                    <a:pt x="7660" y="5744"/>
                    <a:pt x="7655" y="5524"/>
                  </a:cubicBezTo>
                  <a:cubicBezTo>
                    <a:pt x="7628" y="4200"/>
                    <a:pt x="7299" y="3281"/>
                    <a:pt x="6677" y="2794"/>
                  </a:cubicBezTo>
                  <a:cubicBezTo>
                    <a:pt x="6515" y="2666"/>
                    <a:pt x="6346" y="2557"/>
                    <a:pt x="6150" y="2489"/>
                  </a:cubicBezTo>
                  <a:cubicBezTo>
                    <a:pt x="5969" y="2425"/>
                    <a:pt x="5778" y="2390"/>
                    <a:pt x="5587" y="2376"/>
                  </a:cubicBezTo>
                  <a:lnTo>
                    <a:pt x="5875" y="5440"/>
                  </a:lnTo>
                  <a:lnTo>
                    <a:pt x="5459" y="5934"/>
                  </a:lnTo>
                  <a:lnTo>
                    <a:pt x="4983" y="5440"/>
                  </a:lnTo>
                  <a:lnTo>
                    <a:pt x="5344" y="2372"/>
                  </a:lnTo>
                  <a:cubicBezTo>
                    <a:pt x="5135" y="2379"/>
                    <a:pt x="4926" y="2413"/>
                    <a:pt x="4729" y="2484"/>
                  </a:cubicBezTo>
                  <a:cubicBezTo>
                    <a:pt x="4648" y="2513"/>
                    <a:pt x="4570" y="2548"/>
                    <a:pt x="4496" y="2592"/>
                  </a:cubicBezTo>
                  <a:cubicBezTo>
                    <a:pt x="4366" y="2669"/>
                    <a:pt x="4247" y="2762"/>
                    <a:pt x="4134" y="2863"/>
                  </a:cubicBezTo>
                  <a:cubicBezTo>
                    <a:pt x="3578" y="3362"/>
                    <a:pt x="3276" y="4228"/>
                    <a:pt x="3213" y="5512"/>
                  </a:cubicBezTo>
                  <a:cubicBezTo>
                    <a:pt x="3202" y="5732"/>
                    <a:pt x="3369" y="5919"/>
                    <a:pt x="3586" y="5930"/>
                  </a:cubicBezTo>
                  <a:cubicBezTo>
                    <a:pt x="3593" y="5931"/>
                    <a:pt x="3600" y="5931"/>
                    <a:pt x="3606" y="5931"/>
                  </a:cubicBezTo>
                  <a:cubicBezTo>
                    <a:pt x="3815" y="5931"/>
                    <a:pt x="3989" y="5765"/>
                    <a:pt x="4000" y="5552"/>
                  </a:cubicBezTo>
                  <a:cubicBezTo>
                    <a:pt x="4043" y="4683"/>
                    <a:pt x="4213" y="4034"/>
                    <a:pt x="4493" y="3649"/>
                  </a:cubicBezTo>
                  <a:cubicBezTo>
                    <a:pt x="4473" y="4053"/>
                    <a:pt x="4437" y="4787"/>
                    <a:pt x="4406" y="5536"/>
                  </a:cubicBezTo>
                  <a:cubicBezTo>
                    <a:pt x="4404" y="5550"/>
                    <a:pt x="4400" y="5563"/>
                    <a:pt x="4399" y="5577"/>
                  </a:cubicBezTo>
                  <a:lnTo>
                    <a:pt x="4121" y="9550"/>
                  </a:lnTo>
                  <a:cubicBezTo>
                    <a:pt x="3469" y="9398"/>
                    <a:pt x="3036" y="9136"/>
                    <a:pt x="3036" y="8836"/>
                  </a:cubicBezTo>
                  <a:cubicBezTo>
                    <a:pt x="3036" y="8606"/>
                    <a:pt x="3298" y="8398"/>
                    <a:pt x="3715" y="8245"/>
                  </a:cubicBezTo>
                  <a:lnTo>
                    <a:pt x="3745" y="7843"/>
                  </a:lnTo>
                  <a:cubicBezTo>
                    <a:pt x="2309" y="8075"/>
                    <a:pt x="1301" y="8586"/>
                    <a:pt x="1301" y="9187"/>
                  </a:cubicBezTo>
                  <a:cubicBezTo>
                    <a:pt x="1301" y="9666"/>
                    <a:pt x="1867" y="9963"/>
                    <a:pt x="2241" y="10125"/>
                  </a:cubicBezTo>
                  <a:cubicBezTo>
                    <a:pt x="2579" y="10272"/>
                    <a:pt x="2936" y="10374"/>
                    <a:pt x="3295" y="10452"/>
                  </a:cubicBezTo>
                  <a:cubicBezTo>
                    <a:pt x="3509" y="10498"/>
                    <a:pt x="3725" y="10536"/>
                    <a:pt x="3942" y="10566"/>
                  </a:cubicBezTo>
                  <a:cubicBezTo>
                    <a:pt x="4438" y="10635"/>
                    <a:pt x="4931" y="10667"/>
                    <a:pt x="5434" y="10667"/>
                  </a:cubicBezTo>
                  <a:cubicBezTo>
                    <a:pt x="5609" y="10667"/>
                    <a:pt x="5784" y="10662"/>
                    <a:pt x="5959" y="10654"/>
                  </a:cubicBezTo>
                  <a:cubicBezTo>
                    <a:pt x="6767" y="10615"/>
                    <a:pt x="7596" y="10506"/>
                    <a:pt x="8368" y="10227"/>
                  </a:cubicBezTo>
                  <a:cubicBezTo>
                    <a:pt x="8794" y="10073"/>
                    <a:pt x="9463" y="9799"/>
                    <a:pt x="9557" y="9286"/>
                  </a:cubicBezTo>
                  <a:cubicBezTo>
                    <a:pt x="9563" y="9253"/>
                    <a:pt x="9566" y="9220"/>
                    <a:pt x="9566" y="9187"/>
                  </a:cubicBezTo>
                  <a:close/>
                  <a:moveTo>
                    <a:pt x="5409" y="9687"/>
                  </a:moveTo>
                  <a:cubicBezTo>
                    <a:pt x="5316" y="9687"/>
                    <a:pt x="5226" y="9685"/>
                    <a:pt x="5136" y="9681"/>
                  </a:cubicBezTo>
                  <a:lnTo>
                    <a:pt x="5351" y="6608"/>
                  </a:lnTo>
                  <a:cubicBezTo>
                    <a:pt x="5390" y="6597"/>
                    <a:pt x="5429" y="6588"/>
                    <a:pt x="5462" y="6588"/>
                  </a:cubicBezTo>
                  <a:cubicBezTo>
                    <a:pt x="5501" y="6588"/>
                    <a:pt x="5539" y="6595"/>
                    <a:pt x="5577" y="6599"/>
                  </a:cubicBezTo>
                  <a:lnTo>
                    <a:pt x="5773" y="9671"/>
                  </a:lnTo>
                  <a:cubicBezTo>
                    <a:pt x="5653" y="9678"/>
                    <a:pt x="5535" y="9687"/>
                    <a:pt x="5409" y="9687"/>
                  </a:cubicBezTo>
                  <a:close/>
                  <a:moveTo>
                    <a:pt x="9863" y="6751"/>
                  </a:moveTo>
                  <a:cubicBezTo>
                    <a:pt x="9985" y="6801"/>
                    <a:pt x="10061" y="6867"/>
                    <a:pt x="10061" y="6939"/>
                  </a:cubicBezTo>
                  <a:cubicBezTo>
                    <a:pt x="10061" y="7043"/>
                    <a:pt x="9905" y="7134"/>
                    <a:pt x="9674" y="7185"/>
                  </a:cubicBezTo>
                  <a:cubicBezTo>
                    <a:pt x="9657" y="7190"/>
                    <a:pt x="9638" y="7195"/>
                    <a:pt x="9619" y="7197"/>
                  </a:cubicBezTo>
                  <a:cubicBezTo>
                    <a:pt x="9614" y="7198"/>
                    <a:pt x="9609" y="7198"/>
                    <a:pt x="9605" y="7198"/>
                  </a:cubicBezTo>
                  <a:cubicBezTo>
                    <a:pt x="9499" y="7217"/>
                    <a:pt x="9382" y="7228"/>
                    <a:pt x="9255" y="7228"/>
                  </a:cubicBezTo>
                  <a:cubicBezTo>
                    <a:pt x="8811" y="7228"/>
                    <a:pt x="8451" y="7098"/>
                    <a:pt x="8451" y="6939"/>
                  </a:cubicBezTo>
                  <a:cubicBezTo>
                    <a:pt x="8451" y="6861"/>
                    <a:pt x="8539" y="6790"/>
                    <a:pt x="8681" y="6739"/>
                  </a:cubicBezTo>
                  <a:lnTo>
                    <a:pt x="8691" y="6602"/>
                  </a:lnTo>
                  <a:cubicBezTo>
                    <a:pt x="8203" y="6681"/>
                    <a:pt x="7861" y="6854"/>
                    <a:pt x="7861" y="7058"/>
                  </a:cubicBezTo>
                  <a:cubicBezTo>
                    <a:pt x="7861" y="7335"/>
                    <a:pt x="8489" y="7560"/>
                    <a:pt x="9264" y="7560"/>
                  </a:cubicBezTo>
                  <a:cubicBezTo>
                    <a:pt x="10039" y="7560"/>
                    <a:pt x="10667" y="7335"/>
                    <a:pt x="10667" y="7058"/>
                  </a:cubicBezTo>
                  <a:cubicBezTo>
                    <a:pt x="10667" y="6855"/>
                    <a:pt x="10328" y="6682"/>
                    <a:pt x="9845" y="6603"/>
                  </a:cubicBezTo>
                  <a:lnTo>
                    <a:pt x="9863" y="6751"/>
                  </a:lnTo>
                  <a:close/>
                  <a:moveTo>
                    <a:pt x="1068" y="4056"/>
                  </a:moveTo>
                  <a:cubicBezTo>
                    <a:pt x="1068" y="3866"/>
                    <a:pt x="1220" y="3713"/>
                    <a:pt x="1407" y="3713"/>
                  </a:cubicBezTo>
                  <a:cubicBezTo>
                    <a:pt x="1594" y="3713"/>
                    <a:pt x="1747" y="3866"/>
                    <a:pt x="1747" y="4056"/>
                  </a:cubicBezTo>
                  <a:cubicBezTo>
                    <a:pt x="1747" y="4246"/>
                    <a:pt x="1594" y="4399"/>
                    <a:pt x="1407" y="4399"/>
                  </a:cubicBezTo>
                  <a:cubicBezTo>
                    <a:pt x="1220" y="4399"/>
                    <a:pt x="1068" y="4246"/>
                    <a:pt x="1068" y="4056"/>
                  </a:cubicBezTo>
                  <a:close/>
                  <a:moveTo>
                    <a:pt x="1780" y="4561"/>
                  </a:moveTo>
                  <a:cubicBezTo>
                    <a:pt x="1731" y="4523"/>
                    <a:pt x="1680" y="4489"/>
                    <a:pt x="1620" y="4469"/>
                  </a:cubicBezTo>
                  <a:cubicBezTo>
                    <a:pt x="1565" y="4449"/>
                    <a:pt x="1507" y="4439"/>
                    <a:pt x="1449" y="4434"/>
                  </a:cubicBezTo>
                  <a:lnTo>
                    <a:pt x="1537" y="5365"/>
                  </a:lnTo>
                  <a:lnTo>
                    <a:pt x="1410" y="5515"/>
                  </a:lnTo>
                  <a:lnTo>
                    <a:pt x="1266" y="5365"/>
                  </a:lnTo>
                  <a:lnTo>
                    <a:pt x="1376" y="4433"/>
                  </a:lnTo>
                  <a:cubicBezTo>
                    <a:pt x="1312" y="4435"/>
                    <a:pt x="1248" y="4446"/>
                    <a:pt x="1189" y="4467"/>
                  </a:cubicBezTo>
                  <a:cubicBezTo>
                    <a:pt x="1164" y="4476"/>
                    <a:pt x="1140" y="4487"/>
                    <a:pt x="1118" y="4500"/>
                  </a:cubicBezTo>
                  <a:cubicBezTo>
                    <a:pt x="1078" y="4523"/>
                    <a:pt x="1042" y="4551"/>
                    <a:pt x="1008" y="4582"/>
                  </a:cubicBezTo>
                  <a:cubicBezTo>
                    <a:pt x="839" y="4734"/>
                    <a:pt x="747" y="4997"/>
                    <a:pt x="728" y="5387"/>
                  </a:cubicBezTo>
                  <a:cubicBezTo>
                    <a:pt x="725" y="5454"/>
                    <a:pt x="775" y="5511"/>
                    <a:pt x="841" y="5514"/>
                  </a:cubicBezTo>
                  <a:cubicBezTo>
                    <a:pt x="843" y="5514"/>
                    <a:pt x="845" y="5514"/>
                    <a:pt x="848" y="5514"/>
                  </a:cubicBezTo>
                  <a:cubicBezTo>
                    <a:pt x="911" y="5514"/>
                    <a:pt x="964" y="5464"/>
                    <a:pt x="967" y="5399"/>
                  </a:cubicBezTo>
                  <a:cubicBezTo>
                    <a:pt x="980" y="5135"/>
                    <a:pt x="1032" y="4938"/>
                    <a:pt x="1117" y="4821"/>
                  </a:cubicBezTo>
                  <a:cubicBezTo>
                    <a:pt x="1111" y="4944"/>
                    <a:pt x="1100" y="5167"/>
                    <a:pt x="1090" y="5395"/>
                  </a:cubicBezTo>
                  <a:cubicBezTo>
                    <a:pt x="1090" y="5399"/>
                    <a:pt x="1089" y="5403"/>
                    <a:pt x="1088" y="5407"/>
                  </a:cubicBezTo>
                  <a:lnTo>
                    <a:pt x="993" y="6776"/>
                  </a:lnTo>
                  <a:cubicBezTo>
                    <a:pt x="987" y="6863"/>
                    <a:pt x="1051" y="6938"/>
                    <a:pt x="1136" y="6944"/>
                  </a:cubicBezTo>
                  <a:cubicBezTo>
                    <a:pt x="1140" y="6944"/>
                    <a:pt x="1144" y="6944"/>
                    <a:pt x="1148" y="6944"/>
                  </a:cubicBezTo>
                  <a:cubicBezTo>
                    <a:pt x="1228" y="6944"/>
                    <a:pt x="1296" y="6881"/>
                    <a:pt x="1302" y="6798"/>
                  </a:cubicBezTo>
                  <a:lnTo>
                    <a:pt x="1378" y="5720"/>
                  </a:lnTo>
                  <a:cubicBezTo>
                    <a:pt x="1389" y="5717"/>
                    <a:pt x="1401" y="5714"/>
                    <a:pt x="1411" y="5714"/>
                  </a:cubicBezTo>
                  <a:cubicBezTo>
                    <a:pt x="1423" y="5714"/>
                    <a:pt x="1435" y="5716"/>
                    <a:pt x="1446" y="5717"/>
                  </a:cubicBezTo>
                  <a:lnTo>
                    <a:pt x="1516" y="6807"/>
                  </a:lnTo>
                  <a:cubicBezTo>
                    <a:pt x="1521" y="6890"/>
                    <a:pt x="1589" y="6954"/>
                    <a:pt x="1671" y="6954"/>
                  </a:cubicBezTo>
                  <a:cubicBezTo>
                    <a:pt x="1674" y="6954"/>
                    <a:pt x="1677" y="6954"/>
                    <a:pt x="1681" y="6954"/>
                  </a:cubicBezTo>
                  <a:cubicBezTo>
                    <a:pt x="1766" y="6948"/>
                    <a:pt x="1831" y="6873"/>
                    <a:pt x="1826" y="6787"/>
                  </a:cubicBezTo>
                  <a:lnTo>
                    <a:pt x="1743" y="5493"/>
                  </a:lnTo>
                  <a:cubicBezTo>
                    <a:pt x="1742" y="5486"/>
                    <a:pt x="1741" y="5479"/>
                    <a:pt x="1739" y="5472"/>
                  </a:cubicBezTo>
                  <a:cubicBezTo>
                    <a:pt x="1732" y="5274"/>
                    <a:pt x="1710" y="4981"/>
                    <a:pt x="1697" y="4821"/>
                  </a:cubicBezTo>
                  <a:cubicBezTo>
                    <a:pt x="1784" y="4939"/>
                    <a:pt x="1833" y="5134"/>
                    <a:pt x="1838" y="5396"/>
                  </a:cubicBezTo>
                  <a:cubicBezTo>
                    <a:pt x="1840" y="5462"/>
                    <a:pt x="1893" y="5514"/>
                    <a:pt x="1960" y="5514"/>
                  </a:cubicBezTo>
                  <a:cubicBezTo>
                    <a:pt x="2027" y="5513"/>
                    <a:pt x="2079" y="5458"/>
                    <a:pt x="2078" y="5391"/>
                  </a:cubicBezTo>
                  <a:cubicBezTo>
                    <a:pt x="2069" y="4988"/>
                    <a:pt x="1969" y="4709"/>
                    <a:pt x="1780" y="4561"/>
                  </a:cubicBezTo>
                  <a:close/>
                  <a:moveTo>
                    <a:pt x="2002" y="6751"/>
                  </a:moveTo>
                  <a:cubicBezTo>
                    <a:pt x="2124" y="6801"/>
                    <a:pt x="2200" y="6867"/>
                    <a:pt x="2200" y="6939"/>
                  </a:cubicBezTo>
                  <a:cubicBezTo>
                    <a:pt x="2200" y="7043"/>
                    <a:pt x="2044" y="7134"/>
                    <a:pt x="1813" y="7185"/>
                  </a:cubicBezTo>
                  <a:cubicBezTo>
                    <a:pt x="1795" y="7190"/>
                    <a:pt x="1777" y="7195"/>
                    <a:pt x="1758" y="7197"/>
                  </a:cubicBezTo>
                  <a:cubicBezTo>
                    <a:pt x="1753" y="7198"/>
                    <a:pt x="1748" y="7198"/>
                    <a:pt x="1743" y="7198"/>
                  </a:cubicBezTo>
                  <a:cubicBezTo>
                    <a:pt x="1637" y="7217"/>
                    <a:pt x="1520" y="7228"/>
                    <a:pt x="1394" y="7228"/>
                  </a:cubicBezTo>
                  <a:cubicBezTo>
                    <a:pt x="950" y="7228"/>
                    <a:pt x="589" y="7098"/>
                    <a:pt x="589" y="6939"/>
                  </a:cubicBezTo>
                  <a:cubicBezTo>
                    <a:pt x="589" y="6861"/>
                    <a:pt x="678" y="6790"/>
                    <a:pt x="820" y="6739"/>
                  </a:cubicBezTo>
                  <a:lnTo>
                    <a:pt x="830" y="6602"/>
                  </a:lnTo>
                  <a:cubicBezTo>
                    <a:pt x="342" y="6681"/>
                    <a:pt x="0" y="6854"/>
                    <a:pt x="0" y="7058"/>
                  </a:cubicBezTo>
                  <a:cubicBezTo>
                    <a:pt x="0" y="7335"/>
                    <a:pt x="628" y="7560"/>
                    <a:pt x="1403" y="7560"/>
                  </a:cubicBezTo>
                  <a:cubicBezTo>
                    <a:pt x="2177" y="7560"/>
                    <a:pt x="2805" y="7335"/>
                    <a:pt x="2805" y="7058"/>
                  </a:cubicBezTo>
                  <a:cubicBezTo>
                    <a:pt x="2805" y="6855"/>
                    <a:pt x="2467" y="6682"/>
                    <a:pt x="1984" y="6603"/>
                  </a:cubicBezTo>
                  <a:lnTo>
                    <a:pt x="2002" y="6751"/>
                  </a:lnTo>
                  <a:close/>
                </a:path>
              </a:pathLst>
            </a:custGeom>
            <a:solidFill>
              <a:schemeClr val="bg2">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FFFFFF"/>
                </a:solidFill>
              </a:endParaRPr>
            </a:p>
          </p:txBody>
        </p:sp>
      </p:grpSp>
      <p:grpSp>
        <p:nvGrpSpPr>
          <p:cNvPr id="100" name="组合 99"/>
          <p:cNvGrpSpPr/>
          <p:nvPr/>
        </p:nvGrpSpPr>
        <p:grpSpPr>
          <a:xfrm>
            <a:off x="3882280" y="1491630"/>
            <a:ext cx="4578152" cy="573953"/>
            <a:chOff x="2291702" y="1996460"/>
            <a:chExt cx="4949068" cy="765271"/>
          </a:xfrm>
        </p:grpSpPr>
        <p:sp>
          <p:nvSpPr>
            <p:cNvPr id="101" name="TextBox 11"/>
            <p:cNvSpPr txBox="1"/>
            <p:nvPr/>
          </p:nvSpPr>
          <p:spPr>
            <a:xfrm>
              <a:off x="2291702" y="2336571"/>
              <a:ext cx="4949068" cy="425160"/>
            </a:xfrm>
            <a:prstGeom prst="rect">
              <a:avLst/>
            </a:prstGeom>
            <a:noFill/>
          </p:spPr>
          <p:txBody>
            <a:bodyPr wrap="square" lIns="0" tIns="0" rIns="0" bIns="0" rtlCol="0">
              <a:spAutoFit/>
              <a:scene3d>
                <a:camera prst="orthographicFront"/>
                <a:lightRig rig="threePt" dir="t"/>
              </a:scene3d>
              <a:sp3d contourW="12700"/>
            </a:bodyPr>
            <a:lstStyle/>
            <a:p>
              <a:pPr>
                <a:lnSpc>
                  <a:spcPct val="120000"/>
                </a:lnSpc>
              </a:pPr>
              <a:r>
                <a:rPr lang="zh-CN" altLang="en-US" sz="900" dirty="0">
                  <a:solidFill>
                    <a:schemeClr val="tx1">
                      <a:lumMod val="65000"/>
                      <a:lumOff val="35000"/>
                    </a:schemeClr>
                  </a:solidFill>
                  <a:latin typeface="+mn-ea"/>
                </a:rPr>
                <a:t>请在此添加文字说明，模板。请在此添加文字说明，模板。请在此添加文字说明，模板。请在此添加文字说明，模板。</a:t>
              </a:r>
              <a:endParaRPr lang="en-US" altLang="zh-CN" sz="900" dirty="0">
                <a:solidFill>
                  <a:schemeClr val="tx1">
                    <a:lumMod val="65000"/>
                    <a:lumOff val="35000"/>
                  </a:schemeClr>
                </a:solidFill>
                <a:latin typeface="+mn-ea"/>
              </a:endParaRPr>
            </a:p>
          </p:txBody>
        </p:sp>
        <p:sp>
          <p:nvSpPr>
            <p:cNvPr id="102" name="TextBox 11"/>
            <p:cNvSpPr txBox="1"/>
            <p:nvPr/>
          </p:nvSpPr>
          <p:spPr>
            <a:xfrm>
              <a:off x="2291702" y="1996460"/>
              <a:ext cx="2449035" cy="276999"/>
            </a:xfrm>
            <a:prstGeom prst="rect">
              <a:avLst/>
            </a:prstGeom>
            <a:noFill/>
          </p:spPr>
          <p:txBody>
            <a:bodyPr wrap="square" lIns="0" tIns="0" rIns="0" bIns="0" rtlCol="0">
              <a:spAutoFit/>
              <a:scene3d>
                <a:camera prst="orthographicFront"/>
                <a:lightRig rig="threePt" dir="t"/>
              </a:scene3d>
              <a:sp3d contourW="12700"/>
            </a:bodyPr>
            <a:lstStyle/>
            <a:p>
              <a:r>
                <a:rPr lang="en-US" altLang="zh-CN" sz="1350" dirty="0" smtClean="0">
                  <a:solidFill>
                    <a:schemeClr val="tx1">
                      <a:lumMod val="65000"/>
                      <a:lumOff val="35000"/>
                    </a:schemeClr>
                  </a:solidFill>
                  <a:latin typeface="+mn-ea"/>
                </a:rPr>
                <a:t>01.</a:t>
              </a:r>
              <a:r>
                <a:rPr lang="zh-CN" altLang="en-US" sz="1350" dirty="0" smtClean="0">
                  <a:solidFill>
                    <a:schemeClr val="tx1">
                      <a:lumMod val="65000"/>
                      <a:lumOff val="35000"/>
                    </a:schemeClr>
                  </a:solidFill>
                  <a:latin typeface="+mn-ea"/>
                </a:rPr>
                <a:t>标题</a:t>
              </a:r>
              <a:r>
                <a:rPr lang="zh-CN" altLang="en-US" sz="1350" dirty="0">
                  <a:solidFill>
                    <a:schemeClr val="tx1">
                      <a:lumMod val="65000"/>
                      <a:lumOff val="35000"/>
                    </a:schemeClr>
                  </a:solidFill>
                  <a:latin typeface="+mn-ea"/>
                </a:rPr>
                <a:t>文字添加</a:t>
              </a:r>
              <a:endParaRPr lang="en-US" sz="1350" dirty="0">
                <a:solidFill>
                  <a:schemeClr val="tx1">
                    <a:lumMod val="65000"/>
                    <a:lumOff val="35000"/>
                  </a:schemeClr>
                </a:solidFill>
                <a:latin typeface="+mn-ea"/>
              </a:endParaRPr>
            </a:p>
          </p:txBody>
        </p:sp>
      </p:grpSp>
      <p:grpSp>
        <p:nvGrpSpPr>
          <p:cNvPr id="103" name="组合 102"/>
          <p:cNvGrpSpPr/>
          <p:nvPr/>
        </p:nvGrpSpPr>
        <p:grpSpPr>
          <a:xfrm>
            <a:off x="3882280" y="2208567"/>
            <a:ext cx="4578152" cy="573953"/>
            <a:chOff x="2291702" y="1996460"/>
            <a:chExt cx="4949068" cy="765271"/>
          </a:xfrm>
        </p:grpSpPr>
        <p:sp>
          <p:nvSpPr>
            <p:cNvPr id="104" name="TextBox 11"/>
            <p:cNvSpPr txBox="1"/>
            <p:nvPr/>
          </p:nvSpPr>
          <p:spPr>
            <a:xfrm>
              <a:off x="2291702" y="2336571"/>
              <a:ext cx="4949068" cy="425160"/>
            </a:xfrm>
            <a:prstGeom prst="rect">
              <a:avLst/>
            </a:prstGeom>
            <a:noFill/>
          </p:spPr>
          <p:txBody>
            <a:bodyPr wrap="square" lIns="0" tIns="0" rIns="0" bIns="0" rtlCol="0">
              <a:spAutoFit/>
              <a:scene3d>
                <a:camera prst="orthographicFront"/>
                <a:lightRig rig="threePt" dir="t"/>
              </a:scene3d>
              <a:sp3d contourW="12700"/>
            </a:bodyPr>
            <a:lstStyle/>
            <a:p>
              <a:pPr>
                <a:lnSpc>
                  <a:spcPct val="120000"/>
                </a:lnSpc>
              </a:pPr>
              <a:r>
                <a:rPr lang="zh-CN" altLang="en-US" sz="900" dirty="0">
                  <a:solidFill>
                    <a:schemeClr val="tx1">
                      <a:lumMod val="65000"/>
                      <a:lumOff val="35000"/>
                    </a:schemeClr>
                  </a:solidFill>
                  <a:latin typeface="+mn-ea"/>
                </a:rPr>
                <a:t>请在此添加文字说明，模板。请在此添加文字说明，模板。请在此添加文字说明，模板。请在此添加文字说明，模板。</a:t>
              </a:r>
              <a:endParaRPr lang="en-US" altLang="zh-CN" sz="900" dirty="0">
                <a:solidFill>
                  <a:schemeClr val="tx1">
                    <a:lumMod val="65000"/>
                    <a:lumOff val="35000"/>
                  </a:schemeClr>
                </a:solidFill>
                <a:latin typeface="+mn-ea"/>
              </a:endParaRPr>
            </a:p>
          </p:txBody>
        </p:sp>
        <p:sp>
          <p:nvSpPr>
            <p:cNvPr id="105" name="TextBox 11"/>
            <p:cNvSpPr txBox="1"/>
            <p:nvPr/>
          </p:nvSpPr>
          <p:spPr>
            <a:xfrm>
              <a:off x="2291702" y="1996460"/>
              <a:ext cx="2449035" cy="276999"/>
            </a:xfrm>
            <a:prstGeom prst="rect">
              <a:avLst/>
            </a:prstGeom>
            <a:noFill/>
          </p:spPr>
          <p:txBody>
            <a:bodyPr wrap="square" lIns="0" tIns="0" rIns="0" bIns="0" rtlCol="0">
              <a:spAutoFit/>
              <a:scene3d>
                <a:camera prst="orthographicFront"/>
                <a:lightRig rig="threePt" dir="t"/>
              </a:scene3d>
              <a:sp3d contourW="12700"/>
            </a:bodyPr>
            <a:lstStyle/>
            <a:p>
              <a:r>
                <a:rPr lang="en-US" altLang="zh-CN" sz="1350" dirty="0" smtClean="0">
                  <a:solidFill>
                    <a:schemeClr val="tx1">
                      <a:lumMod val="65000"/>
                      <a:lumOff val="35000"/>
                    </a:schemeClr>
                  </a:solidFill>
                  <a:latin typeface="+mn-ea"/>
                </a:rPr>
                <a:t>02.</a:t>
              </a:r>
              <a:r>
                <a:rPr lang="zh-CN" altLang="en-US" sz="1350" dirty="0" smtClean="0">
                  <a:solidFill>
                    <a:schemeClr val="tx1">
                      <a:lumMod val="65000"/>
                      <a:lumOff val="35000"/>
                    </a:schemeClr>
                  </a:solidFill>
                  <a:latin typeface="+mn-ea"/>
                </a:rPr>
                <a:t>标题</a:t>
              </a:r>
              <a:r>
                <a:rPr lang="zh-CN" altLang="en-US" sz="1350" dirty="0">
                  <a:solidFill>
                    <a:schemeClr val="tx1">
                      <a:lumMod val="65000"/>
                      <a:lumOff val="35000"/>
                    </a:schemeClr>
                  </a:solidFill>
                  <a:latin typeface="+mn-ea"/>
                </a:rPr>
                <a:t>文字添加</a:t>
              </a:r>
              <a:endParaRPr lang="en-US" sz="1350" dirty="0">
                <a:solidFill>
                  <a:schemeClr val="tx1">
                    <a:lumMod val="65000"/>
                    <a:lumOff val="35000"/>
                  </a:schemeClr>
                </a:solidFill>
                <a:latin typeface="+mn-ea"/>
              </a:endParaRPr>
            </a:p>
          </p:txBody>
        </p:sp>
      </p:grpSp>
      <p:grpSp>
        <p:nvGrpSpPr>
          <p:cNvPr id="106" name="组合 105"/>
          <p:cNvGrpSpPr/>
          <p:nvPr/>
        </p:nvGrpSpPr>
        <p:grpSpPr>
          <a:xfrm>
            <a:off x="3882280" y="2925504"/>
            <a:ext cx="4578152" cy="573953"/>
            <a:chOff x="2291702" y="1996460"/>
            <a:chExt cx="4949068" cy="765271"/>
          </a:xfrm>
        </p:grpSpPr>
        <p:sp>
          <p:nvSpPr>
            <p:cNvPr id="107" name="TextBox 11"/>
            <p:cNvSpPr txBox="1"/>
            <p:nvPr/>
          </p:nvSpPr>
          <p:spPr>
            <a:xfrm>
              <a:off x="2291702" y="2336571"/>
              <a:ext cx="4949068" cy="425160"/>
            </a:xfrm>
            <a:prstGeom prst="rect">
              <a:avLst/>
            </a:prstGeom>
            <a:noFill/>
          </p:spPr>
          <p:txBody>
            <a:bodyPr wrap="square" lIns="0" tIns="0" rIns="0" bIns="0" rtlCol="0">
              <a:spAutoFit/>
              <a:scene3d>
                <a:camera prst="orthographicFront"/>
                <a:lightRig rig="threePt" dir="t"/>
              </a:scene3d>
              <a:sp3d contourW="12700"/>
            </a:bodyPr>
            <a:lstStyle/>
            <a:p>
              <a:pPr>
                <a:lnSpc>
                  <a:spcPct val="120000"/>
                </a:lnSpc>
              </a:pPr>
              <a:r>
                <a:rPr lang="zh-CN" altLang="en-US" sz="900" dirty="0">
                  <a:solidFill>
                    <a:schemeClr val="tx1">
                      <a:lumMod val="65000"/>
                      <a:lumOff val="35000"/>
                    </a:schemeClr>
                  </a:solidFill>
                  <a:latin typeface="+mn-ea"/>
                </a:rPr>
                <a:t>请在此添加文字说明，模板。请在此添加文字说明，模板。请在此添加文字说明，模板。请在此添加文字说明，模板。</a:t>
              </a:r>
              <a:endParaRPr lang="en-US" altLang="zh-CN" sz="900" dirty="0">
                <a:solidFill>
                  <a:schemeClr val="tx1">
                    <a:lumMod val="65000"/>
                    <a:lumOff val="35000"/>
                  </a:schemeClr>
                </a:solidFill>
                <a:latin typeface="+mn-ea"/>
              </a:endParaRPr>
            </a:p>
          </p:txBody>
        </p:sp>
        <p:sp>
          <p:nvSpPr>
            <p:cNvPr id="108" name="TextBox 11"/>
            <p:cNvSpPr txBox="1"/>
            <p:nvPr/>
          </p:nvSpPr>
          <p:spPr>
            <a:xfrm>
              <a:off x="2291702" y="1996460"/>
              <a:ext cx="2449035" cy="276999"/>
            </a:xfrm>
            <a:prstGeom prst="rect">
              <a:avLst/>
            </a:prstGeom>
            <a:noFill/>
          </p:spPr>
          <p:txBody>
            <a:bodyPr wrap="square" lIns="0" tIns="0" rIns="0" bIns="0" rtlCol="0">
              <a:spAutoFit/>
              <a:scene3d>
                <a:camera prst="orthographicFront"/>
                <a:lightRig rig="threePt" dir="t"/>
              </a:scene3d>
              <a:sp3d contourW="12700"/>
            </a:bodyPr>
            <a:lstStyle/>
            <a:p>
              <a:r>
                <a:rPr lang="en-US" altLang="zh-CN" sz="1350" dirty="0" smtClean="0">
                  <a:solidFill>
                    <a:schemeClr val="tx1">
                      <a:lumMod val="65000"/>
                      <a:lumOff val="35000"/>
                    </a:schemeClr>
                  </a:solidFill>
                  <a:latin typeface="+mn-ea"/>
                </a:rPr>
                <a:t>03.</a:t>
              </a:r>
              <a:r>
                <a:rPr lang="zh-CN" altLang="en-US" sz="1350" dirty="0" smtClean="0">
                  <a:solidFill>
                    <a:schemeClr val="tx1">
                      <a:lumMod val="65000"/>
                      <a:lumOff val="35000"/>
                    </a:schemeClr>
                  </a:solidFill>
                  <a:latin typeface="+mn-ea"/>
                </a:rPr>
                <a:t>标题</a:t>
              </a:r>
              <a:r>
                <a:rPr lang="zh-CN" altLang="en-US" sz="1350" dirty="0">
                  <a:solidFill>
                    <a:schemeClr val="tx1">
                      <a:lumMod val="65000"/>
                      <a:lumOff val="35000"/>
                    </a:schemeClr>
                  </a:solidFill>
                  <a:latin typeface="+mn-ea"/>
                </a:rPr>
                <a:t>文字添加</a:t>
              </a:r>
              <a:endParaRPr lang="en-US" sz="1350" dirty="0">
                <a:solidFill>
                  <a:schemeClr val="tx1">
                    <a:lumMod val="65000"/>
                    <a:lumOff val="35000"/>
                  </a:schemeClr>
                </a:solidFill>
                <a:latin typeface="+mn-ea"/>
              </a:endParaRPr>
            </a:p>
          </p:txBody>
        </p:sp>
      </p:grpSp>
      <p:grpSp>
        <p:nvGrpSpPr>
          <p:cNvPr id="109" name="组合 108"/>
          <p:cNvGrpSpPr/>
          <p:nvPr/>
        </p:nvGrpSpPr>
        <p:grpSpPr>
          <a:xfrm>
            <a:off x="3882280" y="3642442"/>
            <a:ext cx="4578152" cy="573953"/>
            <a:chOff x="2291702" y="1996460"/>
            <a:chExt cx="4949068" cy="765271"/>
          </a:xfrm>
        </p:grpSpPr>
        <p:sp>
          <p:nvSpPr>
            <p:cNvPr id="110" name="TextBox 11"/>
            <p:cNvSpPr txBox="1"/>
            <p:nvPr/>
          </p:nvSpPr>
          <p:spPr>
            <a:xfrm>
              <a:off x="2291702" y="2336571"/>
              <a:ext cx="4949068" cy="425160"/>
            </a:xfrm>
            <a:prstGeom prst="rect">
              <a:avLst/>
            </a:prstGeom>
            <a:noFill/>
          </p:spPr>
          <p:txBody>
            <a:bodyPr wrap="square" lIns="0" tIns="0" rIns="0" bIns="0" rtlCol="0">
              <a:spAutoFit/>
              <a:scene3d>
                <a:camera prst="orthographicFront"/>
                <a:lightRig rig="threePt" dir="t"/>
              </a:scene3d>
              <a:sp3d contourW="12700"/>
            </a:bodyPr>
            <a:lstStyle/>
            <a:p>
              <a:pPr>
                <a:lnSpc>
                  <a:spcPct val="120000"/>
                </a:lnSpc>
              </a:pPr>
              <a:r>
                <a:rPr lang="zh-CN" altLang="en-US" sz="900" dirty="0">
                  <a:solidFill>
                    <a:schemeClr val="tx1">
                      <a:lumMod val="65000"/>
                      <a:lumOff val="35000"/>
                    </a:schemeClr>
                  </a:solidFill>
                  <a:latin typeface="+mn-ea"/>
                </a:rPr>
                <a:t>请在此添加文字说明，模板。请在此添加文字说明，模板。请在此添加文字说明，模板。请在此添加文字说明，模板。</a:t>
              </a:r>
              <a:endParaRPr lang="en-US" altLang="zh-CN" sz="900" dirty="0">
                <a:solidFill>
                  <a:schemeClr val="tx1">
                    <a:lumMod val="65000"/>
                    <a:lumOff val="35000"/>
                  </a:schemeClr>
                </a:solidFill>
                <a:latin typeface="+mn-ea"/>
              </a:endParaRPr>
            </a:p>
          </p:txBody>
        </p:sp>
        <p:sp>
          <p:nvSpPr>
            <p:cNvPr id="111" name="TextBox 11"/>
            <p:cNvSpPr txBox="1"/>
            <p:nvPr/>
          </p:nvSpPr>
          <p:spPr>
            <a:xfrm>
              <a:off x="2291702" y="1996460"/>
              <a:ext cx="2449035" cy="276999"/>
            </a:xfrm>
            <a:prstGeom prst="rect">
              <a:avLst/>
            </a:prstGeom>
            <a:noFill/>
          </p:spPr>
          <p:txBody>
            <a:bodyPr wrap="square" lIns="0" tIns="0" rIns="0" bIns="0" rtlCol="0">
              <a:spAutoFit/>
              <a:scene3d>
                <a:camera prst="orthographicFront"/>
                <a:lightRig rig="threePt" dir="t"/>
              </a:scene3d>
              <a:sp3d contourW="12700"/>
            </a:bodyPr>
            <a:lstStyle/>
            <a:p>
              <a:r>
                <a:rPr lang="en-US" altLang="zh-CN" sz="1350" dirty="0" smtClean="0">
                  <a:solidFill>
                    <a:schemeClr val="tx1">
                      <a:lumMod val="65000"/>
                      <a:lumOff val="35000"/>
                    </a:schemeClr>
                  </a:solidFill>
                  <a:latin typeface="+mn-ea"/>
                </a:rPr>
                <a:t>04.</a:t>
              </a:r>
              <a:r>
                <a:rPr lang="zh-CN" altLang="en-US" sz="1350" dirty="0" smtClean="0">
                  <a:solidFill>
                    <a:schemeClr val="tx1">
                      <a:lumMod val="65000"/>
                      <a:lumOff val="35000"/>
                    </a:schemeClr>
                  </a:solidFill>
                  <a:latin typeface="+mn-ea"/>
                </a:rPr>
                <a:t>标题</a:t>
              </a:r>
              <a:r>
                <a:rPr lang="zh-CN" altLang="en-US" sz="1350" dirty="0">
                  <a:solidFill>
                    <a:schemeClr val="tx1">
                      <a:lumMod val="65000"/>
                      <a:lumOff val="35000"/>
                    </a:schemeClr>
                  </a:solidFill>
                  <a:latin typeface="+mn-ea"/>
                </a:rPr>
                <a:t>文字添加</a:t>
              </a:r>
              <a:endParaRPr lang="en-US" sz="1350" dirty="0">
                <a:solidFill>
                  <a:schemeClr val="tx1">
                    <a:lumMod val="65000"/>
                    <a:lumOff val="35000"/>
                  </a:schemeClr>
                </a:solidFill>
                <a:latin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100"/>
                                        </p:tgtEl>
                                        <p:attrNameLst>
                                          <p:attrName>style.visibility</p:attrName>
                                        </p:attrNameLst>
                                      </p:cBhvr>
                                      <p:to>
                                        <p:strVal val="visible"/>
                                      </p:to>
                                    </p:set>
                                    <p:anim calcmode="lin" valueType="num">
                                      <p:cBhvr additive="base">
                                        <p:cTn id="14" dur="500" fill="hold"/>
                                        <p:tgtEl>
                                          <p:spTgt spid="100"/>
                                        </p:tgtEl>
                                        <p:attrNameLst>
                                          <p:attrName>ppt_x</p:attrName>
                                        </p:attrNameLst>
                                      </p:cBhvr>
                                      <p:tavLst>
                                        <p:tav tm="0">
                                          <p:val>
                                            <p:strVal val="1+#ppt_w/2"/>
                                          </p:val>
                                        </p:tav>
                                        <p:tav tm="100000">
                                          <p:val>
                                            <p:strVal val="#ppt_x"/>
                                          </p:val>
                                        </p:tav>
                                      </p:tavLst>
                                    </p:anim>
                                    <p:anim calcmode="lin" valueType="num">
                                      <p:cBhvr additive="base">
                                        <p:cTn id="15" dur="500" fill="hold"/>
                                        <p:tgtEl>
                                          <p:spTgt spid="100"/>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500" fill="hold"/>
                                        <p:tgtEl>
                                          <p:spTgt spid="103"/>
                                        </p:tgtEl>
                                        <p:attrNameLst>
                                          <p:attrName>ppt_x</p:attrName>
                                        </p:attrNameLst>
                                      </p:cBhvr>
                                      <p:tavLst>
                                        <p:tav tm="0">
                                          <p:val>
                                            <p:strVal val="1+#ppt_w/2"/>
                                          </p:val>
                                        </p:tav>
                                        <p:tav tm="100000">
                                          <p:val>
                                            <p:strVal val="#ppt_x"/>
                                          </p:val>
                                        </p:tav>
                                      </p:tavLst>
                                    </p:anim>
                                    <p:anim calcmode="lin" valueType="num">
                                      <p:cBhvr additive="base">
                                        <p:cTn id="20" dur="500" fill="hold"/>
                                        <p:tgtEl>
                                          <p:spTgt spid="103"/>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106"/>
                                        </p:tgtEl>
                                        <p:attrNameLst>
                                          <p:attrName>style.visibility</p:attrName>
                                        </p:attrNameLst>
                                      </p:cBhvr>
                                      <p:to>
                                        <p:strVal val="visible"/>
                                      </p:to>
                                    </p:set>
                                    <p:anim calcmode="lin" valueType="num">
                                      <p:cBhvr additive="base">
                                        <p:cTn id="24" dur="500" fill="hold"/>
                                        <p:tgtEl>
                                          <p:spTgt spid="106"/>
                                        </p:tgtEl>
                                        <p:attrNameLst>
                                          <p:attrName>ppt_x</p:attrName>
                                        </p:attrNameLst>
                                      </p:cBhvr>
                                      <p:tavLst>
                                        <p:tav tm="0">
                                          <p:val>
                                            <p:strVal val="1+#ppt_w/2"/>
                                          </p:val>
                                        </p:tav>
                                        <p:tav tm="100000">
                                          <p:val>
                                            <p:strVal val="#ppt_x"/>
                                          </p:val>
                                        </p:tav>
                                      </p:tavLst>
                                    </p:anim>
                                    <p:anim calcmode="lin" valueType="num">
                                      <p:cBhvr additive="base">
                                        <p:cTn id="25" dur="500" fill="hold"/>
                                        <p:tgtEl>
                                          <p:spTgt spid="106"/>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2" fill="hold" nodeType="afterEffect">
                                  <p:stCondLst>
                                    <p:cond delay="0"/>
                                  </p:stCondLst>
                                  <p:childTnLst>
                                    <p:set>
                                      <p:cBhvr>
                                        <p:cTn id="28" dur="1" fill="hold">
                                          <p:stCondLst>
                                            <p:cond delay="0"/>
                                          </p:stCondLst>
                                        </p:cTn>
                                        <p:tgtEl>
                                          <p:spTgt spid="109"/>
                                        </p:tgtEl>
                                        <p:attrNameLst>
                                          <p:attrName>style.visibility</p:attrName>
                                        </p:attrNameLst>
                                      </p:cBhvr>
                                      <p:to>
                                        <p:strVal val="visible"/>
                                      </p:to>
                                    </p:set>
                                    <p:anim calcmode="lin" valueType="num">
                                      <p:cBhvr additive="base">
                                        <p:cTn id="29" dur="500" fill="hold"/>
                                        <p:tgtEl>
                                          <p:spTgt spid="109"/>
                                        </p:tgtEl>
                                        <p:attrNameLst>
                                          <p:attrName>ppt_x</p:attrName>
                                        </p:attrNameLst>
                                      </p:cBhvr>
                                      <p:tavLst>
                                        <p:tav tm="0">
                                          <p:val>
                                            <p:strVal val="1+#ppt_w/2"/>
                                          </p:val>
                                        </p:tav>
                                        <p:tav tm="100000">
                                          <p:val>
                                            <p:strVal val="#ppt_x"/>
                                          </p:val>
                                        </p:tav>
                                      </p:tavLst>
                                    </p:anim>
                                    <p:anim calcmode="lin" valueType="num">
                                      <p:cBhvr additive="base">
                                        <p:cTn id="30" dur="500" fill="hold"/>
                                        <p:tgtEl>
                                          <p:spTgt spid="1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163"/>
            <a:ext cx="2448272" cy="415498"/>
          </a:xfrm>
          <a:prstGeom prst="rect">
            <a:avLst/>
          </a:prstGeom>
        </p:spPr>
        <p:txBody>
          <a:bodyPr wrap="square">
            <a:spAutoFit/>
          </a:bodyPr>
          <a:lstStyle/>
          <a:p>
            <a:pPr>
              <a:lnSpc>
                <a:spcPct val="100000"/>
              </a:lnSpc>
            </a:pPr>
            <a:r>
              <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rPr>
              <a:t>四、利益最大化</a:t>
            </a:r>
            <a:endParaRPr lang="zh-CN" altLang="en-US" sz="2100" dirty="0">
              <a:solidFill>
                <a:schemeClr val="accent1"/>
              </a:solidFill>
              <a:latin typeface="汉仪尚巍手书W" panose="00020600040101010101" pitchFamily="18" charset="-122"/>
              <a:ea typeface="汉仪尚巍手书W" panose="00020600040101010101" pitchFamily="18" charset="-122"/>
              <a:cs typeface="+mn-ea"/>
              <a:sym typeface="+mn-lt"/>
            </a:endParaRPr>
          </a:p>
        </p:txBody>
      </p:sp>
      <p:sp>
        <p:nvSpPr>
          <p:cNvPr id="94" name="TextBox 1210"/>
          <p:cNvSpPr/>
          <p:nvPr/>
        </p:nvSpPr>
        <p:spPr>
          <a:xfrm>
            <a:off x="5854779" y="1803380"/>
            <a:ext cx="2565083" cy="738664"/>
          </a:xfrm>
          <a:prstGeom prst="rect">
            <a:avLst/>
          </a:prstGeom>
          <a:noFill/>
          <a:ln w="9525">
            <a:noFill/>
            <a:miter/>
          </a:ln>
        </p:spPr>
        <p:txBody>
          <a:bodyPr wrap="square">
            <a:spAutoFit/>
          </a:bodyPr>
          <a:lstStyle/>
          <a:p>
            <a:pPr>
              <a:lnSpc>
                <a:spcPct val="150000"/>
              </a:lnSpc>
              <a:spcAft>
                <a:spcPts val="450"/>
              </a:spcAft>
            </a:pPr>
            <a:r>
              <a:rPr lang="zh-CN" altLang="en-US" sz="700" dirty="0">
                <a:solidFill>
                  <a:schemeClr val="tx1">
                    <a:lumMod val="65000"/>
                    <a:lumOff val="35000"/>
                  </a:schemeClr>
                </a:solidFill>
                <a:latin typeface="+mn-ea"/>
                <a:cs typeface="+mn-lt"/>
                <a:sym typeface="Arial" panose="020B0604020202020204" pitchFamily="34" charset="0"/>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r>
              <a:rPr lang="zh-CN" altLang="en-US" sz="700" dirty="0" smtClean="0">
                <a:solidFill>
                  <a:schemeClr val="tx1">
                    <a:lumMod val="65000"/>
                    <a:lumOff val="35000"/>
                  </a:schemeClr>
                </a:solidFill>
                <a:latin typeface="+mn-ea"/>
                <a:cs typeface="+mn-lt"/>
                <a:sym typeface="Arial" panose="020B0604020202020204" pitchFamily="34" charset="0"/>
              </a:rPr>
              <a:t>。</a:t>
            </a:r>
            <a:endParaRPr lang="en-US" altLang="zh-CN" sz="700" dirty="0">
              <a:solidFill>
                <a:schemeClr val="tx1">
                  <a:lumMod val="65000"/>
                  <a:lumOff val="35000"/>
                </a:schemeClr>
              </a:solidFill>
              <a:latin typeface="+mn-ea"/>
              <a:cs typeface="+mn-lt"/>
              <a:sym typeface="Arial" panose="020B0604020202020204" pitchFamily="34" charset="0"/>
            </a:endParaRPr>
          </a:p>
        </p:txBody>
      </p:sp>
      <p:sp>
        <p:nvSpPr>
          <p:cNvPr id="95" name="TextBox 1210"/>
          <p:cNvSpPr/>
          <p:nvPr/>
        </p:nvSpPr>
        <p:spPr>
          <a:xfrm>
            <a:off x="5854779" y="1487150"/>
            <a:ext cx="2162175" cy="338554"/>
          </a:xfrm>
          <a:prstGeom prst="rect">
            <a:avLst/>
          </a:prstGeom>
          <a:noFill/>
          <a:ln w="9525">
            <a:noFill/>
            <a:miter/>
          </a:ln>
        </p:spPr>
        <p:txBody>
          <a:bodyPr wrap="square">
            <a:spAutoFit/>
          </a:bodyPr>
          <a:lstStyle/>
          <a:p>
            <a:r>
              <a:rPr lang="zh-CN" altLang="en-US" sz="1600" dirty="0">
                <a:solidFill>
                  <a:schemeClr val="tx1">
                    <a:lumMod val="65000"/>
                    <a:lumOff val="35000"/>
                  </a:schemeClr>
                </a:solidFill>
                <a:latin typeface="+mn-ea"/>
                <a:sym typeface="+mn-ea"/>
              </a:rPr>
              <a:t>单击此处添加</a:t>
            </a:r>
            <a:r>
              <a:rPr lang="zh-CN" altLang="en-US" sz="1600" dirty="0" smtClean="0">
                <a:solidFill>
                  <a:schemeClr val="tx1">
                    <a:lumMod val="65000"/>
                    <a:lumOff val="35000"/>
                  </a:schemeClr>
                </a:solidFill>
                <a:latin typeface="+mn-ea"/>
                <a:sym typeface="+mn-ea"/>
              </a:rPr>
              <a:t>标题</a:t>
            </a:r>
            <a:endParaRPr lang="zh-CN" altLang="en-US" sz="1600" dirty="0">
              <a:solidFill>
                <a:schemeClr val="tx1">
                  <a:lumMod val="65000"/>
                  <a:lumOff val="35000"/>
                </a:schemeClr>
              </a:solidFill>
              <a:latin typeface="+mn-ea"/>
              <a:sym typeface="+mn-ea"/>
            </a:endParaRPr>
          </a:p>
        </p:txBody>
      </p:sp>
      <p:sp>
        <p:nvSpPr>
          <p:cNvPr id="96" name="TextBox 1210"/>
          <p:cNvSpPr/>
          <p:nvPr/>
        </p:nvSpPr>
        <p:spPr>
          <a:xfrm>
            <a:off x="5854779" y="3485971"/>
            <a:ext cx="2565083" cy="738664"/>
          </a:xfrm>
          <a:prstGeom prst="rect">
            <a:avLst/>
          </a:prstGeom>
          <a:noFill/>
          <a:ln w="9525">
            <a:noFill/>
            <a:miter/>
          </a:ln>
        </p:spPr>
        <p:txBody>
          <a:bodyPr wrap="square">
            <a:spAutoFit/>
          </a:bodyPr>
          <a:lstStyle/>
          <a:p>
            <a:pPr>
              <a:lnSpc>
                <a:spcPct val="150000"/>
              </a:lnSpc>
              <a:spcAft>
                <a:spcPts val="450"/>
              </a:spcAft>
            </a:pPr>
            <a:r>
              <a:rPr lang="zh-CN" altLang="en-US" sz="700" dirty="0">
                <a:solidFill>
                  <a:schemeClr val="tx1">
                    <a:lumMod val="65000"/>
                    <a:lumOff val="35000"/>
                  </a:schemeClr>
                </a:solidFill>
                <a:latin typeface="+mn-ea"/>
                <a:cs typeface="+mn-lt"/>
                <a:sym typeface="Arial" panose="020B0604020202020204" pitchFamily="34" charset="0"/>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r>
              <a:rPr lang="zh-CN" altLang="en-US" sz="700" dirty="0" smtClean="0">
                <a:solidFill>
                  <a:schemeClr val="tx1">
                    <a:lumMod val="65000"/>
                    <a:lumOff val="35000"/>
                  </a:schemeClr>
                </a:solidFill>
                <a:latin typeface="+mn-ea"/>
                <a:cs typeface="+mn-lt"/>
                <a:sym typeface="Arial" panose="020B0604020202020204" pitchFamily="34" charset="0"/>
              </a:rPr>
              <a:t>。</a:t>
            </a:r>
            <a:endParaRPr lang="en-US" altLang="zh-CN" sz="700" dirty="0">
              <a:solidFill>
                <a:schemeClr val="tx1">
                  <a:lumMod val="65000"/>
                  <a:lumOff val="35000"/>
                </a:schemeClr>
              </a:solidFill>
              <a:latin typeface="+mn-ea"/>
              <a:cs typeface="+mn-lt"/>
              <a:sym typeface="Arial" panose="020B0604020202020204" pitchFamily="34" charset="0"/>
            </a:endParaRPr>
          </a:p>
        </p:txBody>
      </p:sp>
      <p:sp>
        <p:nvSpPr>
          <p:cNvPr id="97" name="TextBox 1210"/>
          <p:cNvSpPr/>
          <p:nvPr/>
        </p:nvSpPr>
        <p:spPr>
          <a:xfrm>
            <a:off x="5854779" y="3169741"/>
            <a:ext cx="2162175" cy="338554"/>
          </a:xfrm>
          <a:prstGeom prst="rect">
            <a:avLst/>
          </a:prstGeom>
          <a:noFill/>
          <a:ln w="9525">
            <a:noFill/>
            <a:miter/>
          </a:ln>
        </p:spPr>
        <p:txBody>
          <a:bodyPr wrap="square">
            <a:spAutoFit/>
          </a:bodyPr>
          <a:lstStyle/>
          <a:p>
            <a:r>
              <a:rPr lang="zh-CN" altLang="en-US" sz="1600" dirty="0">
                <a:solidFill>
                  <a:schemeClr val="tx1">
                    <a:lumMod val="65000"/>
                    <a:lumOff val="35000"/>
                  </a:schemeClr>
                </a:solidFill>
                <a:latin typeface="+mn-ea"/>
                <a:sym typeface="+mn-ea"/>
              </a:rPr>
              <a:t>单击此处添加标题</a:t>
            </a:r>
            <a:endParaRPr lang="zh-CN" altLang="en-US" sz="1600" dirty="0">
              <a:solidFill>
                <a:schemeClr val="tx1">
                  <a:lumMod val="65000"/>
                  <a:lumOff val="35000"/>
                </a:schemeClr>
              </a:solidFill>
              <a:latin typeface="+mn-ea"/>
              <a:sym typeface="+mn-ea"/>
            </a:endParaRPr>
          </a:p>
        </p:txBody>
      </p:sp>
      <p:sp>
        <p:nvSpPr>
          <p:cNvPr id="98" name="TextBox 1210"/>
          <p:cNvSpPr/>
          <p:nvPr/>
        </p:nvSpPr>
        <p:spPr>
          <a:xfrm>
            <a:off x="769381" y="3485971"/>
            <a:ext cx="2565083" cy="738664"/>
          </a:xfrm>
          <a:prstGeom prst="rect">
            <a:avLst/>
          </a:prstGeom>
          <a:noFill/>
          <a:ln w="9525">
            <a:noFill/>
            <a:miter/>
          </a:ln>
        </p:spPr>
        <p:txBody>
          <a:bodyPr wrap="square">
            <a:spAutoFit/>
          </a:bodyPr>
          <a:lstStyle/>
          <a:p>
            <a:pPr algn="r">
              <a:lnSpc>
                <a:spcPct val="150000"/>
              </a:lnSpc>
              <a:spcAft>
                <a:spcPts val="450"/>
              </a:spcAft>
            </a:pPr>
            <a:r>
              <a:rPr lang="zh-CN" altLang="en-US" sz="700" dirty="0">
                <a:solidFill>
                  <a:schemeClr val="tx1">
                    <a:lumMod val="65000"/>
                    <a:lumOff val="35000"/>
                  </a:schemeClr>
                </a:solidFill>
                <a:latin typeface="+mn-ea"/>
                <a:cs typeface="+mn-lt"/>
                <a:sym typeface="Arial" panose="020B0604020202020204" pitchFamily="34" charset="0"/>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r>
              <a:rPr lang="zh-CN" altLang="en-US" sz="700" dirty="0" smtClean="0">
                <a:solidFill>
                  <a:schemeClr val="tx1">
                    <a:lumMod val="65000"/>
                    <a:lumOff val="35000"/>
                  </a:schemeClr>
                </a:solidFill>
                <a:latin typeface="+mn-ea"/>
                <a:cs typeface="+mn-lt"/>
                <a:sym typeface="Arial" panose="020B0604020202020204" pitchFamily="34" charset="0"/>
              </a:rPr>
              <a:t>。</a:t>
            </a:r>
            <a:endParaRPr lang="en-US" altLang="zh-CN" sz="700" dirty="0">
              <a:solidFill>
                <a:schemeClr val="tx1">
                  <a:lumMod val="65000"/>
                  <a:lumOff val="35000"/>
                </a:schemeClr>
              </a:solidFill>
              <a:latin typeface="+mn-ea"/>
              <a:cs typeface="+mn-lt"/>
              <a:sym typeface="Arial" panose="020B0604020202020204" pitchFamily="34" charset="0"/>
            </a:endParaRPr>
          </a:p>
        </p:txBody>
      </p:sp>
      <p:sp>
        <p:nvSpPr>
          <p:cNvPr id="99" name="TextBox 1210"/>
          <p:cNvSpPr/>
          <p:nvPr/>
        </p:nvSpPr>
        <p:spPr>
          <a:xfrm>
            <a:off x="1172289" y="3169741"/>
            <a:ext cx="2162175" cy="338554"/>
          </a:xfrm>
          <a:prstGeom prst="rect">
            <a:avLst/>
          </a:prstGeom>
          <a:noFill/>
          <a:ln w="9525">
            <a:noFill/>
            <a:miter/>
          </a:ln>
        </p:spPr>
        <p:txBody>
          <a:bodyPr wrap="square">
            <a:spAutoFit/>
          </a:bodyPr>
          <a:lstStyle/>
          <a:p>
            <a:pPr algn="r"/>
            <a:r>
              <a:rPr lang="zh-CN" altLang="en-US" sz="1600" dirty="0">
                <a:solidFill>
                  <a:schemeClr val="tx1">
                    <a:lumMod val="65000"/>
                    <a:lumOff val="35000"/>
                  </a:schemeClr>
                </a:solidFill>
                <a:latin typeface="+mn-ea"/>
                <a:sym typeface="+mn-ea"/>
              </a:rPr>
              <a:t>单击此处添加标题</a:t>
            </a:r>
            <a:endParaRPr lang="zh-CN" altLang="en-US" sz="1600" dirty="0">
              <a:solidFill>
                <a:schemeClr val="tx1">
                  <a:lumMod val="65000"/>
                  <a:lumOff val="35000"/>
                </a:schemeClr>
              </a:solidFill>
              <a:latin typeface="+mn-ea"/>
              <a:sym typeface="+mn-ea"/>
            </a:endParaRPr>
          </a:p>
        </p:txBody>
      </p:sp>
      <p:sp>
        <p:nvSpPr>
          <p:cNvPr id="100" name="TextBox 1210"/>
          <p:cNvSpPr/>
          <p:nvPr/>
        </p:nvSpPr>
        <p:spPr>
          <a:xfrm>
            <a:off x="769381" y="1803380"/>
            <a:ext cx="2565083" cy="738664"/>
          </a:xfrm>
          <a:prstGeom prst="rect">
            <a:avLst/>
          </a:prstGeom>
          <a:noFill/>
          <a:ln w="9525">
            <a:noFill/>
            <a:miter/>
          </a:ln>
        </p:spPr>
        <p:txBody>
          <a:bodyPr wrap="square">
            <a:spAutoFit/>
          </a:bodyPr>
          <a:lstStyle/>
          <a:p>
            <a:pPr algn="r">
              <a:lnSpc>
                <a:spcPct val="150000"/>
              </a:lnSpc>
              <a:spcAft>
                <a:spcPts val="450"/>
              </a:spcAft>
            </a:pPr>
            <a:r>
              <a:rPr lang="zh-CN" altLang="en-US" sz="700" dirty="0">
                <a:solidFill>
                  <a:schemeClr val="tx1">
                    <a:lumMod val="65000"/>
                    <a:lumOff val="35000"/>
                  </a:schemeClr>
                </a:solidFill>
                <a:latin typeface="+mn-ea"/>
                <a:cs typeface="+mn-lt"/>
                <a:sym typeface="Arial" panose="020B0604020202020204" pitchFamily="34" charset="0"/>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r>
              <a:rPr lang="zh-CN" altLang="en-US" sz="700" dirty="0" smtClean="0">
                <a:solidFill>
                  <a:schemeClr val="tx1">
                    <a:lumMod val="65000"/>
                    <a:lumOff val="35000"/>
                  </a:schemeClr>
                </a:solidFill>
                <a:latin typeface="+mn-ea"/>
                <a:cs typeface="+mn-lt"/>
                <a:sym typeface="Arial" panose="020B0604020202020204" pitchFamily="34" charset="0"/>
              </a:rPr>
              <a:t>。</a:t>
            </a:r>
            <a:endParaRPr lang="en-US" altLang="zh-CN" sz="700" dirty="0">
              <a:solidFill>
                <a:schemeClr val="tx1">
                  <a:lumMod val="65000"/>
                  <a:lumOff val="35000"/>
                </a:schemeClr>
              </a:solidFill>
              <a:latin typeface="+mn-ea"/>
              <a:cs typeface="+mn-lt"/>
              <a:sym typeface="Arial" panose="020B0604020202020204" pitchFamily="34" charset="0"/>
            </a:endParaRPr>
          </a:p>
        </p:txBody>
      </p:sp>
      <p:sp>
        <p:nvSpPr>
          <p:cNvPr id="101" name="TextBox 1210"/>
          <p:cNvSpPr/>
          <p:nvPr/>
        </p:nvSpPr>
        <p:spPr>
          <a:xfrm>
            <a:off x="1172289" y="1487150"/>
            <a:ext cx="2162175" cy="338554"/>
          </a:xfrm>
          <a:prstGeom prst="rect">
            <a:avLst/>
          </a:prstGeom>
          <a:noFill/>
          <a:ln w="9525">
            <a:noFill/>
            <a:miter/>
          </a:ln>
        </p:spPr>
        <p:txBody>
          <a:bodyPr wrap="square">
            <a:spAutoFit/>
          </a:bodyPr>
          <a:lstStyle/>
          <a:p>
            <a:pPr algn="r"/>
            <a:r>
              <a:rPr lang="zh-CN" altLang="en-US" sz="1600" dirty="0">
                <a:solidFill>
                  <a:schemeClr val="tx1">
                    <a:lumMod val="65000"/>
                    <a:lumOff val="35000"/>
                  </a:schemeClr>
                </a:solidFill>
                <a:latin typeface="+mn-ea"/>
                <a:sym typeface="+mn-ea"/>
              </a:rPr>
              <a:t>单击此处添加标题</a:t>
            </a:r>
            <a:endParaRPr lang="zh-CN" altLang="en-US" sz="1600" dirty="0">
              <a:solidFill>
                <a:schemeClr val="tx1">
                  <a:lumMod val="65000"/>
                  <a:lumOff val="35000"/>
                </a:schemeClr>
              </a:solidFill>
              <a:latin typeface="+mn-ea"/>
              <a:sym typeface="+mn-ea"/>
            </a:endParaRPr>
          </a:p>
        </p:txBody>
      </p:sp>
      <p:grpSp>
        <p:nvGrpSpPr>
          <p:cNvPr id="102" name="组合 101"/>
          <p:cNvGrpSpPr/>
          <p:nvPr/>
        </p:nvGrpSpPr>
        <p:grpSpPr>
          <a:xfrm>
            <a:off x="3458289" y="1707654"/>
            <a:ext cx="2227421" cy="2217896"/>
            <a:chOff x="3363754" y="1566387"/>
            <a:chExt cx="2227421" cy="2217896"/>
          </a:xfrm>
        </p:grpSpPr>
        <p:grpSp>
          <p:nvGrpSpPr>
            <p:cNvPr id="103" name="组合 102"/>
            <p:cNvGrpSpPr/>
            <p:nvPr/>
          </p:nvGrpSpPr>
          <p:grpSpPr>
            <a:xfrm>
              <a:off x="3363754" y="1566387"/>
              <a:ext cx="2227421" cy="2217896"/>
              <a:chOff x="6444" y="2315"/>
              <a:chExt cx="6454" cy="6427"/>
            </a:xfrm>
          </p:grpSpPr>
          <p:sp>
            <p:nvSpPr>
              <p:cNvPr id="111" name="îṩļíḑè"/>
              <p:cNvSpPr/>
              <p:nvPr/>
            </p:nvSpPr>
            <p:spPr bwMode="auto">
              <a:xfrm>
                <a:off x="6571" y="2315"/>
                <a:ext cx="4113" cy="2285"/>
              </a:xfrm>
              <a:custGeom>
                <a:avLst/>
                <a:gdLst>
                  <a:gd name="T0" fmla="*/ 196 w 260"/>
                  <a:gd name="T1" fmla="*/ 0 h 145"/>
                  <a:gd name="T2" fmla="*/ 0 w 260"/>
                  <a:gd name="T3" fmla="*/ 145 h 145"/>
                  <a:gd name="T4" fmla="*/ 169 w 260"/>
                  <a:gd name="T5" fmla="*/ 125 h 145"/>
                  <a:gd name="T6" fmla="*/ 169 w 260"/>
                  <a:gd name="T7" fmla="*/ 125 h 145"/>
                  <a:gd name="T8" fmla="*/ 196 w 260"/>
                  <a:gd name="T9" fmla="*/ 130 h 145"/>
                  <a:gd name="T10" fmla="*/ 260 w 260"/>
                  <a:gd name="T11" fmla="*/ 65 h 145"/>
                  <a:gd name="T12" fmla="*/ 196 w 260"/>
                  <a:gd name="T13" fmla="*/ 0 h 145"/>
                </a:gdLst>
                <a:ahLst/>
                <a:cxnLst>
                  <a:cxn ang="0">
                    <a:pos x="T0" y="T1"/>
                  </a:cxn>
                  <a:cxn ang="0">
                    <a:pos x="T2" y="T3"/>
                  </a:cxn>
                  <a:cxn ang="0">
                    <a:pos x="T4" y="T5"/>
                  </a:cxn>
                  <a:cxn ang="0">
                    <a:pos x="T6" y="T7"/>
                  </a:cxn>
                  <a:cxn ang="0">
                    <a:pos x="T8" y="T9"/>
                  </a:cxn>
                  <a:cxn ang="0">
                    <a:pos x="T10" y="T11"/>
                  </a:cxn>
                  <a:cxn ang="0">
                    <a:pos x="T12" y="T13"/>
                  </a:cxn>
                </a:cxnLst>
                <a:rect l="0" t="0" r="r" b="b"/>
                <a:pathLst>
                  <a:path w="260" h="145">
                    <a:moveTo>
                      <a:pt x="196" y="0"/>
                    </a:moveTo>
                    <a:cubicBezTo>
                      <a:pt x="104" y="0"/>
                      <a:pt x="26" y="61"/>
                      <a:pt x="0" y="145"/>
                    </a:cubicBezTo>
                    <a:cubicBezTo>
                      <a:pt x="34" y="103"/>
                      <a:pt x="93" y="88"/>
                      <a:pt x="169" y="125"/>
                    </a:cubicBezTo>
                    <a:cubicBezTo>
                      <a:pt x="169" y="125"/>
                      <a:pt x="169" y="125"/>
                      <a:pt x="169" y="125"/>
                    </a:cubicBezTo>
                    <a:cubicBezTo>
                      <a:pt x="177" y="128"/>
                      <a:pt x="186" y="130"/>
                      <a:pt x="196" y="130"/>
                    </a:cubicBezTo>
                    <a:cubicBezTo>
                      <a:pt x="231" y="130"/>
                      <a:pt x="260" y="101"/>
                      <a:pt x="260" y="65"/>
                    </a:cubicBezTo>
                    <a:cubicBezTo>
                      <a:pt x="260" y="29"/>
                      <a:pt x="231" y="0"/>
                      <a:pt x="196" y="0"/>
                    </a:cubicBezTo>
                  </a:path>
                </a:pathLst>
              </a:custGeom>
              <a:solidFill>
                <a:schemeClr val="accent1"/>
              </a:solidFill>
              <a:ln>
                <a:noFill/>
              </a:ln>
            </p:spPr>
            <p:txBody>
              <a:bodyPr vert="horz" wrap="square" lIns="68580" tIns="34290" rIns="68580" bIns="34290" numCol="1" anchor="t" anchorCtr="0" compatLnSpc="1"/>
              <a:lstStyle/>
              <a:p>
                <a:endParaRPr lang="zh-CN" altLang="en-US" sz="1350">
                  <a:solidFill>
                    <a:schemeClr val="tx1">
                      <a:lumMod val="65000"/>
                      <a:lumOff val="35000"/>
                    </a:schemeClr>
                  </a:solidFill>
                  <a:latin typeface="+mn-ea"/>
                </a:endParaRPr>
              </a:p>
            </p:txBody>
          </p:sp>
          <p:sp>
            <p:nvSpPr>
              <p:cNvPr id="112" name="îṧliḋé"/>
              <p:cNvSpPr/>
              <p:nvPr/>
            </p:nvSpPr>
            <p:spPr bwMode="auto">
              <a:xfrm>
                <a:off x="10606" y="2457"/>
                <a:ext cx="2293" cy="4095"/>
              </a:xfrm>
              <a:custGeom>
                <a:avLst/>
                <a:gdLst>
                  <a:gd name="T0" fmla="*/ 0 w 145"/>
                  <a:gd name="T1" fmla="*/ 0 h 260"/>
                  <a:gd name="T2" fmla="*/ 20 w 145"/>
                  <a:gd name="T3" fmla="*/ 169 h 260"/>
                  <a:gd name="T4" fmla="*/ 20 w 145"/>
                  <a:gd name="T5" fmla="*/ 169 h 260"/>
                  <a:gd name="T6" fmla="*/ 15 w 145"/>
                  <a:gd name="T7" fmla="*/ 195 h 260"/>
                  <a:gd name="T8" fmla="*/ 80 w 145"/>
                  <a:gd name="T9" fmla="*/ 260 h 260"/>
                  <a:gd name="T10" fmla="*/ 145 w 145"/>
                  <a:gd name="T11" fmla="*/ 195 h 260"/>
                  <a:gd name="T12" fmla="*/ 0 w 145"/>
                  <a:gd name="T13" fmla="*/ 0 h 260"/>
                </a:gdLst>
                <a:ahLst/>
                <a:cxnLst>
                  <a:cxn ang="0">
                    <a:pos x="T0" y="T1"/>
                  </a:cxn>
                  <a:cxn ang="0">
                    <a:pos x="T2" y="T3"/>
                  </a:cxn>
                  <a:cxn ang="0">
                    <a:pos x="T4" y="T5"/>
                  </a:cxn>
                  <a:cxn ang="0">
                    <a:pos x="T6" y="T7"/>
                  </a:cxn>
                  <a:cxn ang="0">
                    <a:pos x="T8" y="T9"/>
                  </a:cxn>
                  <a:cxn ang="0">
                    <a:pos x="T10" y="T11"/>
                  </a:cxn>
                  <a:cxn ang="0">
                    <a:pos x="T12" y="T13"/>
                  </a:cxn>
                </a:cxnLst>
                <a:rect l="0" t="0" r="r" b="b"/>
                <a:pathLst>
                  <a:path w="145" h="260">
                    <a:moveTo>
                      <a:pt x="0" y="0"/>
                    </a:moveTo>
                    <a:cubicBezTo>
                      <a:pt x="42" y="34"/>
                      <a:pt x="57" y="92"/>
                      <a:pt x="20" y="169"/>
                    </a:cubicBezTo>
                    <a:cubicBezTo>
                      <a:pt x="20" y="169"/>
                      <a:pt x="20" y="169"/>
                      <a:pt x="20" y="169"/>
                    </a:cubicBezTo>
                    <a:cubicBezTo>
                      <a:pt x="17" y="177"/>
                      <a:pt x="15" y="186"/>
                      <a:pt x="15" y="195"/>
                    </a:cubicBezTo>
                    <a:cubicBezTo>
                      <a:pt x="15" y="231"/>
                      <a:pt x="44" y="260"/>
                      <a:pt x="80" y="260"/>
                    </a:cubicBezTo>
                    <a:cubicBezTo>
                      <a:pt x="116" y="260"/>
                      <a:pt x="145" y="231"/>
                      <a:pt x="145" y="195"/>
                    </a:cubicBezTo>
                    <a:cubicBezTo>
                      <a:pt x="145" y="103"/>
                      <a:pt x="84" y="26"/>
                      <a:pt x="0" y="0"/>
                    </a:cubicBezTo>
                  </a:path>
                </a:pathLst>
              </a:custGeom>
              <a:solidFill>
                <a:schemeClr val="accent1"/>
              </a:solidFill>
              <a:ln>
                <a:noFill/>
              </a:ln>
            </p:spPr>
            <p:txBody>
              <a:bodyPr vert="horz" wrap="square" lIns="68580" tIns="34290" rIns="68580" bIns="34290" numCol="1" anchor="t" anchorCtr="0" compatLnSpc="1"/>
              <a:lstStyle/>
              <a:p>
                <a:endParaRPr lang="zh-CN" altLang="en-US" sz="1350">
                  <a:solidFill>
                    <a:schemeClr val="tx1">
                      <a:lumMod val="65000"/>
                      <a:lumOff val="35000"/>
                    </a:schemeClr>
                  </a:solidFill>
                  <a:latin typeface="+mn-ea"/>
                </a:endParaRPr>
              </a:p>
            </p:txBody>
          </p:sp>
          <p:sp>
            <p:nvSpPr>
              <p:cNvPr id="113" name="ïṧlïḍe"/>
              <p:cNvSpPr/>
              <p:nvPr/>
            </p:nvSpPr>
            <p:spPr bwMode="auto">
              <a:xfrm>
                <a:off x="8644" y="6472"/>
                <a:ext cx="4113" cy="2270"/>
              </a:xfrm>
              <a:custGeom>
                <a:avLst/>
                <a:gdLst>
                  <a:gd name="T0" fmla="*/ 91 w 260"/>
                  <a:gd name="T1" fmla="*/ 20 h 144"/>
                  <a:gd name="T2" fmla="*/ 91 w 260"/>
                  <a:gd name="T3" fmla="*/ 20 h 144"/>
                  <a:gd name="T4" fmla="*/ 65 w 260"/>
                  <a:gd name="T5" fmla="*/ 14 h 144"/>
                  <a:gd name="T6" fmla="*/ 0 w 260"/>
                  <a:gd name="T7" fmla="*/ 79 h 144"/>
                  <a:gd name="T8" fmla="*/ 65 w 260"/>
                  <a:gd name="T9" fmla="*/ 144 h 144"/>
                  <a:gd name="T10" fmla="*/ 260 w 260"/>
                  <a:gd name="T11" fmla="*/ 0 h 144"/>
                  <a:gd name="T12" fmla="*/ 91 w 260"/>
                  <a:gd name="T13" fmla="*/ 20 h 144"/>
                </a:gdLst>
                <a:ahLst/>
                <a:cxnLst>
                  <a:cxn ang="0">
                    <a:pos x="T0" y="T1"/>
                  </a:cxn>
                  <a:cxn ang="0">
                    <a:pos x="T2" y="T3"/>
                  </a:cxn>
                  <a:cxn ang="0">
                    <a:pos x="T4" y="T5"/>
                  </a:cxn>
                  <a:cxn ang="0">
                    <a:pos x="T6" y="T7"/>
                  </a:cxn>
                  <a:cxn ang="0">
                    <a:pos x="T8" y="T9"/>
                  </a:cxn>
                  <a:cxn ang="0">
                    <a:pos x="T10" y="T11"/>
                  </a:cxn>
                  <a:cxn ang="0">
                    <a:pos x="T12" y="T13"/>
                  </a:cxn>
                </a:cxnLst>
                <a:rect l="0" t="0" r="r" b="b"/>
                <a:pathLst>
                  <a:path w="260" h="144">
                    <a:moveTo>
                      <a:pt x="91" y="20"/>
                    </a:moveTo>
                    <a:cubicBezTo>
                      <a:pt x="91" y="20"/>
                      <a:pt x="91" y="20"/>
                      <a:pt x="91" y="20"/>
                    </a:cubicBezTo>
                    <a:cubicBezTo>
                      <a:pt x="83" y="16"/>
                      <a:pt x="74" y="14"/>
                      <a:pt x="65" y="14"/>
                    </a:cubicBezTo>
                    <a:cubicBezTo>
                      <a:pt x="29" y="14"/>
                      <a:pt x="0" y="44"/>
                      <a:pt x="0" y="79"/>
                    </a:cubicBezTo>
                    <a:cubicBezTo>
                      <a:pt x="0" y="115"/>
                      <a:pt x="29" y="144"/>
                      <a:pt x="65" y="144"/>
                    </a:cubicBezTo>
                    <a:cubicBezTo>
                      <a:pt x="157" y="144"/>
                      <a:pt x="234" y="83"/>
                      <a:pt x="260" y="0"/>
                    </a:cubicBezTo>
                    <a:cubicBezTo>
                      <a:pt x="226" y="42"/>
                      <a:pt x="168" y="56"/>
                      <a:pt x="91" y="20"/>
                    </a:cubicBezTo>
                  </a:path>
                </a:pathLst>
              </a:custGeom>
              <a:solidFill>
                <a:schemeClr val="accent1"/>
              </a:solidFill>
              <a:ln>
                <a:noFill/>
              </a:ln>
            </p:spPr>
            <p:txBody>
              <a:bodyPr vert="horz" wrap="square" lIns="68580" tIns="34290" rIns="68580" bIns="34290" numCol="1" anchor="t" anchorCtr="0" compatLnSpc="1"/>
              <a:lstStyle/>
              <a:p>
                <a:endParaRPr lang="zh-CN" altLang="en-US" sz="1350">
                  <a:solidFill>
                    <a:schemeClr val="tx1">
                      <a:lumMod val="65000"/>
                      <a:lumOff val="35000"/>
                    </a:schemeClr>
                  </a:solidFill>
                  <a:latin typeface="+mn-ea"/>
                </a:endParaRPr>
              </a:p>
            </p:txBody>
          </p:sp>
          <p:sp>
            <p:nvSpPr>
              <p:cNvPr id="114" name="íṧļïdè"/>
              <p:cNvSpPr/>
              <p:nvPr/>
            </p:nvSpPr>
            <p:spPr bwMode="auto">
              <a:xfrm>
                <a:off x="6444" y="4505"/>
                <a:ext cx="2280" cy="4095"/>
              </a:xfrm>
              <a:custGeom>
                <a:avLst/>
                <a:gdLst>
                  <a:gd name="T0" fmla="*/ 124 w 144"/>
                  <a:gd name="T1" fmla="*/ 91 h 260"/>
                  <a:gd name="T2" fmla="*/ 124 w 144"/>
                  <a:gd name="T3" fmla="*/ 91 h 260"/>
                  <a:gd name="T4" fmla="*/ 129 w 144"/>
                  <a:gd name="T5" fmla="*/ 65 h 260"/>
                  <a:gd name="T6" fmla="*/ 64 w 144"/>
                  <a:gd name="T7" fmla="*/ 0 h 260"/>
                  <a:gd name="T8" fmla="*/ 0 w 144"/>
                  <a:gd name="T9" fmla="*/ 65 h 260"/>
                  <a:gd name="T10" fmla="*/ 144 w 144"/>
                  <a:gd name="T11" fmla="*/ 260 h 260"/>
                  <a:gd name="T12" fmla="*/ 124 w 144"/>
                  <a:gd name="T13" fmla="*/ 91 h 260"/>
                </a:gdLst>
                <a:ahLst/>
                <a:cxnLst>
                  <a:cxn ang="0">
                    <a:pos x="T0" y="T1"/>
                  </a:cxn>
                  <a:cxn ang="0">
                    <a:pos x="T2" y="T3"/>
                  </a:cxn>
                  <a:cxn ang="0">
                    <a:pos x="T4" y="T5"/>
                  </a:cxn>
                  <a:cxn ang="0">
                    <a:pos x="T6" y="T7"/>
                  </a:cxn>
                  <a:cxn ang="0">
                    <a:pos x="T8" y="T9"/>
                  </a:cxn>
                  <a:cxn ang="0">
                    <a:pos x="T10" y="T11"/>
                  </a:cxn>
                  <a:cxn ang="0">
                    <a:pos x="T12" y="T13"/>
                  </a:cxn>
                </a:cxnLst>
                <a:rect l="0" t="0" r="r" b="b"/>
                <a:pathLst>
                  <a:path w="144" h="260">
                    <a:moveTo>
                      <a:pt x="124" y="91"/>
                    </a:moveTo>
                    <a:cubicBezTo>
                      <a:pt x="124" y="91"/>
                      <a:pt x="124" y="91"/>
                      <a:pt x="124" y="91"/>
                    </a:cubicBezTo>
                    <a:cubicBezTo>
                      <a:pt x="127" y="83"/>
                      <a:pt x="129" y="75"/>
                      <a:pt x="129" y="65"/>
                    </a:cubicBezTo>
                    <a:cubicBezTo>
                      <a:pt x="129" y="29"/>
                      <a:pt x="100" y="0"/>
                      <a:pt x="64" y="0"/>
                    </a:cubicBezTo>
                    <a:cubicBezTo>
                      <a:pt x="29" y="0"/>
                      <a:pt x="0" y="29"/>
                      <a:pt x="0" y="65"/>
                    </a:cubicBezTo>
                    <a:cubicBezTo>
                      <a:pt x="0" y="157"/>
                      <a:pt x="60" y="235"/>
                      <a:pt x="144" y="260"/>
                    </a:cubicBezTo>
                    <a:cubicBezTo>
                      <a:pt x="102" y="227"/>
                      <a:pt x="88" y="168"/>
                      <a:pt x="124" y="91"/>
                    </a:cubicBezTo>
                    <a:close/>
                  </a:path>
                </a:pathLst>
              </a:custGeom>
              <a:solidFill>
                <a:schemeClr val="accent1"/>
              </a:solidFill>
              <a:ln>
                <a:noFill/>
              </a:ln>
            </p:spPr>
            <p:txBody>
              <a:bodyPr vert="horz" wrap="square" lIns="68580" tIns="34290" rIns="68580" bIns="34290" numCol="1" anchor="t" anchorCtr="0" compatLnSpc="1"/>
              <a:lstStyle/>
              <a:p>
                <a:endParaRPr lang="zh-CN" altLang="en-US" sz="1350">
                  <a:solidFill>
                    <a:schemeClr val="tx1">
                      <a:lumMod val="65000"/>
                      <a:lumOff val="35000"/>
                    </a:schemeClr>
                  </a:solidFill>
                  <a:latin typeface="+mn-ea"/>
                </a:endParaRPr>
              </a:p>
            </p:txBody>
          </p:sp>
        </p:grpSp>
        <p:sp>
          <p:nvSpPr>
            <p:cNvPr id="104" name="Freeform 17"/>
            <p:cNvSpPr>
              <a:spLocks noEditPoints="1"/>
            </p:cNvSpPr>
            <p:nvPr/>
          </p:nvSpPr>
          <p:spPr bwMode="auto">
            <a:xfrm>
              <a:off x="5105400" y="2510076"/>
              <a:ext cx="291465" cy="291465"/>
            </a:xfrm>
            <a:custGeom>
              <a:avLst/>
              <a:gdLst>
                <a:gd name="T0" fmla="*/ 118 w 185"/>
                <a:gd name="T1" fmla="*/ 80 h 185"/>
                <a:gd name="T2" fmla="*/ 88 w 185"/>
                <a:gd name="T3" fmla="*/ 80 h 185"/>
                <a:gd name="T4" fmla="*/ 88 w 185"/>
                <a:gd name="T5" fmla="*/ 50 h 185"/>
                <a:gd name="T6" fmla="*/ 86 w 185"/>
                <a:gd name="T7" fmla="*/ 48 h 185"/>
                <a:gd name="T8" fmla="*/ 82 w 185"/>
                <a:gd name="T9" fmla="*/ 48 h 185"/>
                <a:gd name="T10" fmla="*/ 80 w 185"/>
                <a:gd name="T11" fmla="*/ 50 h 185"/>
                <a:gd name="T12" fmla="*/ 80 w 185"/>
                <a:gd name="T13" fmla="*/ 80 h 185"/>
                <a:gd name="T14" fmla="*/ 50 w 185"/>
                <a:gd name="T15" fmla="*/ 80 h 185"/>
                <a:gd name="T16" fmla="*/ 48 w 185"/>
                <a:gd name="T17" fmla="*/ 82 h 185"/>
                <a:gd name="T18" fmla="*/ 48 w 185"/>
                <a:gd name="T19" fmla="*/ 86 h 185"/>
                <a:gd name="T20" fmla="*/ 50 w 185"/>
                <a:gd name="T21" fmla="*/ 88 h 185"/>
                <a:gd name="T22" fmla="*/ 80 w 185"/>
                <a:gd name="T23" fmla="*/ 88 h 185"/>
                <a:gd name="T24" fmla="*/ 80 w 185"/>
                <a:gd name="T25" fmla="*/ 118 h 185"/>
                <a:gd name="T26" fmla="*/ 82 w 185"/>
                <a:gd name="T27" fmla="*/ 120 h 185"/>
                <a:gd name="T28" fmla="*/ 86 w 185"/>
                <a:gd name="T29" fmla="*/ 120 h 185"/>
                <a:gd name="T30" fmla="*/ 88 w 185"/>
                <a:gd name="T31" fmla="*/ 118 h 185"/>
                <a:gd name="T32" fmla="*/ 88 w 185"/>
                <a:gd name="T33" fmla="*/ 88 h 185"/>
                <a:gd name="T34" fmla="*/ 118 w 185"/>
                <a:gd name="T35" fmla="*/ 88 h 185"/>
                <a:gd name="T36" fmla="*/ 120 w 185"/>
                <a:gd name="T37" fmla="*/ 86 h 185"/>
                <a:gd name="T38" fmla="*/ 120 w 185"/>
                <a:gd name="T39" fmla="*/ 82 h 185"/>
                <a:gd name="T40" fmla="*/ 118 w 185"/>
                <a:gd name="T41" fmla="*/ 80 h 185"/>
                <a:gd name="T42" fmla="*/ 184 w 185"/>
                <a:gd name="T43" fmla="*/ 178 h 185"/>
                <a:gd name="T44" fmla="*/ 146 w 185"/>
                <a:gd name="T45" fmla="*/ 140 h 185"/>
                <a:gd name="T46" fmla="*/ 168 w 185"/>
                <a:gd name="T47" fmla="*/ 84 h 185"/>
                <a:gd name="T48" fmla="*/ 84 w 185"/>
                <a:gd name="T49" fmla="*/ 0 h 185"/>
                <a:gd name="T50" fmla="*/ 0 w 185"/>
                <a:gd name="T51" fmla="*/ 84 h 185"/>
                <a:gd name="T52" fmla="*/ 84 w 185"/>
                <a:gd name="T53" fmla="*/ 168 h 185"/>
                <a:gd name="T54" fmla="*/ 140 w 185"/>
                <a:gd name="T55" fmla="*/ 146 h 185"/>
                <a:gd name="T56" fmla="*/ 178 w 185"/>
                <a:gd name="T57" fmla="*/ 184 h 185"/>
                <a:gd name="T58" fmla="*/ 181 w 185"/>
                <a:gd name="T59" fmla="*/ 184 h 185"/>
                <a:gd name="T60" fmla="*/ 184 w 185"/>
                <a:gd name="T61" fmla="*/ 181 h 185"/>
                <a:gd name="T62" fmla="*/ 184 w 185"/>
                <a:gd name="T63" fmla="*/ 178 h 185"/>
                <a:gd name="T64" fmla="*/ 84 w 185"/>
                <a:gd name="T65" fmla="*/ 160 h 185"/>
                <a:gd name="T66" fmla="*/ 8 w 185"/>
                <a:gd name="T67" fmla="*/ 84 h 185"/>
                <a:gd name="T68" fmla="*/ 84 w 185"/>
                <a:gd name="T69" fmla="*/ 8 h 185"/>
                <a:gd name="T70" fmla="*/ 160 w 185"/>
                <a:gd name="T71" fmla="*/ 84 h 185"/>
                <a:gd name="T72" fmla="*/ 84 w 185"/>
                <a:gd name="T73" fmla="*/ 16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5" h="185">
                  <a:moveTo>
                    <a:pt x="118" y="80"/>
                  </a:moveTo>
                  <a:cubicBezTo>
                    <a:pt x="88" y="80"/>
                    <a:pt x="88" y="80"/>
                    <a:pt x="88" y="80"/>
                  </a:cubicBezTo>
                  <a:cubicBezTo>
                    <a:pt x="88" y="50"/>
                    <a:pt x="88" y="50"/>
                    <a:pt x="88" y="50"/>
                  </a:cubicBezTo>
                  <a:cubicBezTo>
                    <a:pt x="88" y="49"/>
                    <a:pt x="87" y="48"/>
                    <a:pt x="86" y="48"/>
                  </a:cubicBezTo>
                  <a:cubicBezTo>
                    <a:pt x="82" y="48"/>
                    <a:pt x="82" y="48"/>
                    <a:pt x="82" y="48"/>
                  </a:cubicBezTo>
                  <a:cubicBezTo>
                    <a:pt x="81" y="48"/>
                    <a:pt x="80" y="49"/>
                    <a:pt x="80" y="50"/>
                  </a:cubicBezTo>
                  <a:cubicBezTo>
                    <a:pt x="80" y="80"/>
                    <a:pt x="80" y="80"/>
                    <a:pt x="80" y="80"/>
                  </a:cubicBezTo>
                  <a:cubicBezTo>
                    <a:pt x="50" y="80"/>
                    <a:pt x="50" y="80"/>
                    <a:pt x="50" y="80"/>
                  </a:cubicBezTo>
                  <a:cubicBezTo>
                    <a:pt x="49" y="80"/>
                    <a:pt x="48" y="81"/>
                    <a:pt x="48" y="82"/>
                  </a:cubicBezTo>
                  <a:cubicBezTo>
                    <a:pt x="48" y="86"/>
                    <a:pt x="48" y="86"/>
                    <a:pt x="48" y="86"/>
                  </a:cubicBezTo>
                  <a:cubicBezTo>
                    <a:pt x="48" y="87"/>
                    <a:pt x="49" y="88"/>
                    <a:pt x="50" y="88"/>
                  </a:cubicBezTo>
                  <a:cubicBezTo>
                    <a:pt x="80" y="88"/>
                    <a:pt x="80" y="88"/>
                    <a:pt x="80" y="88"/>
                  </a:cubicBezTo>
                  <a:cubicBezTo>
                    <a:pt x="80" y="118"/>
                    <a:pt x="80" y="118"/>
                    <a:pt x="80" y="118"/>
                  </a:cubicBezTo>
                  <a:cubicBezTo>
                    <a:pt x="80" y="119"/>
                    <a:pt x="81" y="120"/>
                    <a:pt x="82" y="120"/>
                  </a:cubicBezTo>
                  <a:cubicBezTo>
                    <a:pt x="86" y="120"/>
                    <a:pt x="86" y="120"/>
                    <a:pt x="86" y="120"/>
                  </a:cubicBezTo>
                  <a:cubicBezTo>
                    <a:pt x="87" y="120"/>
                    <a:pt x="88" y="119"/>
                    <a:pt x="88" y="118"/>
                  </a:cubicBezTo>
                  <a:cubicBezTo>
                    <a:pt x="88" y="88"/>
                    <a:pt x="88" y="88"/>
                    <a:pt x="88" y="88"/>
                  </a:cubicBezTo>
                  <a:cubicBezTo>
                    <a:pt x="118" y="88"/>
                    <a:pt x="118" y="88"/>
                    <a:pt x="118" y="88"/>
                  </a:cubicBezTo>
                  <a:cubicBezTo>
                    <a:pt x="119" y="88"/>
                    <a:pt x="120" y="87"/>
                    <a:pt x="120" y="86"/>
                  </a:cubicBezTo>
                  <a:cubicBezTo>
                    <a:pt x="120" y="82"/>
                    <a:pt x="120" y="82"/>
                    <a:pt x="120" y="82"/>
                  </a:cubicBezTo>
                  <a:cubicBezTo>
                    <a:pt x="120" y="81"/>
                    <a:pt x="119" y="80"/>
                    <a:pt x="118" y="80"/>
                  </a:cubicBezTo>
                  <a:close/>
                  <a:moveTo>
                    <a:pt x="184" y="178"/>
                  </a:moveTo>
                  <a:cubicBezTo>
                    <a:pt x="146" y="140"/>
                    <a:pt x="146" y="140"/>
                    <a:pt x="146" y="140"/>
                  </a:cubicBezTo>
                  <a:cubicBezTo>
                    <a:pt x="160" y="126"/>
                    <a:pt x="168" y="106"/>
                    <a:pt x="168" y="84"/>
                  </a:cubicBezTo>
                  <a:cubicBezTo>
                    <a:pt x="168" y="38"/>
                    <a:pt x="130" y="0"/>
                    <a:pt x="84" y="0"/>
                  </a:cubicBezTo>
                  <a:cubicBezTo>
                    <a:pt x="38" y="0"/>
                    <a:pt x="0" y="38"/>
                    <a:pt x="0" y="84"/>
                  </a:cubicBezTo>
                  <a:cubicBezTo>
                    <a:pt x="0" y="130"/>
                    <a:pt x="38" y="168"/>
                    <a:pt x="84" y="168"/>
                  </a:cubicBezTo>
                  <a:cubicBezTo>
                    <a:pt x="106" y="168"/>
                    <a:pt x="126" y="160"/>
                    <a:pt x="140" y="146"/>
                  </a:cubicBezTo>
                  <a:cubicBezTo>
                    <a:pt x="178" y="184"/>
                    <a:pt x="178" y="184"/>
                    <a:pt x="178" y="184"/>
                  </a:cubicBezTo>
                  <a:cubicBezTo>
                    <a:pt x="179" y="185"/>
                    <a:pt x="180" y="185"/>
                    <a:pt x="181" y="184"/>
                  </a:cubicBezTo>
                  <a:cubicBezTo>
                    <a:pt x="184" y="181"/>
                    <a:pt x="184" y="181"/>
                    <a:pt x="184" y="181"/>
                  </a:cubicBezTo>
                  <a:cubicBezTo>
                    <a:pt x="185" y="180"/>
                    <a:pt x="185" y="179"/>
                    <a:pt x="184" y="178"/>
                  </a:cubicBezTo>
                  <a:close/>
                  <a:moveTo>
                    <a:pt x="84" y="160"/>
                  </a:moveTo>
                  <a:cubicBezTo>
                    <a:pt x="42" y="160"/>
                    <a:pt x="8" y="126"/>
                    <a:pt x="8" y="84"/>
                  </a:cubicBezTo>
                  <a:cubicBezTo>
                    <a:pt x="8" y="42"/>
                    <a:pt x="42" y="8"/>
                    <a:pt x="84" y="8"/>
                  </a:cubicBezTo>
                  <a:cubicBezTo>
                    <a:pt x="126" y="8"/>
                    <a:pt x="160" y="42"/>
                    <a:pt x="160" y="84"/>
                  </a:cubicBezTo>
                  <a:cubicBezTo>
                    <a:pt x="160" y="126"/>
                    <a:pt x="126" y="160"/>
                    <a:pt x="84" y="160"/>
                  </a:cubicBezTo>
                  <a:close/>
                </a:path>
              </a:pathLst>
            </a:custGeom>
            <a:solidFill>
              <a:schemeClr val="bg1"/>
            </a:solidFill>
            <a:ln>
              <a:noFill/>
            </a:ln>
          </p:spPr>
          <p:txBody>
            <a:bodyPr vert="horz" wrap="square" lIns="68580" tIns="34290" rIns="68580" bIns="34290" numCol="1" anchor="t" anchorCtr="0" compatLnSpc="1"/>
            <a:lstStyle/>
            <a:p>
              <a:endParaRPr lang="zh-CN" altLang="en-US" sz="1350">
                <a:solidFill>
                  <a:schemeClr val="tx1">
                    <a:lumMod val="65000"/>
                    <a:lumOff val="35000"/>
                  </a:schemeClr>
                </a:solidFill>
                <a:latin typeface="+mn-ea"/>
              </a:endParaRPr>
            </a:p>
          </p:txBody>
        </p:sp>
        <p:sp>
          <p:nvSpPr>
            <p:cNvPr id="105" name="Freeform 23"/>
            <p:cNvSpPr>
              <a:spLocks noEditPoints="1"/>
            </p:cNvSpPr>
            <p:nvPr/>
          </p:nvSpPr>
          <p:spPr bwMode="auto">
            <a:xfrm>
              <a:off x="4329112" y="1778557"/>
              <a:ext cx="288608" cy="291941"/>
            </a:xfrm>
            <a:custGeom>
              <a:avLst/>
              <a:gdLst>
                <a:gd name="T0" fmla="*/ 58 w 183"/>
                <a:gd name="T1" fmla="*/ 97 h 185"/>
                <a:gd name="T2" fmla="*/ 57 w 183"/>
                <a:gd name="T3" fmla="*/ 98 h 185"/>
                <a:gd name="T4" fmla="*/ 86 w 183"/>
                <a:gd name="T5" fmla="*/ 125 h 185"/>
                <a:gd name="T6" fmla="*/ 86 w 183"/>
                <a:gd name="T7" fmla="*/ 125 h 185"/>
                <a:gd name="T8" fmla="*/ 89 w 183"/>
                <a:gd name="T9" fmla="*/ 122 h 185"/>
                <a:gd name="T10" fmla="*/ 154 w 183"/>
                <a:gd name="T11" fmla="*/ 57 h 185"/>
                <a:gd name="T12" fmla="*/ 157 w 183"/>
                <a:gd name="T13" fmla="*/ 54 h 185"/>
                <a:gd name="T14" fmla="*/ 153 w 183"/>
                <a:gd name="T15" fmla="*/ 47 h 185"/>
                <a:gd name="T16" fmla="*/ 136 w 183"/>
                <a:gd name="T17" fmla="*/ 30 h 185"/>
                <a:gd name="T18" fmla="*/ 130 w 183"/>
                <a:gd name="T19" fmla="*/ 24 h 185"/>
                <a:gd name="T20" fmla="*/ 130 w 183"/>
                <a:gd name="T21" fmla="*/ 36 h 185"/>
                <a:gd name="T22" fmla="*/ 85 w 183"/>
                <a:gd name="T23" fmla="*/ 115 h 185"/>
                <a:gd name="T24" fmla="*/ 130 w 183"/>
                <a:gd name="T25" fmla="*/ 36 h 185"/>
                <a:gd name="T26" fmla="*/ 52 w 183"/>
                <a:gd name="T27" fmla="*/ 133 h 185"/>
                <a:gd name="T28" fmla="*/ 79 w 183"/>
                <a:gd name="T29" fmla="*/ 120 h 185"/>
                <a:gd name="T30" fmla="*/ 164 w 183"/>
                <a:gd name="T31" fmla="*/ 169 h 185"/>
                <a:gd name="T32" fmla="*/ 16 w 183"/>
                <a:gd name="T33" fmla="*/ 177 h 185"/>
                <a:gd name="T34" fmla="*/ 8 w 183"/>
                <a:gd name="T35" fmla="*/ 29 h 185"/>
                <a:gd name="T36" fmla="*/ 116 w 183"/>
                <a:gd name="T37" fmla="*/ 21 h 185"/>
                <a:gd name="T38" fmla="*/ 16 w 183"/>
                <a:gd name="T39" fmla="*/ 13 h 185"/>
                <a:gd name="T40" fmla="*/ 0 w 183"/>
                <a:gd name="T41" fmla="*/ 169 h 185"/>
                <a:gd name="T42" fmla="*/ 156 w 183"/>
                <a:gd name="T43" fmla="*/ 185 h 185"/>
                <a:gd name="T44" fmla="*/ 172 w 183"/>
                <a:gd name="T45" fmla="*/ 66 h 185"/>
                <a:gd name="T46" fmla="*/ 164 w 183"/>
                <a:gd name="T47" fmla="*/ 65 h 185"/>
                <a:gd name="T48" fmla="*/ 171 w 183"/>
                <a:gd name="T49" fmla="*/ 7 h 185"/>
                <a:gd name="T50" fmla="*/ 142 w 183"/>
                <a:gd name="T51" fmla="*/ 13 h 185"/>
                <a:gd name="T52" fmla="*/ 141 w 183"/>
                <a:gd name="T53" fmla="*/ 14 h 185"/>
                <a:gd name="T54" fmla="*/ 138 w 183"/>
                <a:gd name="T55" fmla="*/ 20 h 185"/>
                <a:gd name="T56" fmla="*/ 166 w 183"/>
                <a:gd name="T57" fmla="*/ 45 h 185"/>
                <a:gd name="T58" fmla="*/ 170 w 183"/>
                <a:gd name="T59" fmla="*/ 41 h 185"/>
                <a:gd name="T60" fmla="*/ 176 w 183"/>
                <a:gd name="T61" fmla="*/ 35 h 185"/>
                <a:gd name="T62" fmla="*/ 171 w 183"/>
                <a:gd name="T63" fmla="*/ 29 h 185"/>
                <a:gd name="T64" fmla="*/ 148 w 183"/>
                <a:gd name="T65" fmla="*/ 18 h 185"/>
                <a:gd name="T66" fmla="*/ 165 w 183"/>
                <a:gd name="T67" fmla="*/ 12 h 185"/>
                <a:gd name="T68" fmla="*/ 171 w 183"/>
                <a:gd name="T69" fmla="*/ 2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3" h="185">
                  <a:moveTo>
                    <a:pt x="60" y="95"/>
                  </a:moveTo>
                  <a:cubicBezTo>
                    <a:pt x="58" y="97"/>
                    <a:pt x="58" y="97"/>
                    <a:pt x="58" y="97"/>
                  </a:cubicBezTo>
                  <a:cubicBezTo>
                    <a:pt x="58" y="97"/>
                    <a:pt x="57" y="98"/>
                    <a:pt x="58" y="99"/>
                  </a:cubicBezTo>
                  <a:cubicBezTo>
                    <a:pt x="57" y="98"/>
                    <a:pt x="57" y="98"/>
                    <a:pt x="57" y="98"/>
                  </a:cubicBezTo>
                  <a:cubicBezTo>
                    <a:pt x="44" y="141"/>
                    <a:pt x="44" y="141"/>
                    <a:pt x="44" y="141"/>
                  </a:cubicBezTo>
                  <a:cubicBezTo>
                    <a:pt x="86" y="125"/>
                    <a:pt x="86" y="125"/>
                    <a:pt x="86" y="125"/>
                  </a:cubicBezTo>
                  <a:cubicBezTo>
                    <a:pt x="86" y="125"/>
                    <a:pt x="86" y="125"/>
                    <a:pt x="86" y="125"/>
                  </a:cubicBezTo>
                  <a:cubicBezTo>
                    <a:pt x="86" y="125"/>
                    <a:pt x="86" y="125"/>
                    <a:pt x="86" y="125"/>
                  </a:cubicBezTo>
                  <a:cubicBezTo>
                    <a:pt x="89" y="122"/>
                    <a:pt x="89" y="122"/>
                    <a:pt x="89" y="122"/>
                  </a:cubicBezTo>
                  <a:cubicBezTo>
                    <a:pt x="89" y="122"/>
                    <a:pt x="89" y="122"/>
                    <a:pt x="89" y="122"/>
                  </a:cubicBezTo>
                  <a:cubicBezTo>
                    <a:pt x="154" y="57"/>
                    <a:pt x="154" y="57"/>
                    <a:pt x="154" y="57"/>
                  </a:cubicBezTo>
                  <a:cubicBezTo>
                    <a:pt x="154" y="57"/>
                    <a:pt x="154" y="57"/>
                    <a:pt x="154" y="57"/>
                  </a:cubicBezTo>
                  <a:cubicBezTo>
                    <a:pt x="157" y="54"/>
                    <a:pt x="157" y="54"/>
                    <a:pt x="157" y="54"/>
                  </a:cubicBezTo>
                  <a:cubicBezTo>
                    <a:pt x="157" y="54"/>
                    <a:pt x="157" y="54"/>
                    <a:pt x="157" y="54"/>
                  </a:cubicBezTo>
                  <a:cubicBezTo>
                    <a:pt x="159" y="53"/>
                    <a:pt x="159" y="53"/>
                    <a:pt x="159" y="53"/>
                  </a:cubicBezTo>
                  <a:cubicBezTo>
                    <a:pt x="153" y="47"/>
                    <a:pt x="153" y="47"/>
                    <a:pt x="153" y="47"/>
                  </a:cubicBezTo>
                  <a:cubicBezTo>
                    <a:pt x="153" y="47"/>
                    <a:pt x="153" y="47"/>
                    <a:pt x="153" y="47"/>
                  </a:cubicBezTo>
                  <a:cubicBezTo>
                    <a:pt x="136" y="30"/>
                    <a:pt x="136" y="30"/>
                    <a:pt x="136" y="30"/>
                  </a:cubicBezTo>
                  <a:cubicBezTo>
                    <a:pt x="136" y="30"/>
                    <a:pt x="136" y="30"/>
                    <a:pt x="136" y="30"/>
                  </a:cubicBezTo>
                  <a:cubicBezTo>
                    <a:pt x="130" y="24"/>
                    <a:pt x="130" y="24"/>
                    <a:pt x="130" y="24"/>
                  </a:cubicBezTo>
                  <a:cubicBezTo>
                    <a:pt x="60" y="95"/>
                    <a:pt x="60" y="95"/>
                    <a:pt x="60" y="95"/>
                  </a:cubicBezTo>
                  <a:close/>
                  <a:moveTo>
                    <a:pt x="130" y="36"/>
                  </a:moveTo>
                  <a:cubicBezTo>
                    <a:pt x="147" y="53"/>
                    <a:pt x="147" y="53"/>
                    <a:pt x="147" y="53"/>
                  </a:cubicBezTo>
                  <a:cubicBezTo>
                    <a:pt x="85" y="115"/>
                    <a:pt x="85" y="115"/>
                    <a:pt x="85" y="115"/>
                  </a:cubicBezTo>
                  <a:cubicBezTo>
                    <a:pt x="68" y="98"/>
                    <a:pt x="68" y="98"/>
                    <a:pt x="68" y="98"/>
                  </a:cubicBezTo>
                  <a:lnTo>
                    <a:pt x="130" y="36"/>
                  </a:lnTo>
                  <a:close/>
                  <a:moveTo>
                    <a:pt x="79" y="120"/>
                  </a:moveTo>
                  <a:cubicBezTo>
                    <a:pt x="52" y="133"/>
                    <a:pt x="52" y="133"/>
                    <a:pt x="52" y="133"/>
                  </a:cubicBezTo>
                  <a:cubicBezTo>
                    <a:pt x="63" y="105"/>
                    <a:pt x="63" y="105"/>
                    <a:pt x="63" y="105"/>
                  </a:cubicBezTo>
                  <a:lnTo>
                    <a:pt x="79" y="120"/>
                  </a:lnTo>
                  <a:close/>
                  <a:moveTo>
                    <a:pt x="164" y="65"/>
                  </a:moveTo>
                  <a:cubicBezTo>
                    <a:pt x="164" y="169"/>
                    <a:pt x="164" y="169"/>
                    <a:pt x="164" y="169"/>
                  </a:cubicBezTo>
                  <a:cubicBezTo>
                    <a:pt x="164" y="173"/>
                    <a:pt x="160" y="177"/>
                    <a:pt x="156" y="177"/>
                  </a:cubicBezTo>
                  <a:cubicBezTo>
                    <a:pt x="16" y="177"/>
                    <a:pt x="16" y="177"/>
                    <a:pt x="16" y="177"/>
                  </a:cubicBezTo>
                  <a:cubicBezTo>
                    <a:pt x="12" y="177"/>
                    <a:pt x="8" y="173"/>
                    <a:pt x="8" y="169"/>
                  </a:cubicBezTo>
                  <a:cubicBezTo>
                    <a:pt x="8" y="29"/>
                    <a:pt x="8" y="29"/>
                    <a:pt x="8" y="29"/>
                  </a:cubicBezTo>
                  <a:cubicBezTo>
                    <a:pt x="8" y="25"/>
                    <a:pt x="12" y="21"/>
                    <a:pt x="16" y="21"/>
                  </a:cubicBezTo>
                  <a:cubicBezTo>
                    <a:pt x="116" y="21"/>
                    <a:pt x="116" y="21"/>
                    <a:pt x="116" y="21"/>
                  </a:cubicBezTo>
                  <a:cubicBezTo>
                    <a:pt x="116" y="13"/>
                    <a:pt x="116" y="13"/>
                    <a:pt x="116" y="13"/>
                  </a:cubicBezTo>
                  <a:cubicBezTo>
                    <a:pt x="16" y="13"/>
                    <a:pt x="16" y="13"/>
                    <a:pt x="16" y="13"/>
                  </a:cubicBezTo>
                  <a:cubicBezTo>
                    <a:pt x="7" y="13"/>
                    <a:pt x="0" y="20"/>
                    <a:pt x="0" y="29"/>
                  </a:cubicBezTo>
                  <a:cubicBezTo>
                    <a:pt x="0" y="169"/>
                    <a:pt x="0" y="169"/>
                    <a:pt x="0" y="169"/>
                  </a:cubicBezTo>
                  <a:cubicBezTo>
                    <a:pt x="0" y="178"/>
                    <a:pt x="7" y="185"/>
                    <a:pt x="16" y="185"/>
                  </a:cubicBezTo>
                  <a:cubicBezTo>
                    <a:pt x="156" y="185"/>
                    <a:pt x="156" y="185"/>
                    <a:pt x="156" y="185"/>
                  </a:cubicBezTo>
                  <a:cubicBezTo>
                    <a:pt x="165" y="185"/>
                    <a:pt x="172" y="178"/>
                    <a:pt x="172" y="169"/>
                  </a:cubicBezTo>
                  <a:cubicBezTo>
                    <a:pt x="172" y="66"/>
                    <a:pt x="172" y="66"/>
                    <a:pt x="172" y="66"/>
                  </a:cubicBezTo>
                  <a:cubicBezTo>
                    <a:pt x="171" y="65"/>
                    <a:pt x="171" y="65"/>
                    <a:pt x="171" y="65"/>
                  </a:cubicBezTo>
                  <a:lnTo>
                    <a:pt x="164" y="65"/>
                  </a:lnTo>
                  <a:close/>
                  <a:moveTo>
                    <a:pt x="176" y="12"/>
                  </a:moveTo>
                  <a:cubicBezTo>
                    <a:pt x="171" y="7"/>
                    <a:pt x="171" y="7"/>
                    <a:pt x="171" y="7"/>
                  </a:cubicBezTo>
                  <a:cubicBezTo>
                    <a:pt x="165" y="0"/>
                    <a:pt x="154" y="0"/>
                    <a:pt x="148" y="7"/>
                  </a:cubicBezTo>
                  <a:cubicBezTo>
                    <a:pt x="142" y="13"/>
                    <a:pt x="142" y="13"/>
                    <a:pt x="142" y="13"/>
                  </a:cubicBezTo>
                  <a:cubicBezTo>
                    <a:pt x="142" y="14"/>
                    <a:pt x="142" y="14"/>
                    <a:pt x="142" y="14"/>
                  </a:cubicBezTo>
                  <a:cubicBezTo>
                    <a:pt x="142" y="14"/>
                    <a:pt x="141" y="14"/>
                    <a:pt x="141" y="14"/>
                  </a:cubicBezTo>
                  <a:cubicBezTo>
                    <a:pt x="138" y="17"/>
                    <a:pt x="138" y="17"/>
                    <a:pt x="138" y="17"/>
                  </a:cubicBezTo>
                  <a:cubicBezTo>
                    <a:pt x="137" y="18"/>
                    <a:pt x="137" y="19"/>
                    <a:pt x="138" y="20"/>
                  </a:cubicBezTo>
                  <a:cubicBezTo>
                    <a:pt x="163" y="45"/>
                    <a:pt x="163" y="45"/>
                    <a:pt x="163" y="45"/>
                  </a:cubicBezTo>
                  <a:cubicBezTo>
                    <a:pt x="164" y="46"/>
                    <a:pt x="166" y="46"/>
                    <a:pt x="166" y="45"/>
                  </a:cubicBezTo>
                  <a:cubicBezTo>
                    <a:pt x="169" y="42"/>
                    <a:pt x="169" y="42"/>
                    <a:pt x="169" y="42"/>
                  </a:cubicBezTo>
                  <a:cubicBezTo>
                    <a:pt x="169" y="42"/>
                    <a:pt x="170" y="41"/>
                    <a:pt x="170" y="41"/>
                  </a:cubicBezTo>
                  <a:cubicBezTo>
                    <a:pt x="170" y="41"/>
                    <a:pt x="170" y="41"/>
                    <a:pt x="170" y="41"/>
                  </a:cubicBezTo>
                  <a:cubicBezTo>
                    <a:pt x="176" y="35"/>
                    <a:pt x="176" y="35"/>
                    <a:pt x="176" y="35"/>
                  </a:cubicBezTo>
                  <a:cubicBezTo>
                    <a:pt x="183" y="29"/>
                    <a:pt x="183" y="18"/>
                    <a:pt x="176" y="12"/>
                  </a:cubicBezTo>
                  <a:close/>
                  <a:moveTo>
                    <a:pt x="171" y="29"/>
                  </a:moveTo>
                  <a:cubicBezTo>
                    <a:pt x="165" y="35"/>
                    <a:pt x="165" y="35"/>
                    <a:pt x="165" y="35"/>
                  </a:cubicBezTo>
                  <a:cubicBezTo>
                    <a:pt x="148" y="18"/>
                    <a:pt x="148" y="18"/>
                    <a:pt x="148" y="18"/>
                  </a:cubicBezTo>
                  <a:cubicBezTo>
                    <a:pt x="154" y="12"/>
                    <a:pt x="154" y="12"/>
                    <a:pt x="154" y="12"/>
                  </a:cubicBezTo>
                  <a:cubicBezTo>
                    <a:pt x="157" y="9"/>
                    <a:pt x="162" y="9"/>
                    <a:pt x="165" y="12"/>
                  </a:cubicBezTo>
                  <a:cubicBezTo>
                    <a:pt x="171" y="18"/>
                    <a:pt x="171" y="18"/>
                    <a:pt x="171" y="18"/>
                  </a:cubicBezTo>
                  <a:cubicBezTo>
                    <a:pt x="174" y="21"/>
                    <a:pt x="174" y="26"/>
                    <a:pt x="171" y="29"/>
                  </a:cubicBezTo>
                  <a:close/>
                </a:path>
              </a:pathLst>
            </a:custGeom>
            <a:solidFill>
              <a:schemeClr val="bg1"/>
            </a:solidFill>
            <a:ln>
              <a:noFill/>
            </a:ln>
          </p:spPr>
          <p:txBody>
            <a:bodyPr vert="horz" wrap="square" lIns="68580" tIns="34290" rIns="68580" bIns="34290" numCol="1" anchor="t" anchorCtr="0" compatLnSpc="1"/>
            <a:lstStyle/>
            <a:p>
              <a:endParaRPr lang="zh-CN" altLang="en-US" sz="1350">
                <a:solidFill>
                  <a:schemeClr val="tx1">
                    <a:lumMod val="65000"/>
                    <a:lumOff val="35000"/>
                  </a:schemeClr>
                </a:solidFill>
                <a:latin typeface="+mn-ea"/>
              </a:endParaRPr>
            </a:p>
          </p:txBody>
        </p:sp>
        <p:sp>
          <p:nvSpPr>
            <p:cNvPr id="106" name="Freeform 26"/>
            <p:cNvSpPr>
              <a:spLocks noEditPoints="1"/>
            </p:cNvSpPr>
            <p:nvPr/>
          </p:nvSpPr>
          <p:spPr bwMode="auto">
            <a:xfrm>
              <a:off x="4321969" y="3280173"/>
              <a:ext cx="290989" cy="270034"/>
            </a:xfrm>
            <a:custGeom>
              <a:avLst/>
              <a:gdLst>
                <a:gd name="T0" fmla="*/ 184 w 185"/>
                <a:gd name="T1" fmla="*/ 64 h 172"/>
                <a:gd name="T2" fmla="*/ 179 w 185"/>
                <a:gd name="T3" fmla="*/ 60 h 172"/>
                <a:gd name="T4" fmla="*/ 117 w 185"/>
                <a:gd name="T5" fmla="*/ 60 h 172"/>
                <a:gd name="T6" fmla="*/ 98 w 185"/>
                <a:gd name="T7" fmla="*/ 4 h 172"/>
                <a:gd name="T8" fmla="*/ 93 w 185"/>
                <a:gd name="T9" fmla="*/ 0 h 172"/>
                <a:gd name="T10" fmla="*/ 93 w 185"/>
                <a:gd name="T11" fmla="*/ 0 h 172"/>
                <a:gd name="T12" fmla="*/ 86 w 185"/>
                <a:gd name="T13" fmla="*/ 4 h 172"/>
                <a:gd name="T14" fmla="*/ 68 w 185"/>
                <a:gd name="T15" fmla="*/ 60 h 172"/>
                <a:gd name="T16" fmla="*/ 7 w 185"/>
                <a:gd name="T17" fmla="*/ 60 h 172"/>
                <a:gd name="T18" fmla="*/ 1 w 185"/>
                <a:gd name="T19" fmla="*/ 64 h 172"/>
                <a:gd name="T20" fmla="*/ 4 w 185"/>
                <a:gd name="T21" fmla="*/ 71 h 172"/>
                <a:gd name="T22" fmla="*/ 50 w 185"/>
                <a:gd name="T23" fmla="*/ 108 h 172"/>
                <a:gd name="T24" fmla="*/ 33 w 185"/>
                <a:gd name="T25" fmla="*/ 164 h 172"/>
                <a:gd name="T26" fmla="*/ 35 w 185"/>
                <a:gd name="T27" fmla="*/ 171 h 172"/>
                <a:gd name="T28" fmla="*/ 43 w 185"/>
                <a:gd name="T29" fmla="*/ 171 h 172"/>
                <a:gd name="T30" fmla="*/ 93 w 185"/>
                <a:gd name="T31" fmla="*/ 135 h 172"/>
                <a:gd name="T32" fmla="*/ 143 w 185"/>
                <a:gd name="T33" fmla="*/ 171 h 172"/>
                <a:gd name="T34" fmla="*/ 147 w 185"/>
                <a:gd name="T35" fmla="*/ 172 h 172"/>
                <a:gd name="T36" fmla="*/ 150 w 185"/>
                <a:gd name="T37" fmla="*/ 171 h 172"/>
                <a:gd name="T38" fmla="*/ 152 w 185"/>
                <a:gd name="T39" fmla="*/ 164 h 172"/>
                <a:gd name="T40" fmla="*/ 132 w 185"/>
                <a:gd name="T41" fmla="*/ 108 h 172"/>
                <a:gd name="T42" fmla="*/ 182 w 185"/>
                <a:gd name="T43" fmla="*/ 71 h 172"/>
                <a:gd name="T44" fmla="*/ 184 w 185"/>
                <a:gd name="T45" fmla="*/ 64 h 172"/>
                <a:gd name="T46" fmla="*/ 128 w 185"/>
                <a:gd name="T47" fmla="*/ 102 h 172"/>
                <a:gd name="T48" fmla="*/ 125 w 185"/>
                <a:gd name="T49" fmla="*/ 111 h 172"/>
                <a:gd name="T50" fmla="*/ 145 w 185"/>
                <a:gd name="T51" fmla="*/ 164 h 172"/>
                <a:gd name="T52" fmla="*/ 97 w 185"/>
                <a:gd name="T53" fmla="*/ 129 h 172"/>
                <a:gd name="T54" fmla="*/ 88 w 185"/>
                <a:gd name="T55" fmla="*/ 129 h 172"/>
                <a:gd name="T56" fmla="*/ 41 w 185"/>
                <a:gd name="T57" fmla="*/ 164 h 172"/>
                <a:gd name="T58" fmla="*/ 56 w 185"/>
                <a:gd name="T59" fmla="*/ 111 h 172"/>
                <a:gd name="T60" fmla="*/ 55 w 185"/>
                <a:gd name="T61" fmla="*/ 102 h 172"/>
                <a:gd name="T62" fmla="*/ 12 w 185"/>
                <a:gd name="T63" fmla="*/ 68 h 172"/>
                <a:gd name="T64" fmla="*/ 67 w 185"/>
                <a:gd name="T65" fmla="*/ 68 h 172"/>
                <a:gd name="T66" fmla="*/ 75 w 185"/>
                <a:gd name="T67" fmla="*/ 62 h 172"/>
                <a:gd name="T68" fmla="*/ 92 w 185"/>
                <a:gd name="T69" fmla="*/ 8 h 172"/>
                <a:gd name="T70" fmla="*/ 110 w 185"/>
                <a:gd name="T71" fmla="*/ 62 h 172"/>
                <a:gd name="T72" fmla="*/ 118 w 185"/>
                <a:gd name="T73" fmla="*/ 68 h 172"/>
                <a:gd name="T74" fmla="*/ 175 w 185"/>
                <a:gd name="T75" fmla="*/ 68 h 172"/>
                <a:gd name="T76" fmla="*/ 128 w 185"/>
                <a:gd name="T77" fmla="*/ 10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5" h="172">
                  <a:moveTo>
                    <a:pt x="184" y="64"/>
                  </a:moveTo>
                  <a:cubicBezTo>
                    <a:pt x="184" y="62"/>
                    <a:pt x="181" y="60"/>
                    <a:pt x="179" y="60"/>
                  </a:cubicBezTo>
                  <a:cubicBezTo>
                    <a:pt x="117" y="60"/>
                    <a:pt x="117" y="60"/>
                    <a:pt x="117" y="60"/>
                  </a:cubicBezTo>
                  <a:cubicBezTo>
                    <a:pt x="98" y="4"/>
                    <a:pt x="98" y="4"/>
                    <a:pt x="98" y="4"/>
                  </a:cubicBezTo>
                  <a:cubicBezTo>
                    <a:pt x="97" y="2"/>
                    <a:pt x="96" y="0"/>
                    <a:pt x="93" y="0"/>
                  </a:cubicBezTo>
                  <a:cubicBezTo>
                    <a:pt x="93" y="0"/>
                    <a:pt x="93" y="0"/>
                    <a:pt x="93" y="0"/>
                  </a:cubicBezTo>
                  <a:cubicBezTo>
                    <a:pt x="90" y="0"/>
                    <a:pt x="87" y="2"/>
                    <a:pt x="86" y="4"/>
                  </a:cubicBezTo>
                  <a:cubicBezTo>
                    <a:pt x="68" y="60"/>
                    <a:pt x="68" y="60"/>
                    <a:pt x="68" y="60"/>
                  </a:cubicBezTo>
                  <a:cubicBezTo>
                    <a:pt x="7" y="60"/>
                    <a:pt x="7" y="60"/>
                    <a:pt x="7" y="60"/>
                  </a:cubicBezTo>
                  <a:cubicBezTo>
                    <a:pt x="4" y="60"/>
                    <a:pt x="2" y="62"/>
                    <a:pt x="1" y="64"/>
                  </a:cubicBezTo>
                  <a:cubicBezTo>
                    <a:pt x="0" y="67"/>
                    <a:pt x="1" y="70"/>
                    <a:pt x="4" y="71"/>
                  </a:cubicBezTo>
                  <a:cubicBezTo>
                    <a:pt x="50" y="108"/>
                    <a:pt x="50" y="108"/>
                    <a:pt x="50" y="108"/>
                  </a:cubicBezTo>
                  <a:cubicBezTo>
                    <a:pt x="33" y="164"/>
                    <a:pt x="33" y="164"/>
                    <a:pt x="33" y="164"/>
                  </a:cubicBezTo>
                  <a:cubicBezTo>
                    <a:pt x="32" y="167"/>
                    <a:pt x="33" y="169"/>
                    <a:pt x="35" y="171"/>
                  </a:cubicBezTo>
                  <a:cubicBezTo>
                    <a:pt x="38" y="172"/>
                    <a:pt x="41" y="172"/>
                    <a:pt x="43" y="171"/>
                  </a:cubicBezTo>
                  <a:cubicBezTo>
                    <a:pt x="93" y="135"/>
                    <a:pt x="93" y="135"/>
                    <a:pt x="93" y="135"/>
                  </a:cubicBezTo>
                  <a:cubicBezTo>
                    <a:pt x="143" y="171"/>
                    <a:pt x="143" y="171"/>
                    <a:pt x="143" y="171"/>
                  </a:cubicBezTo>
                  <a:cubicBezTo>
                    <a:pt x="144" y="171"/>
                    <a:pt x="145" y="172"/>
                    <a:pt x="147" y="172"/>
                  </a:cubicBezTo>
                  <a:cubicBezTo>
                    <a:pt x="148" y="172"/>
                    <a:pt x="149" y="171"/>
                    <a:pt x="150" y="171"/>
                  </a:cubicBezTo>
                  <a:cubicBezTo>
                    <a:pt x="152" y="169"/>
                    <a:pt x="153" y="166"/>
                    <a:pt x="152" y="164"/>
                  </a:cubicBezTo>
                  <a:cubicBezTo>
                    <a:pt x="132" y="108"/>
                    <a:pt x="132" y="108"/>
                    <a:pt x="132" y="108"/>
                  </a:cubicBezTo>
                  <a:cubicBezTo>
                    <a:pt x="182" y="71"/>
                    <a:pt x="182" y="71"/>
                    <a:pt x="182" y="71"/>
                  </a:cubicBezTo>
                  <a:cubicBezTo>
                    <a:pt x="184" y="70"/>
                    <a:pt x="185" y="67"/>
                    <a:pt x="184" y="64"/>
                  </a:cubicBezTo>
                  <a:close/>
                  <a:moveTo>
                    <a:pt x="128" y="102"/>
                  </a:moveTo>
                  <a:cubicBezTo>
                    <a:pt x="125" y="104"/>
                    <a:pt x="124" y="107"/>
                    <a:pt x="125" y="111"/>
                  </a:cubicBezTo>
                  <a:cubicBezTo>
                    <a:pt x="145" y="164"/>
                    <a:pt x="145" y="164"/>
                    <a:pt x="145" y="164"/>
                  </a:cubicBezTo>
                  <a:cubicBezTo>
                    <a:pt x="97" y="129"/>
                    <a:pt x="97" y="129"/>
                    <a:pt x="97" y="129"/>
                  </a:cubicBezTo>
                  <a:cubicBezTo>
                    <a:pt x="94" y="127"/>
                    <a:pt x="91" y="127"/>
                    <a:pt x="88" y="129"/>
                  </a:cubicBezTo>
                  <a:cubicBezTo>
                    <a:pt x="41" y="164"/>
                    <a:pt x="41" y="164"/>
                    <a:pt x="41" y="164"/>
                  </a:cubicBezTo>
                  <a:cubicBezTo>
                    <a:pt x="56" y="111"/>
                    <a:pt x="56" y="111"/>
                    <a:pt x="56" y="111"/>
                  </a:cubicBezTo>
                  <a:cubicBezTo>
                    <a:pt x="57" y="108"/>
                    <a:pt x="57" y="104"/>
                    <a:pt x="55" y="102"/>
                  </a:cubicBezTo>
                  <a:cubicBezTo>
                    <a:pt x="12" y="68"/>
                    <a:pt x="12" y="68"/>
                    <a:pt x="12" y="68"/>
                  </a:cubicBezTo>
                  <a:cubicBezTo>
                    <a:pt x="67" y="68"/>
                    <a:pt x="67" y="68"/>
                    <a:pt x="67" y="68"/>
                  </a:cubicBezTo>
                  <a:cubicBezTo>
                    <a:pt x="70" y="68"/>
                    <a:pt x="74" y="66"/>
                    <a:pt x="75" y="62"/>
                  </a:cubicBezTo>
                  <a:cubicBezTo>
                    <a:pt x="92" y="8"/>
                    <a:pt x="92" y="8"/>
                    <a:pt x="92" y="8"/>
                  </a:cubicBezTo>
                  <a:cubicBezTo>
                    <a:pt x="110" y="62"/>
                    <a:pt x="110" y="62"/>
                    <a:pt x="110" y="62"/>
                  </a:cubicBezTo>
                  <a:cubicBezTo>
                    <a:pt x="111" y="66"/>
                    <a:pt x="115" y="68"/>
                    <a:pt x="118" y="68"/>
                  </a:cubicBezTo>
                  <a:cubicBezTo>
                    <a:pt x="175" y="68"/>
                    <a:pt x="175" y="68"/>
                    <a:pt x="175" y="68"/>
                  </a:cubicBezTo>
                  <a:lnTo>
                    <a:pt x="128" y="102"/>
                  </a:lnTo>
                  <a:close/>
                </a:path>
              </a:pathLst>
            </a:custGeom>
            <a:solidFill>
              <a:schemeClr val="bg1"/>
            </a:solidFill>
            <a:ln>
              <a:noFill/>
            </a:ln>
          </p:spPr>
          <p:txBody>
            <a:bodyPr vert="horz" wrap="square" lIns="68580" tIns="34290" rIns="68580" bIns="34290" numCol="1" anchor="t" anchorCtr="0" compatLnSpc="1"/>
            <a:lstStyle/>
            <a:p>
              <a:endParaRPr lang="zh-CN" altLang="en-US" sz="1350">
                <a:solidFill>
                  <a:schemeClr val="tx1">
                    <a:lumMod val="65000"/>
                    <a:lumOff val="35000"/>
                  </a:schemeClr>
                </a:solidFill>
                <a:latin typeface="+mn-ea"/>
              </a:endParaRPr>
            </a:p>
          </p:txBody>
        </p:sp>
        <p:grpSp>
          <p:nvGrpSpPr>
            <p:cNvPr id="107" name="组合 106"/>
            <p:cNvGrpSpPr/>
            <p:nvPr/>
          </p:nvGrpSpPr>
          <p:grpSpPr>
            <a:xfrm>
              <a:off x="3545682" y="2510314"/>
              <a:ext cx="277654" cy="243840"/>
              <a:chOff x="5992" y="2789"/>
              <a:chExt cx="1132" cy="993"/>
            </a:xfrm>
            <a:solidFill>
              <a:schemeClr val="bg1"/>
            </a:solidFill>
          </p:grpSpPr>
          <p:sp>
            <p:nvSpPr>
              <p:cNvPr id="108" name="Freeform 98"/>
              <p:cNvSpPr/>
              <p:nvPr/>
            </p:nvSpPr>
            <p:spPr bwMode="auto">
              <a:xfrm>
                <a:off x="6434" y="3634"/>
                <a:ext cx="295" cy="148"/>
              </a:xfrm>
              <a:custGeom>
                <a:avLst/>
                <a:gdLst>
                  <a:gd name="T0" fmla="*/ 25 w 50"/>
                  <a:gd name="T1" fmla="*/ 25 h 25"/>
                  <a:gd name="T2" fmla="*/ 23 w 50"/>
                  <a:gd name="T3" fmla="*/ 24 h 25"/>
                  <a:gd name="T4" fmla="*/ 3 w 50"/>
                  <a:gd name="T5" fmla="*/ 8 h 25"/>
                  <a:gd name="T6" fmla="*/ 2 w 50"/>
                  <a:gd name="T7" fmla="*/ 3 h 25"/>
                  <a:gd name="T8" fmla="*/ 7 w 50"/>
                  <a:gd name="T9" fmla="*/ 2 h 25"/>
                  <a:gd name="T10" fmla="*/ 25 w 50"/>
                  <a:gd name="T11" fmla="*/ 16 h 25"/>
                  <a:gd name="T12" fmla="*/ 43 w 50"/>
                  <a:gd name="T13" fmla="*/ 2 h 25"/>
                  <a:gd name="T14" fmla="*/ 48 w 50"/>
                  <a:gd name="T15" fmla="*/ 3 h 25"/>
                  <a:gd name="T16" fmla="*/ 47 w 50"/>
                  <a:gd name="T17" fmla="*/ 8 h 25"/>
                  <a:gd name="T18" fmla="*/ 27 w 50"/>
                  <a:gd name="T19" fmla="*/ 24 h 25"/>
                  <a:gd name="T20" fmla="*/ 25 w 50"/>
                  <a:gd name="T21"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25">
                    <a:moveTo>
                      <a:pt x="25" y="25"/>
                    </a:moveTo>
                    <a:cubicBezTo>
                      <a:pt x="24" y="25"/>
                      <a:pt x="23" y="25"/>
                      <a:pt x="23" y="24"/>
                    </a:cubicBezTo>
                    <a:cubicBezTo>
                      <a:pt x="3" y="8"/>
                      <a:pt x="3" y="8"/>
                      <a:pt x="3" y="8"/>
                    </a:cubicBezTo>
                    <a:cubicBezTo>
                      <a:pt x="1" y="7"/>
                      <a:pt x="0" y="4"/>
                      <a:pt x="2" y="3"/>
                    </a:cubicBezTo>
                    <a:cubicBezTo>
                      <a:pt x="3" y="1"/>
                      <a:pt x="6" y="0"/>
                      <a:pt x="7" y="2"/>
                    </a:cubicBezTo>
                    <a:cubicBezTo>
                      <a:pt x="25" y="16"/>
                      <a:pt x="25" y="16"/>
                      <a:pt x="25" y="16"/>
                    </a:cubicBezTo>
                    <a:cubicBezTo>
                      <a:pt x="43" y="2"/>
                      <a:pt x="43" y="2"/>
                      <a:pt x="43" y="2"/>
                    </a:cubicBezTo>
                    <a:cubicBezTo>
                      <a:pt x="44" y="0"/>
                      <a:pt x="47" y="1"/>
                      <a:pt x="48" y="3"/>
                    </a:cubicBezTo>
                    <a:cubicBezTo>
                      <a:pt x="50" y="4"/>
                      <a:pt x="49" y="7"/>
                      <a:pt x="47" y="8"/>
                    </a:cubicBezTo>
                    <a:cubicBezTo>
                      <a:pt x="27" y="24"/>
                      <a:pt x="27" y="24"/>
                      <a:pt x="27" y="24"/>
                    </a:cubicBezTo>
                    <a:cubicBezTo>
                      <a:pt x="27" y="25"/>
                      <a:pt x="26" y="25"/>
                      <a:pt x="25"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tx1">
                      <a:lumMod val="65000"/>
                      <a:lumOff val="35000"/>
                    </a:schemeClr>
                  </a:solidFill>
                  <a:latin typeface="+mn-ea"/>
                </a:endParaRPr>
              </a:p>
            </p:txBody>
          </p:sp>
          <p:sp>
            <p:nvSpPr>
              <p:cNvPr id="109" name="Freeform 99"/>
              <p:cNvSpPr/>
              <p:nvPr/>
            </p:nvSpPr>
            <p:spPr bwMode="auto">
              <a:xfrm>
                <a:off x="6559" y="3261"/>
                <a:ext cx="45" cy="498"/>
              </a:xfrm>
              <a:custGeom>
                <a:avLst/>
                <a:gdLst>
                  <a:gd name="T0" fmla="*/ 4 w 8"/>
                  <a:gd name="T1" fmla="*/ 84 h 84"/>
                  <a:gd name="T2" fmla="*/ 0 w 8"/>
                  <a:gd name="T3" fmla="*/ 80 h 84"/>
                  <a:gd name="T4" fmla="*/ 0 w 8"/>
                  <a:gd name="T5" fmla="*/ 4 h 84"/>
                  <a:gd name="T6" fmla="*/ 4 w 8"/>
                  <a:gd name="T7" fmla="*/ 0 h 84"/>
                  <a:gd name="T8" fmla="*/ 8 w 8"/>
                  <a:gd name="T9" fmla="*/ 4 h 84"/>
                  <a:gd name="T10" fmla="*/ 8 w 8"/>
                  <a:gd name="T11" fmla="*/ 80 h 84"/>
                  <a:gd name="T12" fmla="*/ 4 w 8"/>
                  <a:gd name="T13" fmla="*/ 84 h 84"/>
                </a:gdLst>
                <a:ahLst/>
                <a:cxnLst>
                  <a:cxn ang="0">
                    <a:pos x="T0" y="T1"/>
                  </a:cxn>
                  <a:cxn ang="0">
                    <a:pos x="T2" y="T3"/>
                  </a:cxn>
                  <a:cxn ang="0">
                    <a:pos x="T4" y="T5"/>
                  </a:cxn>
                  <a:cxn ang="0">
                    <a:pos x="T6" y="T7"/>
                  </a:cxn>
                  <a:cxn ang="0">
                    <a:pos x="T8" y="T9"/>
                  </a:cxn>
                  <a:cxn ang="0">
                    <a:pos x="T10" y="T11"/>
                  </a:cxn>
                  <a:cxn ang="0">
                    <a:pos x="T12" y="T13"/>
                  </a:cxn>
                </a:cxnLst>
                <a:rect l="0" t="0" r="r" b="b"/>
                <a:pathLst>
                  <a:path w="8" h="84">
                    <a:moveTo>
                      <a:pt x="4" y="84"/>
                    </a:moveTo>
                    <a:cubicBezTo>
                      <a:pt x="2" y="84"/>
                      <a:pt x="0" y="82"/>
                      <a:pt x="0" y="80"/>
                    </a:cubicBezTo>
                    <a:cubicBezTo>
                      <a:pt x="0" y="4"/>
                      <a:pt x="0" y="4"/>
                      <a:pt x="0" y="4"/>
                    </a:cubicBezTo>
                    <a:cubicBezTo>
                      <a:pt x="0" y="2"/>
                      <a:pt x="2" y="0"/>
                      <a:pt x="4" y="0"/>
                    </a:cubicBezTo>
                    <a:cubicBezTo>
                      <a:pt x="6" y="0"/>
                      <a:pt x="8" y="2"/>
                      <a:pt x="8" y="4"/>
                    </a:cubicBezTo>
                    <a:cubicBezTo>
                      <a:pt x="8" y="80"/>
                      <a:pt x="8" y="80"/>
                      <a:pt x="8" y="80"/>
                    </a:cubicBezTo>
                    <a:cubicBezTo>
                      <a:pt x="8" y="82"/>
                      <a:pt x="6" y="84"/>
                      <a:pt x="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tx1">
                      <a:lumMod val="65000"/>
                      <a:lumOff val="35000"/>
                    </a:schemeClr>
                  </a:solidFill>
                  <a:latin typeface="+mn-ea"/>
                </a:endParaRPr>
              </a:p>
            </p:txBody>
          </p:sp>
          <p:sp>
            <p:nvSpPr>
              <p:cNvPr id="110" name="Freeform 100"/>
              <p:cNvSpPr/>
              <p:nvPr/>
            </p:nvSpPr>
            <p:spPr bwMode="auto">
              <a:xfrm>
                <a:off x="5992" y="2789"/>
                <a:ext cx="1133" cy="803"/>
              </a:xfrm>
              <a:custGeom>
                <a:avLst/>
                <a:gdLst>
                  <a:gd name="T0" fmla="*/ 157 w 192"/>
                  <a:gd name="T1" fmla="*/ 136 h 136"/>
                  <a:gd name="T2" fmla="*/ 120 w 192"/>
                  <a:gd name="T3" fmla="*/ 136 h 136"/>
                  <a:gd name="T4" fmla="*/ 116 w 192"/>
                  <a:gd name="T5" fmla="*/ 132 h 136"/>
                  <a:gd name="T6" fmla="*/ 120 w 192"/>
                  <a:gd name="T7" fmla="*/ 128 h 136"/>
                  <a:gd name="T8" fmla="*/ 157 w 192"/>
                  <a:gd name="T9" fmla="*/ 128 h 136"/>
                  <a:gd name="T10" fmla="*/ 184 w 192"/>
                  <a:gd name="T11" fmla="*/ 100 h 136"/>
                  <a:gd name="T12" fmla="*/ 171 w 192"/>
                  <a:gd name="T13" fmla="*/ 74 h 136"/>
                  <a:gd name="T14" fmla="*/ 169 w 192"/>
                  <a:gd name="T15" fmla="*/ 71 h 136"/>
                  <a:gd name="T16" fmla="*/ 169 w 192"/>
                  <a:gd name="T17" fmla="*/ 66 h 136"/>
                  <a:gd name="T18" fmla="*/ 108 w 192"/>
                  <a:gd name="T19" fmla="*/ 8 h 136"/>
                  <a:gd name="T20" fmla="*/ 51 w 192"/>
                  <a:gd name="T21" fmla="*/ 51 h 136"/>
                  <a:gd name="T22" fmla="*/ 47 w 192"/>
                  <a:gd name="T23" fmla="*/ 54 h 136"/>
                  <a:gd name="T24" fmla="*/ 46 w 192"/>
                  <a:gd name="T25" fmla="*/ 54 h 136"/>
                  <a:gd name="T26" fmla="*/ 45 w 192"/>
                  <a:gd name="T27" fmla="*/ 54 h 136"/>
                  <a:gd name="T28" fmla="*/ 8 w 192"/>
                  <a:gd name="T29" fmla="*/ 92 h 136"/>
                  <a:gd name="T30" fmla="*/ 45 w 192"/>
                  <a:gd name="T31" fmla="*/ 128 h 136"/>
                  <a:gd name="T32" fmla="*/ 80 w 192"/>
                  <a:gd name="T33" fmla="*/ 128 h 136"/>
                  <a:gd name="T34" fmla="*/ 84 w 192"/>
                  <a:gd name="T35" fmla="*/ 132 h 136"/>
                  <a:gd name="T36" fmla="*/ 80 w 192"/>
                  <a:gd name="T37" fmla="*/ 136 h 136"/>
                  <a:gd name="T38" fmla="*/ 45 w 192"/>
                  <a:gd name="T39" fmla="*/ 136 h 136"/>
                  <a:gd name="T40" fmla="*/ 0 w 192"/>
                  <a:gd name="T41" fmla="*/ 92 h 136"/>
                  <a:gd name="T42" fmla="*/ 44 w 192"/>
                  <a:gd name="T43" fmla="*/ 46 h 136"/>
                  <a:gd name="T44" fmla="*/ 108 w 192"/>
                  <a:gd name="T45" fmla="*/ 0 h 136"/>
                  <a:gd name="T46" fmla="*/ 177 w 192"/>
                  <a:gd name="T47" fmla="*/ 66 h 136"/>
                  <a:gd name="T48" fmla="*/ 177 w 192"/>
                  <a:gd name="T49" fmla="*/ 69 h 136"/>
                  <a:gd name="T50" fmla="*/ 192 w 192"/>
                  <a:gd name="T51" fmla="*/ 100 h 136"/>
                  <a:gd name="T52" fmla="*/ 157 w 192"/>
                  <a:gd name="T53"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36">
                    <a:moveTo>
                      <a:pt x="157" y="136"/>
                    </a:moveTo>
                    <a:cubicBezTo>
                      <a:pt x="120" y="136"/>
                      <a:pt x="120" y="136"/>
                      <a:pt x="120" y="136"/>
                    </a:cubicBezTo>
                    <a:cubicBezTo>
                      <a:pt x="118" y="136"/>
                      <a:pt x="116" y="134"/>
                      <a:pt x="116" y="132"/>
                    </a:cubicBezTo>
                    <a:cubicBezTo>
                      <a:pt x="116" y="130"/>
                      <a:pt x="118" y="128"/>
                      <a:pt x="120" y="128"/>
                    </a:cubicBezTo>
                    <a:cubicBezTo>
                      <a:pt x="157" y="128"/>
                      <a:pt x="157" y="128"/>
                      <a:pt x="157" y="128"/>
                    </a:cubicBezTo>
                    <a:cubicBezTo>
                      <a:pt x="173" y="128"/>
                      <a:pt x="184" y="116"/>
                      <a:pt x="184" y="100"/>
                    </a:cubicBezTo>
                    <a:cubicBezTo>
                      <a:pt x="184" y="89"/>
                      <a:pt x="179" y="79"/>
                      <a:pt x="171" y="74"/>
                    </a:cubicBezTo>
                    <a:cubicBezTo>
                      <a:pt x="170" y="74"/>
                      <a:pt x="169" y="72"/>
                      <a:pt x="169" y="71"/>
                    </a:cubicBezTo>
                    <a:cubicBezTo>
                      <a:pt x="169" y="69"/>
                      <a:pt x="169" y="68"/>
                      <a:pt x="169" y="66"/>
                    </a:cubicBezTo>
                    <a:cubicBezTo>
                      <a:pt x="169" y="34"/>
                      <a:pt x="142" y="8"/>
                      <a:pt x="108" y="8"/>
                    </a:cubicBezTo>
                    <a:cubicBezTo>
                      <a:pt x="80" y="8"/>
                      <a:pt x="58" y="25"/>
                      <a:pt x="51" y="51"/>
                    </a:cubicBezTo>
                    <a:cubicBezTo>
                      <a:pt x="51" y="53"/>
                      <a:pt x="49" y="54"/>
                      <a:pt x="47" y="54"/>
                    </a:cubicBezTo>
                    <a:cubicBezTo>
                      <a:pt x="47" y="54"/>
                      <a:pt x="46" y="54"/>
                      <a:pt x="46" y="54"/>
                    </a:cubicBezTo>
                    <a:cubicBezTo>
                      <a:pt x="46" y="54"/>
                      <a:pt x="46" y="54"/>
                      <a:pt x="45" y="54"/>
                    </a:cubicBezTo>
                    <a:cubicBezTo>
                      <a:pt x="26" y="54"/>
                      <a:pt x="8" y="72"/>
                      <a:pt x="8" y="92"/>
                    </a:cubicBezTo>
                    <a:cubicBezTo>
                      <a:pt x="8" y="112"/>
                      <a:pt x="25" y="128"/>
                      <a:pt x="45" y="128"/>
                    </a:cubicBezTo>
                    <a:cubicBezTo>
                      <a:pt x="80" y="128"/>
                      <a:pt x="80" y="128"/>
                      <a:pt x="80" y="128"/>
                    </a:cubicBezTo>
                    <a:cubicBezTo>
                      <a:pt x="82" y="128"/>
                      <a:pt x="84" y="130"/>
                      <a:pt x="84" y="132"/>
                    </a:cubicBezTo>
                    <a:cubicBezTo>
                      <a:pt x="84" y="134"/>
                      <a:pt x="82" y="136"/>
                      <a:pt x="80" y="136"/>
                    </a:cubicBezTo>
                    <a:cubicBezTo>
                      <a:pt x="45" y="136"/>
                      <a:pt x="45" y="136"/>
                      <a:pt x="45" y="136"/>
                    </a:cubicBezTo>
                    <a:cubicBezTo>
                      <a:pt x="21" y="136"/>
                      <a:pt x="0" y="116"/>
                      <a:pt x="0" y="92"/>
                    </a:cubicBezTo>
                    <a:cubicBezTo>
                      <a:pt x="0" y="68"/>
                      <a:pt x="21" y="47"/>
                      <a:pt x="44" y="46"/>
                    </a:cubicBezTo>
                    <a:cubicBezTo>
                      <a:pt x="53" y="18"/>
                      <a:pt x="78" y="0"/>
                      <a:pt x="108" y="0"/>
                    </a:cubicBezTo>
                    <a:cubicBezTo>
                      <a:pt x="146" y="0"/>
                      <a:pt x="177" y="30"/>
                      <a:pt x="177" y="66"/>
                    </a:cubicBezTo>
                    <a:cubicBezTo>
                      <a:pt x="177" y="67"/>
                      <a:pt x="177" y="68"/>
                      <a:pt x="177" y="69"/>
                    </a:cubicBezTo>
                    <a:cubicBezTo>
                      <a:pt x="186" y="75"/>
                      <a:pt x="192" y="87"/>
                      <a:pt x="192" y="100"/>
                    </a:cubicBezTo>
                    <a:cubicBezTo>
                      <a:pt x="192" y="120"/>
                      <a:pt x="177" y="136"/>
                      <a:pt x="157" y="1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tx1">
                      <a:lumMod val="65000"/>
                      <a:lumOff val="35000"/>
                    </a:schemeClr>
                  </a:solidFill>
                  <a:latin typeface="+mn-ea"/>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p:cTn id="7" dur="500" fill="hold"/>
                                        <p:tgtEl>
                                          <p:spTgt spid="102"/>
                                        </p:tgtEl>
                                        <p:attrNameLst>
                                          <p:attrName>ppt_w</p:attrName>
                                        </p:attrNameLst>
                                      </p:cBhvr>
                                      <p:tavLst>
                                        <p:tav tm="0">
                                          <p:val>
                                            <p:fltVal val="0"/>
                                          </p:val>
                                        </p:tav>
                                        <p:tav tm="100000">
                                          <p:val>
                                            <p:strVal val="#ppt_w"/>
                                          </p:val>
                                        </p:tav>
                                      </p:tavLst>
                                    </p:anim>
                                    <p:anim calcmode="lin" valueType="num">
                                      <p:cBhvr>
                                        <p:cTn id="8" dur="500" fill="hold"/>
                                        <p:tgtEl>
                                          <p:spTgt spid="102"/>
                                        </p:tgtEl>
                                        <p:attrNameLst>
                                          <p:attrName>ppt_h</p:attrName>
                                        </p:attrNameLst>
                                      </p:cBhvr>
                                      <p:tavLst>
                                        <p:tav tm="0">
                                          <p:val>
                                            <p:fltVal val="0"/>
                                          </p:val>
                                        </p:tav>
                                        <p:tav tm="100000">
                                          <p:val>
                                            <p:strVal val="#ppt_h"/>
                                          </p:val>
                                        </p:tav>
                                      </p:tavLst>
                                    </p:anim>
                                    <p:anim calcmode="lin" valueType="num">
                                      <p:cBhvr>
                                        <p:cTn id="9" dur="500" fill="hold"/>
                                        <p:tgtEl>
                                          <p:spTgt spid="102"/>
                                        </p:tgtEl>
                                        <p:attrNameLst>
                                          <p:attrName>style.rotation</p:attrName>
                                        </p:attrNameLst>
                                      </p:cBhvr>
                                      <p:tavLst>
                                        <p:tav tm="0">
                                          <p:val>
                                            <p:fltVal val="360"/>
                                          </p:val>
                                        </p:tav>
                                        <p:tav tm="100000">
                                          <p:val>
                                            <p:fltVal val="0"/>
                                          </p:val>
                                        </p:tav>
                                      </p:tavLst>
                                    </p:anim>
                                    <p:animEffect transition="in" filter="fade">
                                      <p:cBhvr>
                                        <p:cTn id="10" dur="500"/>
                                        <p:tgtEl>
                                          <p:spTgt spid="102"/>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01"/>
                                        </p:tgtEl>
                                        <p:attrNameLst>
                                          <p:attrName>style.visibility</p:attrName>
                                        </p:attrNameLst>
                                      </p:cBhvr>
                                      <p:to>
                                        <p:strVal val="visible"/>
                                      </p:to>
                                    </p:set>
                                    <p:anim calcmode="lin" valueType="num">
                                      <p:cBhvr>
                                        <p:cTn id="14" dur="500" fill="hold"/>
                                        <p:tgtEl>
                                          <p:spTgt spid="101"/>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01"/>
                                        </p:tgtEl>
                                        <p:attrNameLst>
                                          <p:attrName>ppt_y</p:attrName>
                                        </p:attrNameLst>
                                      </p:cBhvr>
                                      <p:tavLst>
                                        <p:tav tm="0">
                                          <p:val>
                                            <p:strVal val="#ppt_y"/>
                                          </p:val>
                                        </p:tav>
                                        <p:tav tm="100000">
                                          <p:val>
                                            <p:strVal val="#ppt_y"/>
                                          </p:val>
                                        </p:tav>
                                      </p:tavLst>
                                    </p:anim>
                                    <p:anim calcmode="lin" valueType="num">
                                      <p:cBhvr>
                                        <p:cTn id="16" dur="500" fill="hold"/>
                                        <p:tgtEl>
                                          <p:spTgt spid="101"/>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01"/>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01"/>
                                        </p:tgtEl>
                                      </p:cBhvr>
                                    </p:animEffect>
                                  </p:childTnLst>
                                </p:cTn>
                              </p:par>
                            </p:childTnLst>
                          </p:cTn>
                        </p:par>
                        <p:par>
                          <p:cTn id="19" fill="hold">
                            <p:stCondLst>
                              <p:cond delay="850"/>
                            </p:stCondLst>
                            <p:childTnLst>
                              <p:par>
                                <p:cTn id="20" presetID="22" presetClass="entr" presetSubtype="1" fill="hold" grpId="0" nodeType="afterEffect">
                                  <p:stCondLst>
                                    <p:cond delay="0"/>
                                  </p:stCondLst>
                                  <p:childTnLst>
                                    <p:set>
                                      <p:cBhvr>
                                        <p:cTn id="21" dur="1" fill="hold">
                                          <p:stCondLst>
                                            <p:cond delay="0"/>
                                          </p:stCondLst>
                                        </p:cTn>
                                        <p:tgtEl>
                                          <p:spTgt spid="100"/>
                                        </p:tgtEl>
                                        <p:attrNameLst>
                                          <p:attrName>style.visibility</p:attrName>
                                        </p:attrNameLst>
                                      </p:cBhvr>
                                      <p:to>
                                        <p:strVal val="visible"/>
                                      </p:to>
                                    </p:set>
                                    <p:animEffect transition="in" filter="wipe(up)">
                                      <p:cBhvr>
                                        <p:cTn id="22" dur="500"/>
                                        <p:tgtEl>
                                          <p:spTgt spid="100"/>
                                        </p:tgtEl>
                                      </p:cBhvr>
                                    </p:animEffect>
                                  </p:childTnLst>
                                </p:cTn>
                              </p:par>
                            </p:childTnLst>
                          </p:cTn>
                        </p:par>
                        <p:par>
                          <p:cTn id="23" fill="hold">
                            <p:stCondLst>
                              <p:cond delay="13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95"/>
                                        </p:tgtEl>
                                        <p:attrNameLst>
                                          <p:attrName>style.visibility</p:attrName>
                                        </p:attrNameLst>
                                      </p:cBhvr>
                                      <p:to>
                                        <p:strVal val="visible"/>
                                      </p:to>
                                    </p:set>
                                    <p:anim calcmode="lin" valueType="num">
                                      <p:cBhvr>
                                        <p:cTn id="26" dur="500" fill="hold"/>
                                        <p:tgtEl>
                                          <p:spTgt spid="9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95"/>
                                        </p:tgtEl>
                                        <p:attrNameLst>
                                          <p:attrName>ppt_y</p:attrName>
                                        </p:attrNameLst>
                                      </p:cBhvr>
                                      <p:tavLst>
                                        <p:tav tm="0">
                                          <p:val>
                                            <p:strVal val="#ppt_y"/>
                                          </p:val>
                                        </p:tav>
                                        <p:tav tm="100000">
                                          <p:val>
                                            <p:strVal val="#ppt_y"/>
                                          </p:val>
                                        </p:tav>
                                      </p:tavLst>
                                    </p:anim>
                                    <p:anim calcmode="lin" valueType="num">
                                      <p:cBhvr>
                                        <p:cTn id="28" dur="500" fill="hold"/>
                                        <p:tgtEl>
                                          <p:spTgt spid="9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9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95"/>
                                        </p:tgtEl>
                                      </p:cBhvr>
                                    </p:animEffect>
                                  </p:childTnLst>
                                </p:cTn>
                              </p:par>
                            </p:childTnLst>
                          </p:cTn>
                        </p:par>
                        <p:par>
                          <p:cTn id="31" fill="hold">
                            <p:stCondLst>
                              <p:cond delay="2200"/>
                            </p:stCondLst>
                            <p:childTnLst>
                              <p:par>
                                <p:cTn id="32" presetID="22" presetClass="entr" presetSubtype="1" fill="hold" grpId="0" nodeType="afterEffect">
                                  <p:stCondLst>
                                    <p:cond delay="0"/>
                                  </p:stCondLst>
                                  <p:childTnLst>
                                    <p:set>
                                      <p:cBhvr>
                                        <p:cTn id="33" dur="1" fill="hold">
                                          <p:stCondLst>
                                            <p:cond delay="0"/>
                                          </p:stCondLst>
                                        </p:cTn>
                                        <p:tgtEl>
                                          <p:spTgt spid="94"/>
                                        </p:tgtEl>
                                        <p:attrNameLst>
                                          <p:attrName>style.visibility</p:attrName>
                                        </p:attrNameLst>
                                      </p:cBhvr>
                                      <p:to>
                                        <p:strVal val="visible"/>
                                      </p:to>
                                    </p:set>
                                    <p:animEffect transition="in" filter="wipe(up)">
                                      <p:cBhvr>
                                        <p:cTn id="34" dur="500"/>
                                        <p:tgtEl>
                                          <p:spTgt spid="94"/>
                                        </p:tgtEl>
                                      </p:cBhvr>
                                    </p:animEffect>
                                  </p:childTnLst>
                                </p:cTn>
                              </p:par>
                            </p:childTnLst>
                          </p:cTn>
                        </p:par>
                        <p:par>
                          <p:cTn id="35" fill="hold">
                            <p:stCondLst>
                              <p:cond delay="27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99"/>
                                        </p:tgtEl>
                                        <p:attrNameLst>
                                          <p:attrName>style.visibility</p:attrName>
                                        </p:attrNameLst>
                                      </p:cBhvr>
                                      <p:to>
                                        <p:strVal val="visible"/>
                                      </p:to>
                                    </p:set>
                                    <p:anim calcmode="lin" valueType="num">
                                      <p:cBhvr>
                                        <p:cTn id="38" dur="500" fill="hold"/>
                                        <p:tgtEl>
                                          <p:spTgt spid="99"/>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99"/>
                                        </p:tgtEl>
                                        <p:attrNameLst>
                                          <p:attrName>ppt_y</p:attrName>
                                        </p:attrNameLst>
                                      </p:cBhvr>
                                      <p:tavLst>
                                        <p:tav tm="0">
                                          <p:val>
                                            <p:strVal val="#ppt_y"/>
                                          </p:val>
                                        </p:tav>
                                        <p:tav tm="100000">
                                          <p:val>
                                            <p:strVal val="#ppt_y"/>
                                          </p:val>
                                        </p:tav>
                                      </p:tavLst>
                                    </p:anim>
                                    <p:anim calcmode="lin" valueType="num">
                                      <p:cBhvr>
                                        <p:cTn id="40" dur="500" fill="hold"/>
                                        <p:tgtEl>
                                          <p:spTgt spid="99"/>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99"/>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99"/>
                                        </p:tgtEl>
                                      </p:cBhvr>
                                    </p:animEffect>
                                  </p:childTnLst>
                                </p:cTn>
                              </p:par>
                            </p:childTnLst>
                          </p:cTn>
                        </p:par>
                        <p:par>
                          <p:cTn id="43" fill="hold">
                            <p:stCondLst>
                              <p:cond delay="3550"/>
                            </p:stCondLst>
                            <p:childTnLst>
                              <p:par>
                                <p:cTn id="44" presetID="22" presetClass="entr" presetSubtype="1" fill="hold" grpId="0" nodeType="afterEffect">
                                  <p:stCondLst>
                                    <p:cond delay="0"/>
                                  </p:stCondLst>
                                  <p:childTnLst>
                                    <p:set>
                                      <p:cBhvr>
                                        <p:cTn id="45" dur="1" fill="hold">
                                          <p:stCondLst>
                                            <p:cond delay="0"/>
                                          </p:stCondLst>
                                        </p:cTn>
                                        <p:tgtEl>
                                          <p:spTgt spid="98"/>
                                        </p:tgtEl>
                                        <p:attrNameLst>
                                          <p:attrName>style.visibility</p:attrName>
                                        </p:attrNameLst>
                                      </p:cBhvr>
                                      <p:to>
                                        <p:strVal val="visible"/>
                                      </p:to>
                                    </p:set>
                                    <p:animEffect transition="in" filter="wipe(up)">
                                      <p:cBhvr>
                                        <p:cTn id="46" dur="500"/>
                                        <p:tgtEl>
                                          <p:spTgt spid="98"/>
                                        </p:tgtEl>
                                      </p:cBhvr>
                                    </p:animEffect>
                                  </p:childTnLst>
                                </p:cTn>
                              </p:par>
                            </p:childTnLst>
                          </p:cTn>
                        </p:par>
                        <p:par>
                          <p:cTn id="47" fill="hold">
                            <p:stCondLst>
                              <p:cond delay="405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97"/>
                                        </p:tgtEl>
                                        <p:attrNameLst>
                                          <p:attrName>style.visibility</p:attrName>
                                        </p:attrNameLst>
                                      </p:cBhvr>
                                      <p:to>
                                        <p:strVal val="visible"/>
                                      </p:to>
                                    </p:set>
                                    <p:anim calcmode="lin" valueType="num">
                                      <p:cBhvr>
                                        <p:cTn id="50" dur="500" fill="hold"/>
                                        <p:tgtEl>
                                          <p:spTgt spid="97"/>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97"/>
                                        </p:tgtEl>
                                        <p:attrNameLst>
                                          <p:attrName>ppt_y</p:attrName>
                                        </p:attrNameLst>
                                      </p:cBhvr>
                                      <p:tavLst>
                                        <p:tav tm="0">
                                          <p:val>
                                            <p:strVal val="#ppt_y"/>
                                          </p:val>
                                        </p:tav>
                                        <p:tav tm="100000">
                                          <p:val>
                                            <p:strVal val="#ppt_y"/>
                                          </p:val>
                                        </p:tav>
                                      </p:tavLst>
                                    </p:anim>
                                    <p:anim calcmode="lin" valueType="num">
                                      <p:cBhvr>
                                        <p:cTn id="52" dur="500" fill="hold"/>
                                        <p:tgtEl>
                                          <p:spTgt spid="97"/>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97"/>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97"/>
                                        </p:tgtEl>
                                      </p:cBhvr>
                                    </p:animEffect>
                                  </p:childTnLst>
                                </p:cTn>
                              </p:par>
                            </p:childTnLst>
                          </p:cTn>
                        </p:par>
                        <p:par>
                          <p:cTn id="55" fill="hold">
                            <p:stCondLst>
                              <p:cond delay="4900"/>
                            </p:stCondLst>
                            <p:childTnLst>
                              <p:par>
                                <p:cTn id="56" presetID="22" presetClass="entr" presetSubtype="1" fill="hold" grpId="0" nodeType="afterEffect">
                                  <p:stCondLst>
                                    <p:cond delay="0"/>
                                  </p:stCondLst>
                                  <p:childTnLst>
                                    <p:set>
                                      <p:cBhvr>
                                        <p:cTn id="57" dur="1" fill="hold">
                                          <p:stCondLst>
                                            <p:cond delay="0"/>
                                          </p:stCondLst>
                                        </p:cTn>
                                        <p:tgtEl>
                                          <p:spTgt spid="96"/>
                                        </p:tgtEl>
                                        <p:attrNameLst>
                                          <p:attrName>style.visibility</p:attrName>
                                        </p:attrNameLst>
                                      </p:cBhvr>
                                      <p:to>
                                        <p:strVal val="visible"/>
                                      </p:to>
                                    </p:set>
                                    <p:animEffect transition="in" filter="wipe(up)">
                                      <p:cBhvr>
                                        <p:cTn id="58"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96" grpId="0"/>
      <p:bldP spid="97" grpId="0"/>
      <p:bldP spid="98" grpId="0"/>
      <p:bldP spid="99" grpId="0"/>
      <p:bldP spid="100" grpId="0"/>
      <p:bldP spid="101"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3000" r="-3000"/>
          </a:stretch>
        </a:blip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cstate="print">
            <a:lum bright="70000" contrast="-70000"/>
            <a:extLst>
              <a:ext uri="{BEBA8EAE-BF5A-486C-A8C5-ECC9F3942E4B}">
                <a14:imgProps xmlns:a14="http://schemas.microsoft.com/office/drawing/2010/main">
                  <a14:imgLayer r:embed="rId3">
                    <a14:imgEffect>
                      <a14:colorTemperature colorTemp="7200"/>
                    </a14:imgEffect>
                    <a14:imgEffect>
                      <a14:saturation sat="33000"/>
                    </a14:imgEffect>
                  </a14:imgLayer>
                </a14:imgProps>
              </a:ext>
            </a:extLst>
          </a:blip>
          <a:srcRect/>
          <a:stretch>
            <a:fillRect/>
          </a:stretch>
        </p:blipFill>
        <p:spPr>
          <a:xfrm>
            <a:off x="3282098" y="195486"/>
            <a:ext cx="5999918" cy="3859993"/>
          </a:xfrm>
          <a:prstGeom prst="rect">
            <a:avLst/>
          </a:prstGeom>
        </p:spPr>
      </p:pic>
      <p:sp>
        <p:nvSpPr>
          <p:cNvPr id="9" name="矩形 8"/>
          <p:cNvSpPr/>
          <p:nvPr/>
        </p:nvSpPr>
        <p:spPr>
          <a:xfrm>
            <a:off x="1986432" y="1985295"/>
            <a:ext cx="3185488" cy="92333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5400" spc="450"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rPr>
              <a:t>不一样的</a:t>
            </a:r>
            <a:endParaRPr lang="zh-CN" altLang="en-US" sz="5400" spc="450" dirty="0">
              <a:solidFill>
                <a:schemeClr val="bg1"/>
              </a:solidFill>
              <a:effectLst>
                <a:outerShdw blurRad="38100" dist="38100" dir="2700000" algn="tl">
                  <a:srgbClr val="000000">
                    <a:alpha val="43137"/>
                  </a:srgbClr>
                </a:outerShdw>
              </a:effectLst>
              <a:latin typeface="汉仪尚巍手书W" panose="00020600040101010101" pitchFamily="18" charset="-122"/>
              <a:ea typeface="汉仪尚巍手书W" panose="00020600040101010101" pitchFamily="18" charset="-122"/>
            </a:endParaRPr>
          </a:p>
        </p:txBody>
      </p:sp>
      <p:sp>
        <p:nvSpPr>
          <p:cNvPr id="13" name="矩形 12"/>
          <p:cNvSpPr/>
          <p:nvPr/>
        </p:nvSpPr>
        <p:spPr>
          <a:xfrm>
            <a:off x="827584" y="2770518"/>
            <a:ext cx="3137117" cy="3077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1400" spc="450" dirty="0">
                <a:solidFill>
                  <a:schemeClr val="bg1"/>
                </a:solidFill>
                <a:latin typeface="汉仪尚巍手书W" panose="00020600040101010101" pitchFamily="18" charset="-122"/>
                <a:ea typeface="汉仪尚巍手书W" panose="00020600040101010101" pitchFamily="18" charset="-122"/>
              </a:rPr>
              <a:t>WORK SUMMARY</a:t>
            </a:r>
            <a:endParaRPr lang="en-US" altLang="zh-CN" sz="1400" spc="450" dirty="0">
              <a:solidFill>
                <a:schemeClr val="bg1"/>
              </a:solidFill>
              <a:latin typeface="汉仪尚巍手书W" panose="00020600040101010101" pitchFamily="18" charset="-122"/>
              <a:ea typeface="汉仪尚巍手书W" panose="00020600040101010101" pitchFamily="18" charset="-122"/>
            </a:endParaRPr>
          </a:p>
        </p:txBody>
      </p:sp>
      <p:sp>
        <p:nvSpPr>
          <p:cNvPr id="14" name="圆角矩形 15"/>
          <p:cNvSpPr/>
          <p:nvPr/>
        </p:nvSpPr>
        <p:spPr>
          <a:xfrm>
            <a:off x="1494593" y="3197346"/>
            <a:ext cx="2319312" cy="252677"/>
          </a:xfrm>
          <a:prstGeom prst="roundRect">
            <a:avLst>
              <a:gd name="adj" fmla="val 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050" spc="225" dirty="0">
                <a:solidFill>
                  <a:schemeClr val="accent1"/>
                </a:solidFill>
                <a:latin typeface="汉仪尚巍手书W" panose="00020600040101010101" pitchFamily="18" charset="-122"/>
                <a:ea typeface="汉仪尚巍手书W" panose="00020600040101010101" pitchFamily="18" charset="-122"/>
              </a:rPr>
              <a:t>汇报</a:t>
            </a:r>
            <a:r>
              <a:rPr lang="zh-CN" altLang="en-US" sz="1050" spc="225" dirty="0" smtClean="0">
                <a:solidFill>
                  <a:schemeClr val="accent1"/>
                </a:solidFill>
                <a:latin typeface="汉仪尚巍手书W" panose="00020600040101010101" pitchFamily="18" charset="-122"/>
                <a:ea typeface="汉仪尚巍手书W" panose="00020600040101010101" pitchFamily="18" charset="-122"/>
              </a:rPr>
              <a:t>：</a:t>
            </a:r>
            <a:r>
              <a:rPr lang="en-US" altLang="zh-CN" sz="1050" spc="225" dirty="0">
                <a:solidFill>
                  <a:schemeClr val="accent1"/>
                </a:solidFill>
                <a:latin typeface="汉仪尚巍手书W" panose="00020600040101010101" pitchFamily="18" charset="-122"/>
                <a:ea typeface="汉仪尚巍手书W" panose="00020600040101010101" pitchFamily="18" charset="-122"/>
              </a:rPr>
              <a:t>XXX</a:t>
            </a:r>
            <a:r>
              <a:rPr lang="en-US" altLang="zh-CN" sz="1050" spc="225" dirty="0" smtClean="0">
                <a:solidFill>
                  <a:schemeClr val="accent1"/>
                </a:solidFill>
                <a:latin typeface="汉仪尚巍手书W" panose="00020600040101010101" pitchFamily="18" charset="-122"/>
                <a:ea typeface="汉仪尚巍手书W" panose="00020600040101010101" pitchFamily="18" charset="-122"/>
              </a:rPr>
              <a:t>  </a:t>
            </a:r>
            <a:r>
              <a:rPr lang="zh-CN" altLang="en-US" sz="1050" spc="225" dirty="0">
                <a:solidFill>
                  <a:schemeClr val="accent1"/>
                </a:solidFill>
                <a:latin typeface="汉仪尚巍手书W" panose="00020600040101010101" pitchFamily="18" charset="-122"/>
                <a:ea typeface="汉仪尚巍手书W" panose="00020600040101010101" pitchFamily="18" charset="-122"/>
              </a:rPr>
              <a:t>部门</a:t>
            </a:r>
            <a:r>
              <a:rPr lang="zh-CN" altLang="en-US" sz="1050" spc="225" dirty="0" smtClean="0">
                <a:solidFill>
                  <a:schemeClr val="accent1"/>
                </a:solidFill>
                <a:latin typeface="汉仪尚巍手书W" panose="00020600040101010101" pitchFamily="18" charset="-122"/>
                <a:ea typeface="汉仪尚巍手书W" panose="00020600040101010101" pitchFamily="18" charset="-122"/>
              </a:rPr>
              <a:t>：</a:t>
            </a:r>
            <a:r>
              <a:rPr lang="en-US" altLang="zh-CN" sz="1050" spc="225" dirty="0" smtClean="0">
                <a:solidFill>
                  <a:schemeClr val="accent1"/>
                </a:solidFill>
                <a:latin typeface="汉仪尚巍手书W" panose="00020600040101010101" pitchFamily="18" charset="-122"/>
                <a:ea typeface="汉仪尚巍手书W" panose="00020600040101010101" pitchFamily="18" charset="-122"/>
              </a:rPr>
              <a:t>XX</a:t>
            </a:r>
            <a:r>
              <a:rPr lang="zh-CN" altLang="en-US" sz="1050" spc="225" dirty="0" smtClean="0">
                <a:solidFill>
                  <a:schemeClr val="accent1"/>
                </a:solidFill>
                <a:latin typeface="汉仪尚巍手书W" panose="00020600040101010101" pitchFamily="18" charset="-122"/>
                <a:ea typeface="汉仪尚巍手书W" panose="00020600040101010101" pitchFamily="18" charset="-122"/>
              </a:rPr>
              <a:t>部</a:t>
            </a:r>
            <a:endParaRPr lang="zh-CN" altLang="en-US" sz="1050" spc="225" dirty="0">
              <a:solidFill>
                <a:schemeClr val="accent1"/>
              </a:solidFill>
              <a:latin typeface="汉仪尚巍手书W" panose="00020600040101010101" pitchFamily="18" charset="-122"/>
              <a:ea typeface="汉仪尚巍手书W" panose="00020600040101010101" pitchFamily="18" charset="-122"/>
            </a:endParaRPr>
          </a:p>
        </p:txBody>
      </p:sp>
      <p:cxnSp>
        <p:nvCxnSpPr>
          <p:cNvPr id="15" name="直接连接符 14"/>
          <p:cNvCxnSpPr/>
          <p:nvPr/>
        </p:nvCxnSpPr>
        <p:spPr>
          <a:xfrm flipV="1">
            <a:off x="2776034" y="1618741"/>
            <a:ext cx="704088" cy="6481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5446792" y="3030036"/>
            <a:ext cx="704088" cy="648102"/>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7368689" y="1696298"/>
            <a:ext cx="340482" cy="313409"/>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3128077" y="3505397"/>
            <a:ext cx="265259" cy="24416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accel="46000" fill="hold" grpId="0" nodeType="withEffect" p14:presetBounceEnd="48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8000">
                                          <p:cBhvr additive="base">
                                            <p:cTn id="7" dur="2000" fill="hold"/>
                                            <p:tgtEl>
                                              <p:spTgt spid="9"/>
                                            </p:tgtEl>
                                            <p:attrNameLst>
                                              <p:attrName>ppt_x</p:attrName>
                                            </p:attrNameLst>
                                          </p:cBhvr>
                                          <p:tavLst>
                                            <p:tav tm="0">
                                              <p:val>
                                                <p:strVal val="0-#ppt_w/2"/>
                                              </p:val>
                                            </p:tav>
                                            <p:tav tm="100000">
                                              <p:val>
                                                <p:strVal val="#ppt_x"/>
                                              </p:val>
                                            </p:tav>
                                          </p:tavLst>
                                        </p:anim>
                                        <p:anim calcmode="lin" valueType="num" p14:bounceEnd="48000">
                                          <p:cBhvr additive="base">
                                            <p:cTn id="8" dur="20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12" accel="46000" fill="hold" grpId="0" nodeType="withEffect" p14:presetBounceEnd="48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48000">
                                          <p:cBhvr additive="base">
                                            <p:cTn id="11" dur="2000" fill="hold"/>
                                            <p:tgtEl>
                                              <p:spTgt spid="13"/>
                                            </p:tgtEl>
                                            <p:attrNameLst>
                                              <p:attrName>ppt_x</p:attrName>
                                            </p:attrNameLst>
                                          </p:cBhvr>
                                          <p:tavLst>
                                            <p:tav tm="0">
                                              <p:val>
                                                <p:strVal val="0-#ppt_w/2"/>
                                              </p:val>
                                            </p:tav>
                                            <p:tav tm="100000">
                                              <p:val>
                                                <p:strVal val="#ppt_x"/>
                                              </p:val>
                                            </p:tav>
                                          </p:tavLst>
                                        </p:anim>
                                        <p:anim calcmode="lin" valueType="num" p14:bounceEnd="48000">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12" accel="46000" fill="hold" grpId="0" nodeType="withEffect" p14:presetBounceEnd="48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48000">
                                          <p:cBhvr additive="base">
                                            <p:cTn id="15" dur="2000" fill="hold"/>
                                            <p:tgtEl>
                                              <p:spTgt spid="14"/>
                                            </p:tgtEl>
                                            <p:attrNameLst>
                                              <p:attrName>ppt_x</p:attrName>
                                            </p:attrNameLst>
                                          </p:cBhvr>
                                          <p:tavLst>
                                            <p:tav tm="0">
                                              <p:val>
                                                <p:strVal val="0-#ppt_w/2"/>
                                              </p:val>
                                            </p:tav>
                                            <p:tav tm="100000">
                                              <p:val>
                                                <p:strVal val="#ppt_x"/>
                                              </p:val>
                                            </p:tav>
                                          </p:tavLst>
                                        </p:anim>
                                        <p:anim calcmode="lin" valueType="num" p14:bounceEnd="48000">
                                          <p:cBhvr additive="base">
                                            <p:cTn id="16" dur="20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12" accel="46000" fill="hold" nodeType="withEffect" p14:presetBounceEnd="48000">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14:bounceEnd="48000">
                                          <p:cBhvr additive="base">
                                            <p:cTn id="19" dur="2000" fill="hold"/>
                                            <p:tgtEl>
                                              <p:spTgt spid="15"/>
                                            </p:tgtEl>
                                            <p:attrNameLst>
                                              <p:attrName>ppt_x</p:attrName>
                                            </p:attrNameLst>
                                          </p:cBhvr>
                                          <p:tavLst>
                                            <p:tav tm="0">
                                              <p:val>
                                                <p:strVal val="0-#ppt_w/2"/>
                                              </p:val>
                                            </p:tav>
                                            <p:tav tm="100000">
                                              <p:val>
                                                <p:strVal val="#ppt_x"/>
                                              </p:val>
                                            </p:tav>
                                          </p:tavLst>
                                        </p:anim>
                                        <p:anim calcmode="lin" valueType="num" p14:bounceEnd="48000">
                                          <p:cBhvr additive="base">
                                            <p:cTn id="20" dur="20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12" accel="46000" fill="hold" nodeType="withEffect" p14:presetBounceEnd="48000">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14:bounceEnd="48000">
                                          <p:cBhvr additive="base">
                                            <p:cTn id="23" dur="2000" fill="hold"/>
                                            <p:tgtEl>
                                              <p:spTgt spid="16"/>
                                            </p:tgtEl>
                                            <p:attrNameLst>
                                              <p:attrName>ppt_x</p:attrName>
                                            </p:attrNameLst>
                                          </p:cBhvr>
                                          <p:tavLst>
                                            <p:tav tm="0">
                                              <p:val>
                                                <p:strVal val="0-#ppt_w/2"/>
                                              </p:val>
                                            </p:tav>
                                            <p:tav tm="100000">
                                              <p:val>
                                                <p:strVal val="#ppt_x"/>
                                              </p:val>
                                            </p:tav>
                                          </p:tavLst>
                                        </p:anim>
                                        <p:anim calcmode="lin" valueType="num" p14:bounceEnd="48000">
                                          <p:cBhvr additive="base">
                                            <p:cTn id="24" dur="200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12" accel="46000" fill="hold" nodeType="withEffect" p14:presetBounceEnd="48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48000">
                                          <p:cBhvr additive="base">
                                            <p:cTn id="27" dur="2000" fill="hold"/>
                                            <p:tgtEl>
                                              <p:spTgt spid="17"/>
                                            </p:tgtEl>
                                            <p:attrNameLst>
                                              <p:attrName>ppt_x</p:attrName>
                                            </p:attrNameLst>
                                          </p:cBhvr>
                                          <p:tavLst>
                                            <p:tav tm="0">
                                              <p:val>
                                                <p:strVal val="0-#ppt_w/2"/>
                                              </p:val>
                                            </p:tav>
                                            <p:tav tm="100000">
                                              <p:val>
                                                <p:strVal val="#ppt_x"/>
                                              </p:val>
                                            </p:tav>
                                          </p:tavLst>
                                        </p:anim>
                                        <p:anim calcmode="lin" valueType="num" p14:bounceEnd="48000">
                                          <p:cBhvr additive="base">
                                            <p:cTn id="28" dur="20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2" accel="46000" fill="hold" nodeType="withEffect" p14:presetBounceEnd="48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48000">
                                          <p:cBhvr additive="base">
                                            <p:cTn id="31" dur="2000" fill="hold"/>
                                            <p:tgtEl>
                                              <p:spTgt spid="8"/>
                                            </p:tgtEl>
                                            <p:attrNameLst>
                                              <p:attrName>ppt_x</p:attrName>
                                            </p:attrNameLst>
                                          </p:cBhvr>
                                          <p:tavLst>
                                            <p:tav tm="0">
                                              <p:val>
                                                <p:strVal val="0-#ppt_w/2"/>
                                              </p:val>
                                            </p:tav>
                                            <p:tav tm="100000">
                                              <p:val>
                                                <p:strVal val="#ppt_x"/>
                                              </p:val>
                                            </p:tav>
                                          </p:tavLst>
                                        </p:anim>
                                        <p:anim calcmode="lin" valueType="num" p14:bounceEnd="48000">
                                          <p:cBhvr additive="base">
                                            <p:cTn id="32" dur="20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12" accel="46000" fill="hold" nodeType="withEffect" p14:presetBounceEnd="48000">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14:bounceEnd="48000">
                                          <p:cBhvr additive="base">
                                            <p:cTn id="35" dur="2000" fill="hold"/>
                                            <p:tgtEl>
                                              <p:spTgt spid="18"/>
                                            </p:tgtEl>
                                            <p:attrNameLst>
                                              <p:attrName>ppt_x</p:attrName>
                                            </p:attrNameLst>
                                          </p:cBhvr>
                                          <p:tavLst>
                                            <p:tav tm="0">
                                              <p:val>
                                                <p:strVal val="0-#ppt_w/2"/>
                                              </p:val>
                                            </p:tav>
                                            <p:tav tm="100000">
                                              <p:val>
                                                <p:strVal val="#ppt_x"/>
                                              </p:val>
                                            </p:tav>
                                          </p:tavLst>
                                        </p:anim>
                                        <p:anim calcmode="lin" valueType="num" p14:bounceEnd="48000">
                                          <p:cBhvr additive="base">
                                            <p:cTn id="36" dur="2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accel="46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0" fill="hold"/>
                                            <p:tgtEl>
                                              <p:spTgt spid="9"/>
                                            </p:tgtEl>
                                            <p:attrNameLst>
                                              <p:attrName>ppt_x</p:attrName>
                                            </p:attrNameLst>
                                          </p:cBhvr>
                                          <p:tavLst>
                                            <p:tav tm="0">
                                              <p:val>
                                                <p:strVal val="0-#ppt_w/2"/>
                                              </p:val>
                                            </p:tav>
                                            <p:tav tm="100000">
                                              <p:val>
                                                <p:strVal val="#ppt_x"/>
                                              </p:val>
                                            </p:tav>
                                          </p:tavLst>
                                        </p:anim>
                                        <p:anim calcmode="lin" valueType="num">
                                          <p:cBhvr additive="base">
                                            <p:cTn id="8" dur="20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12" accel="4600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0-#ppt_w/2"/>
                                              </p:val>
                                            </p:tav>
                                            <p:tav tm="100000">
                                              <p:val>
                                                <p:strVal val="#ppt_x"/>
                                              </p:val>
                                            </p:tav>
                                          </p:tavLst>
                                        </p:anim>
                                        <p:anim calcmode="lin" valueType="num">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12" accel="4600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2000" fill="hold"/>
                                            <p:tgtEl>
                                              <p:spTgt spid="14"/>
                                            </p:tgtEl>
                                            <p:attrNameLst>
                                              <p:attrName>ppt_x</p:attrName>
                                            </p:attrNameLst>
                                          </p:cBhvr>
                                          <p:tavLst>
                                            <p:tav tm="0">
                                              <p:val>
                                                <p:strVal val="0-#ppt_w/2"/>
                                              </p:val>
                                            </p:tav>
                                            <p:tav tm="100000">
                                              <p:val>
                                                <p:strVal val="#ppt_x"/>
                                              </p:val>
                                            </p:tav>
                                          </p:tavLst>
                                        </p:anim>
                                        <p:anim calcmode="lin" valueType="num">
                                          <p:cBhvr additive="base">
                                            <p:cTn id="16" dur="20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12" accel="4600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2000" fill="hold"/>
                                            <p:tgtEl>
                                              <p:spTgt spid="15"/>
                                            </p:tgtEl>
                                            <p:attrNameLst>
                                              <p:attrName>ppt_x</p:attrName>
                                            </p:attrNameLst>
                                          </p:cBhvr>
                                          <p:tavLst>
                                            <p:tav tm="0">
                                              <p:val>
                                                <p:strVal val="0-#ppt_w/2"/>
                                              </p:val>
                                            </p:tav>
                                            <p:tav tm="100000">
                                              <p:val>
                                                <p:strVal val="#ppt_x"/>
                                              </p:val>
                                            </p:tav>
                                          </p:tavLst>
                                        </p:anim>
                                        <p:anim calcmode="lin" valueType="num">
                                          <p:cBhvr additive="base">
                                            <p:cTn id="20" dur="20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12" accel="4600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2000" fill="hold"/>
                                            <p:tgtEl>
                                              <p:spTgt spid="16"/>
                                            </p:tgtEl>
                                            <p:attrNameLst>
                                              <p:attrName>ppt_x</p:attrName>
                                            </p:attrNameLst>
                                          </p:cBhvr>
                                          <p:tavLst>
                                            <p:tav tm="0">
                                              <p:val>
                                                <p:strVal val="0-#ppt_w/2"/>
                                              </p:val>
                                            </p:tav>
                                            <p:tav tm="100000">
                                              <p:val>
                                                <p:strVal val="#ppt_x"/>
                                              </p:val>
                                            </p:tav>
                                          </p:tavLst>
                                        </p:anim>
                                        <p:anim calcmode="lin" valueType="num">
                                          <p:cBhvr additive="base">
                                            <p:cTn id="24" dur="200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12" accel="4600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2000" fill="hold"/>
                                            <p:tgtEl>
                                              <p:spTgt spid="17"/>
                                            </p:tgtEl>
                                            <p:attrNameLst>
                                              <p:attrName>ppt_x</p:attrName>
                                            </p:attrNameLst>
                                          </p:cBhvr>
                                          <p:tavLst>
                                            <p:tav tm="0">
                                              <p:val>
                                                <p:strVal val="0-#ppt_w/2"/>
                                              </p:val>
                                            </p:tav>
                                            <p:tav tm="100000">
                                              <p:val>
                                                <p:strVal val="#ppt_x"/>
                                              </p:val>
                                            </p:tav>
                                          </p:tavLst>
                                        </p:anim>
                                        <p:anim calcmode="lin" valueType="num">
                                          <p:cBhvr additive="base">
                                            <p:cTn id="28" dur="20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2" accel="4600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2000" fill="hold"/>
                                            <p:tgtEl>
                                              <p:spTgt spid="8"/>
                                            </p:tgtEl>
                                            <p:attrNameLst>
                                              <p:attrName>ppt_x</p:attrName>
                                            </p:attrNameLst>
                                          </p:cBhvr>
                                          <p:tavLst>
                                            <p:tav tm="0">
                                              <p:val>
                                                <p:strVal val="0-#ppt_w/2"/>
                                              </p:val>
                                            </p:tav>
                                            <p:tav tm="100000">
                                              <p:val>
                                                <p:strVal val="#ppt_x"/>
                                              </p:val>
                                            </p:tav>
                                          </p:tavLst>
                                        </p:anim>
                                        <p:anim calcmode="lin" valueType="num">
                                          <p:cBhvr additive="base">
                                            <p:cTn id="32" dur="20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12" accel="4600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2000" fill="hold"/>
                                            <p:tgtEl>
                                              <p:spTgt spid="18"/>
                                            </p:tgtEl>
                                            <p:attrNameLst>
                                              <p:attrName>ppt_x</p:attrName>
                                            </p:attrNameLst>
                                          </p:cBhvr>
                                          <p:tavLst>
                                            <p:tav tm="0">
                                              <p:val>
                                                <p:strVal val="0-#ppt_w/2"/>
                                              </p:val>
                                            </p:tav>
                                            <p:tav tm="100000">
                                              <p:val>
                                                <p:strVal val="#ppt_x"/>
                                              </p:val>
                                            </p:tav>
                                          </p:tavLst>
                                        </p:anim>
                                        <p:anim calcmode="lin" valueType="num">
                                          <p:cBhvr additive="base">
                                            <p:cTn id="36" dur="2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4" grpId="0" animBg="1"/>
        </p:bldLst>
      </p:timing>
    </mc:Fallback>
  </mc:AlternateContent>
</p:sld>
</file>

<file path=ppt/tags/tag1.xml><?xml version="1.0" encoding="utf-8"?>
<p:tagLst xmlns:p="http://schemas.openxmlformats.org/presentationml/2006/main">
  <p:tag name="PA" val="v3.2.0"/>
</p:tagLst>
</file>

<file path=ppt/tags/tag2.xml><?xml version="1.0" encoding="utf-8"?>
<p:tagLst xmlns:p="http://schemas.openxmlformats.org/presentationml/2006/main">
  <p:tag name="PA" val="v3.2.0"/>
</p:tagLst>
</file>

<file path=ppt/tags/tag3.xml><?xml version="1.0" encoding="utf-8"?>
<p:tagLst xmlns:p="http://schemas.openxmlformats.org/presentationml/2006/main">
  <p:tag name="PA" val="v3.2.0"/>
</p:tagLst>
</file>

<file path=ppt/tags/tag4.xml><?xml version="1.0" encoding="utf-8"?>
<p:tagLst xmlns:p="http://schemas.openxmlformats.org/presentationml/2006/main">
  <p:tag name="PA" val="v3.2.0"/>
</p:tagLst>
</file>

<file path=ppt/tags/tag5.xml><?xml version="1.0" encoding="utf-8"?>
<p:tagLst xmlns:p="http://schemas.openxmlformats.org/presentationml/2006/main">
  <p:tag name="MH" val="20161008175837"/>
  <p:tag name="MH_LIBRARY" val="GRAPHIC"/>
  <p:tag name="MH_TYPE" val="Other"/>
  <p:tag name="MH_ORDER" val="4"/>
</p:tagLst>
</file>

<file path=ppt/tags/tag6.xml><?xml version="1.0" encoding="utf-8"?>
<p:tagLst xmlns:p="http://schemas.openxmlformats.org/presentationml/2006/main">
  <p:tag name="MH" val="20161008175837"/>
  <p:tag name="MH_LIBRARY" val="GRAPHIC"/>
  <p:tag name="MH_TYPE" val="Other"/>
  <p:tag name="MH_ORDER" val="7"/>
</p:tagLst>
</file>

<file path=ppt/tags/tag7.xml><?xml version="1.0" encoding="utf-8"?>
<p:tagLst xmlns:p="http://schemas.openxmlformats.org/presentationml/2006/main">
  <p:tag name="MH" val="20161008175837"/>
  <p:tag name="MH_LIBRARY" val="GRAPHIC"/>
  <p:tag name="MH_TYPE" val="Other"/>
  <p:tag name="MH_ORDER" val="2"/>
</p:tagLst>
</file>

<file path=ppt/tags/tag8.xml><?xml version="1.0" encoding="utf-8"?>
<p:tagLst xmlns:p="http://schemas.openxmlformats.org/presentationml/2006/main">
  <p:tag name="MH" val="20161008175837"/>
  <p:tag name="MH_LIBRARY" val="GRAPHIC"/>
  <p:tag name="MH_TYPE" val="Other"/>
  <p:tag name="MH_ORDER" val="8"/>
</p:tagLst>
</file>

<file path=ppt/tags/tag9.xml><?xml version="1.0" encoding="utf-8"?>
<p:tagLst xmlns:p="http://schemas.openxmlformats.org/presentationml/2006/main">
  <p:tag name="MH" val="20161008175837"/>
  <p:tag name="MH_LIBRARY" val="GRAPHIC"/>
  <p:tag name="MH_TYPE" val="Other"/>
  <p:tag name="MH_ORDER" val="1"/>
</p:tagLst>
</file>

<file path=ppt/tags/tag10.xml><?xml version="1.0" encoding="utf-8"?>
<p:tagLst xmlns:p="http://schemas.openxmlformats.org/presentationml/2006/main">
  <p:tag name="MH" val="20161008175837"/>
  <p:tag name="MH_LIBRARY" val="GRAPHIC"/>
  <p:tag name="MH_TYPE" val="Other"/>
  <p:tag name="MH_ORDER" val="9"/>
</p:tagLst>
</file>

<file path=ppt/tags/tag11.xml><?xml version="1.0" encoding="utf-8"?>
<p:tagLst xmlns:p="http://schemas.openxmlformats.org/presentationml/2006/main">
  <p:tag name="MH" val="20161008175837"/>
  <p:tag name="MH_LIBRARY" val="GRAPHIC"/>
  <p:tag name="MH_TYPE" val="Other"/>
  <p:tag name="MH_ORDER" val="3"/>
</p:tagLst>
</file>

<file path=ppt/tags/tag12.xml><?xml version="1.0" encoding="utf-8"?>
<p:tagLst xmlns:p="http://schemas.openxmlformats.org/presentationml/2006/main">
  <p:tag name="MH" val="20161008175837"/>
  <p:tag name="MH_LIBRARY" val="GRAPHIC"/>
  <p:tag name="MH_TYPE" val="Other"/>
  <p:tag name="MH_ORDER" val="10"/>
</p:tagLst>
</file>

<file path=ppt/tags/tag13.xml><?xml version="1.0" encoding="utf-8"?>
<p:tagLst xmlns:p="http://schemas.openxmlformats.org/presentationml/2006/main">
  <p:tag name="MH" val="20161008175837"/>
  <p:tag name="MH_LIBRARY" val="GRAPHIC"/>
  <p:tag name="MH_TYPE" val="Other"/>
  <p:tag name="MH_ORDER" val="11"/>
</p:tagLst>
</file>

<file path=ppt/tags/tag14.xml><?xml version="1.0" encoding="utf-8"?>
<p:tagLst xmlns:p="http://schemas.openxmlformats.org/presentationml/2006/main">
  <p:tag name="MH" val="20161008175837"/>
  <p:tag name="MH_LIBRARY" val="GRAPHIC"/>
  <p:tag name="MH_TYPE" val="Other"/>
  <p:tag name="MH_ORDER" val="12"/>
</p:tagLst>
</file>

<file path=ppt/tags/tag15.xml><?xml version="1.0" encoding="utf-8"?>
<p:tagLst xmlns:p="http://schemas.openxmlformats.org/presentationml/2006/main">
  <p:tag name="MH" val="20161008175837"/>
  <p:tag name="MH_LIBRARY" val="GRAPHIC"/>
  <p:tag name="MH_TYPE" val="Other"/>
  <p:tag name="MH_ORDER" val="13"/>
</p:tagLst>
</file>

<file path=ppt/tags/tag16.xml><?xml version="1.0" encoding="utf-8"?>
<p:tagLst xmlns:p="http://schemas.openxmlformats.org/presentationml/2006/main">
  <p:tag name="MH" val="20161008175837"/>
  <p:tag name="MH_LIBRARY" val="GRAPHIC"/>
  <p:tag name="MH_TYPE" val="Other"/>
  <p:tag name="MH_ORDER" val="14"/>
</p:tagLst>
</file>

<file path=ppt/theme/_rels/theme1.xml.rels><?xml version="1.0" encoding="UTF-8" standalone="yes"?>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name="Office 主题​​">
  <a:themeElements>
    <a:clrScheme name="自定义 2148">
      <a:dk1>
        <a:srgbClr val="000000"/>
      </a:dk1>
      <a:lt1>
        <a:srgbClr val="FFFFFF"/>
      </a:lt1>
      <a:dk2>
        <a:srgbClr val="000000"/>
      </a:dk2>
      <a:lt2>
        <a:srgbClr val="FFFFFF"/>
      </a:lt2>
      <a:accent1>
        <a:srgbClr val="203A55"/>
      </a:accent1>
      <a:accent2>
        <a:srgbClr val="203A55"/>
      </a:accent2>
      <a:accent3>
        <a:srgbClr val="203A55"/>
      </a:accent3>
      <a:accent4>
        <a:srgbClr val="203A55"/>
      </a:accent4>
      <a:accent5>
        <a:srgbClr val="203A55"/>
      </a:accent5>
      <a:accent6>
        <a:srgbClr val="203A55"/>
      </a:accent6>
      <a:hlink>
        <a:srgbClr val="203A55"/>
      </a:hlink>
      <a:folHlink>
        <a:srgbClr val="203A55"/>
      </a:folHlink>
    </a:clrScheme>
    <a:fontScheme name="Temp">
      <a:majorFont>
        <a:latin typeface="微软雅黑"/>
        <a:ea typeface="方正清刻本悦宋简体"/>
        <a:cs typeface=""/>
      </a:majorFont>
      <a:minorFont>
        <a:latin typeface="微软雅黑"/>
        <a:ea typeface="方正清刻本悦宋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ln>
          <a:noFill/>
        </a:ln>
        <a:effectLst>
          <a:outerShdw blurRad="63500" algn="ctr" rotWithShape="0">
            <a:prstClr val="black">
              <a:alpha val="40000"/>
            </a:prstClr>
          </a:outerShdw>
        </a:effectLst>
      </a:spPr>
      <a:bodyPr rtlCol="0" anchor="ctr"/>
      <a:lstStyle>
        <a:defPPr algn="ctr" defTabSz="913765">
          <a:defRPr sz="1800">
            <a:cs typeface="+mn-ea"/>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5107</Words>
  <Application>WPS 演示</Application>
  <PresentationFormat>全屏显示(16:9)</PresentationFormat>
  <Paragraphs>497</Paragraphs>
  <Slides>28</Slides>
  <Notes>1</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28</vt:i4>
      </vt:variant>
    </vt:vector>
  </HeadingPairs>
  <TitlesOfParts>
    <vt:vector size="48" baseType="lpstr">
      <vt:lpstr>Arial</vt:lpstr>
      <vt:lpstr>宋体</vt:lpstr>
      <vt:lpstr>Wingdings</vt:lpstr>
      <vt:lpstr>汉仪尚巍手书W</vt:lpstr>
      <vt:lpstr>Gill Sans</vt:lpstr>
      <vt:lpstr>Calibri Light</vt:lpstr>
      <vt:lpstr>方正宋刻本秀楷简体</vt:lpstr>
      <vt:lpstr>Adobe Myungjo Std M</vt:lpstr>
      <vt:lpstr>TypeLand 康熙字典體試用版</vt:lpstr>
      <vt:lpstr>Arial</vt:lpstr>
      <vt:lpstr>Aleo Regular</vt:lpstr>
      <vt:lpstr>Times New Roman</vt:lpstr>
      <vt:lpstr>微软雅黑</vt:lpstr>
      <vt:lpstr>Arial Unicode MS</vt:lpstr>
      <vt:lpstr>Calibri</vt:lpstr>
      <vt:lpstr>Adobe 明體 Std L</vt:lpstr>
      <vt:lpstr>方正清刻本悦宋简体</vt:lpstr>
      <vt:lpstr>Gill Sans MT</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小土豆设计</dc:creator>
  <cp:lastModifiedBy>admin</cp:lastModifiedBy>
  <cp:revision>13700</cp:revision>
  <dcterms:created xsi:type="dcterms:W3CDTF">2016-03-09T04:37:00Z</dcterms:created>
  <dcterms:modified xsi:type="dcterms:W3CDTF">2018-09-08T06:11:02Z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