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65" r:id="rId5"/>
    <p:sldId id="266" r:id="rId6"/>
    <p:sldId id="264" r:id="rId7"/>
    <p:sldId id="263" r:id="rId8"/>
    <p:sldId id="269" r:id="rId9"/>
    <p:sldId id="272" r:id="rId10"/>
    <p:sldId id="273" r:id="rId11"/>
    <p:sldId id="267" r:id="rId12"/>
    <p:sldId id="270" r:id="rId13"/>
    <p:sldId id="258" r:id="rId14"/>
    <p:sldId id="259" r:id="rId15"/>
    <p:sldId id="271" r:id="rId16"/>
    <p:sldId id="260" r:id="rId17"/>
    <p:sldId id="261" r:id="rId18"/>
    <p:sldId id="262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F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102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Sheet1!$A$2:$A$77</cx:f>
        <cx:lvl ptCount="76" formatCode="G/通用格式">
          <cx:pt idx="0">1</cx:pt>
          <cx:pt idx="1">3</cx:pt>
          <cx:pt idx="2">3</cx:pt>
          <cx:pt idx="3">3</cx:pt>
          <cx:pt idx="4">5</cx:pt>
          <cx:pt idx="5">6</cx:pt>
          <cx:pt idx="6">6</cx:pt>
          <cx:pt idx="7">6</cx:pt>
          <cx:pt idx="8">7</cx:pt>
          <cx:pt idx="9">8</cx:pt>
          <cx:pt idx="10">8</cx:pt>
          <cx:pt idx="11">9</cx:pt>
          <cx:pt idx="12">9</cx:pt>
          <cx:pt idx="13">9</cx:pt>
          <cx:pt idx="14">9</cx:pt>
          <cx:pt idx="15">9</cx:pt>
          <cx:pt idx="16">10</cx:pt>
          <cx:pt idx="17">10</cx:pt>
          <cx:pt idx="18">10</cx:pt>
          <cx:pt idx="19">10</cx:pt>
          <cx:pt idx="20">10</cx:pt>
          <cx:pt idx="21">10</cx:pt>
          <cx:pt idx="22">11</cx:pt>
          <cx:pt idx="23">11</cx:pt>
          <cx:pt idx="24">11</cx:pt>
          <cx:pt idx="25">11</cx:pt>
          <cx:pt idx="26">11</cx:pt>
          <cx:pt idx="27">11</cx:pt>
          <cx:pt idx="28">12</cx:pt>
          <cx:pt idx="29">12</cx:pt>
          <cx:pt idx="30">12</cx:pt>
          <cx:pt idx="31">12</cx:pt>
          <cx:pt idx="32">12</cx:pt>
          <cx:pt idx="33">12</cx:pt>
          <cx:pt idx="34">13</cx:pt>
          <cx:pt idx="35">13</cx:pt>
          <cx:pt idx="36">13</cx:pt>
          <cx:pt idx="37">13</cx:pt>
          <cx:pt idx="38">13</cx:pt>
          <cx:pt idx="39">14</cx:pt>
          <cx:pt idx="40">14</cx:pt>
          <cx:pt idx="41">14</cx:pt>
          <cx:pt idx="42">14</cx:pt>
          <cx:pt idx="43">14</cx:pt>
          <cx:pt idx="44">14</cx:pt>
          <cx:pt idx="45">15</cx:pt>
          <cx:pt idx="46">15</cx:pt>
          <cx:pt idx="47">15</cx:pt>
          <cx:pt idx="48">15</cx:pt>
          <cx:pt idx="49">15</cx:pt>
          <cx:pt idx="50">15</cx:pt>
          <cx:pt idx="51">15</cx:pt>
          <cx:pt idx="52">15</cx:pt>
          <cx:pt idx="53">16</cx:pt>
          <cx:pt idx="54">16</cx:pt>
          <cx:pt idx="55">16</cx:pt>
          <cx:pt idx="56">16</cx:pt>
          <cx:pt idx="57">17</cx:pt>
          <cx:pt idx="58">17</cx:pt>
          <cx:pt idx="59">17</cx:pt>
          <cx:pt idx="60">17</cx:pt>
          <cx:pt idx="61">17</cx:pt>
          <cx:pt idx="62">17</cx:pt>
          <cx:pt idx="63">18</cx:pt>
          <cx:pt idx="64">18</cx:pt>
          <cx:pt idx="65">18</cx:pt>
          <cx:pt idx="66">18</cx:pt>
          <cx:pt idx="67">19</cx:pt>
          <cx:pt idx="68">19</cx:pt>
          <cx:pt idx="69">19</cx:pt>
          <cx:pt idx="70">20</cx:pt>
          <cx:pt idx="71">21</cx:pt>
          <cx:pt idx="72">22</cx:pt>
          <cx:pt idx="73">22</cx:pt>
          <cx:pt idx="74">24</cx:pt>
          <cx:pt idx="75">24</cx:pt>
        </cx:lvl>
      </cx:numDim>
    </cx:data>
  </cx:chartData>
  <cx:chart>
    <cx:title pos="t" align="ctr" overlay="0">
      <cx:tx>
        <cx:txData>
          <cx:v>图表标题</cx:v>
        </cx:txData>
      </cx:tx>
      <cx:txPr>
        <a:bodyPr spcFirstLastPara="1" vertOverflow="ellipsis" wrap="square" lIns="0" tIns="0" rIns="0" bIns="0" anchor="ctr" anchorCtr="1"/>
        <a:lstStyle/>
        <a:p>
          <a:pPr algn="ctr">
            <a:defRPr>
              <a:solidFill>
                <a:schemeClr val="bg1"/>
              </a:solidFill>
            </a:defRPr>
          </a:pPr>
          <a:r>
            <a:rPr lang="zh-CN">
              <a:solidFill>
                <a:schemeClr val="bg1"/>
              </a:solidFill>
            </a:rPr>
            <a:t>图表标题</a:t>
          </a:r>
        </a:p>
      </cx:txPr>
    </cx:title>
    <cx:plotArea>
      <cx:plotAreaRegion>
        <cx:series layoutId="clusteredColumn" uniqueId="{E8DA5A78-C0DA-47C1-A23E-EA41B0EAF2D7}">
          <cx:tx>
            <cx:txData>
              <cx:f>Sheet1!$A$1</cx:f>
              <cx:v>系列 1</cx:v>
            </cx:txData>
          </cx:tx>
          <cx:spPr>
            <a:solidFill>
              <a:schemeClr val="bg1">
                <a:lumMod val="85000"/>
              </a:schemeClr>
            </a:solidFill>
            <a:ln>
              <a:noFill/>
            </a:ln>
          </cx:spPr>
          <cx:dataId val="0"/>
          <cx:layoutPr>
            <cx:binning intervalClosed="r"/>
          </cx:layoutPr>
        </cx:series>
      </cx:plotAreaRegion>
      <cx:axis id="0">
        <cx:catScaling gapWidth="0"/>
        <cx:tickLabels/>
        <cx:txPr>
          <a:bodyPr spcFirstLastPara="1" vertOverflow="ellipsis" wrap="square" lIns="0" tIns="0" rIns="0" bIns="0" anchor="ctr" anchorCtr="1"/>
          <a:lstStyle/>
          <a:p>
            <a:pPr>
              <a:defRPr>
                <a:solidFill>
                  <a:schemeClr val="bg1"/>
                </a:solidFill>
              </a:defRPr>
            </a:pPr>
            <a:endParaRPr lang="zh-CN">
              <a:solidFill>
                <a:schemeClr val="bg1"/>
              </a:solidFill>
            </a:endParaRPr>
          </a:p>
        </cx:txPr>
      </cx:axis>
      <cx:axis id="1">
        <cx:valScaling/>
        <cx:majorGridlines/>
        <cx:tickLabels/>
        <cx:txPr>
          <a:bodyPr spcFirstLastPara="1" vertOverflow="ellipsis" wrap="square" lIns="0" tIns="0" rIns="0" bIns="0" anchor="ctr" anchorCtr="1"/>
          <a:lstStyle/>
          <a:p>
            <a:pPr>
              <a:defRPr>
                <a:solidFill>
                  <a:schemeClr val="tx1"/>
                </a:solidFill>
              </a:defRPr>
            </a:pPr>
            <a:endParaRPr lang="zh-CN" altLang="en-US">
              <a:solidFill>
                <a:schemeClr val="tx1"/>
              </a:solidFill>
            </a:endParaRPr>
          </a:p>
        </cx:txPr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2018/8/11/Sat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2018/8/11/Sat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2018/8/11/Sat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2018/8/11/Sat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2018/8/11/Sat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2018/8/11/Sat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2018/8/11/Sat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2018/8/11/Sat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2018/8/11/Sat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2018/8/11/Sat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2018/8/11/Sat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2018/8/11/Sat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3B1C4BA-7AAC-4526-9E69-E5092878CB18}"/>
              </a:ext>
            </a:extLst>
          </p:cNvPr>
          <p:cNvSpPr/>
          <p:nvPr/>
        </p:nvSpPr>
        <p:spPr>
          <a:xfrm>
            <a:off x="3008872" y="1710837"/>
            <a:ext cx="6174252" cy="1323439"/>
          </a:xfrm>
          <a:prstGeom prst="rect">
            <a:avLst/>
          </a:prstGeom>
          <a:solidFill>
            <a:srgbClr val="DDDFDA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8000" dirty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Arial" panose="020B0604020202020204" pitchFamily="34" charset="0"/>
              </a:rPr>
              <a:t>F  A  S  H  I  O  N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D706BA1-26C8-493B-8AAE-A812E4A714AE}"/>
              </a:ext>
            </a:extLst>
          </p:cNvPr>
          <p:cNvCxnSpPr/>
          <p:nvPr/>
        </p:nvCxnSpPr>
        <p:spPr>
          <a:xfrm>
            <a:off x="3576711" y="3034276"/>
            <a:ext cx="503857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6ED6296B-A315-46C6-8340-252A3873290F}"/>
              </a:ext>
            </a:extLst>
          </p:cNvPr>
          <p:cNvSpPr/>
          <p:nvPr/>
        </p:nvSpPr>
        <p:spPr>
          <a:xfrm>
            <a:off x="2643185" y="3776405"/>
            <a:ext cx="6905626" cy="10471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586BDF0-E133-48C6-AC04-59A12813BC51}"/>
              </a:ext>
            </a:extLst>
          </p:cNvPr>
          <p:cNvSpPr/>
          <p:nvPr/>
        </p:nvSpPr>
        <p:spPr>
          <a:xfrm>
            <a:off x="2949656" y="2986958"/>
            <a:ext cx="6753142" cy="7894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0000"/>
              </a:lnSpc>
              <a:defRPr/>
            </a:pPr>
            <a:r>
              <a:rPr lang="en-US" altLang="zh-CN" sz="3200" b="1" kern="0" spc="50" dirty="0"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【</a:t>
            </a:r>
            <a:r>
              <a:rPr lang="zh-CN" altLang="en-US" sz="3200" b="1" kern="0" spc="5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大气创意清新风通用模板</a:t>
            </a:r>
            <a:r>
              <a:rPr lang="en-US" altLang="zh-CN" sz="3200" b="1" kern="0" spc="50" dirty="0"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】</a:t>
            </a:r>
            <a:endParaRPr lang="zh-CN" altLang="en-US" sz="3200" b="1" kern="0" spc="50" dirty="0"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49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F7FE4A81-7627-4ABB-B3BD-2330FD9CBA14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rgbClr val="DD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4E72474-DC11-4A40-ACBE-3165380A9D63}"/>
              </a:ext>
            </a:extLst>
          </p:cNvPr>
          <p:cNvSpPr/>
          <p:nvPr/>
        </p:nvSpPr>
        <p:spPr>
          <a:xfrm>
            <a:off x="0" y="6634162"/>
            <a:ext cx="12192000" cy="285750"/>
          </a:xfrm>
          <a:prstGeom prst="rect">
            <a:avLst/>
          </a:prstGeom>
          <a:solidFill>
            <a:srgbClr val="DD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768CDF5-2AE6-4229-9EEA-A7D7A4A1A5CA}"/>
              </a:ext>
            </a:extLst>
          </p:cNvPr>
          <p:cNvSpPr txBox="1"/>
          <p:nvPr/>
        </p:nvSpPr>
        <p:spPr>
          <a:xfrm>
            <a:off x="9674746" y="1548091"/>
            <a:ext cx="1292662" cy="29954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7200" dirty="0">
                <a:latin typeface="新蒂文徵明體" panose="03000409000000000000" pitchFamily="65" charset="-120"/>
                <a:ea typeface="新蒂文徵明體" panose="03000409000000000000" pitchFamily="65" charset="-120"/>
              </a:rPr>
              <a:t>目  錄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5502DED-1988-4B1C-99AD-FB4523FAD962}"/>
              </a:ext>
            </a:extLst>
          </p:cNvPr>
          <p:cNvSpPr txBox="1"/>
          <p:nvPr/>
        </p:nvSpPr>
        <p:spPr>
          <a:xfrm>
            <a:off x="9340504" y="2784203"/>
            <a:ext cx="1961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/>
              <a:t>CONNTENT</a:t>
            </a:r>
            <a:endParaRPr lang="zh-CN" altLang="en-US" sz="2800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F05D2CA-924C-49A0-98CC-E0099EB081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9882" y="2087997"/>
            <a:ext cx="738664" cy="299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3CD6301-1CB5-48B7-B4E4-7562B40C85F1}"/>
              </a:ext>
            </a:extLst>
          </p:cNvPr>
          <p:cNvSpPr txBox="1"/>
          <p:nvPr/>
        </p:nvSpPr>
        <p:spPr>
          <a:xfrm>
            <a:off x="6836866" y="1329386"/>
            <a:ext cx="62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latin typeface="+mn-ea"/>
              </a:rPr>
              <a:t>壹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AD9E586-4E2D-457B-9D37-370466E7D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4466" y="2734328"/>
            <a:ext cx="738664" cy="299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F7E89DA-3644-465E-823D-DCF686D6C09E}"/>
              </a:ext>
            </a:extLst>
          </p:cNvPr>
          <p:cNvSpPr txBox="1"/>
          <p:nvPr/>
        </p:nvSpPr>
        <p:spPr>
          <a:xfrm>
            <a:off x="5411450" y="1975717"/>
            <a:ext cx="62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latin typeface="+mn-ea"/>
              </a:rPr>
              <a:t>贰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220EC0C-C2C0-4F5E-9E21-C74C734FD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4254" y="2087997"/>
            <a:ext cx="738664" cy="299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B62CF9C-8ED0-4073-B03E-6625BB783A93}"/>
              </a:ext>
            </a:extLst>
          </p:cNvPr>
          <p:cNvSpPr txBox="1"/>
          <p:nvPr/>
        </p:nvSpPr>
        <p:spPr>
          <a:xfrm>
            <a:off x="3831238" y="1329386"/>
            <a:ext cx="62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latin typeface="+mn-ea"/>
              </a:rPr>
              <a:t>叁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4399FF2-6664-4C41-921D-5B0DD8D8A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8838" y="2734328"/>
            <a:ext cx="738664" cy="299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3530407-44B0-4420-B98A-28304008528E}"/>
              </a:ext>
            </a:extLst>
          </p:cNvPr>
          <p:cNvSpPr txBox="1"/>
          <p:nvPr/>
        </p:nvSpPr>
        <p:spPr>
          <a:xfrm>
            <a:off x="2405822" y="1975717"/>
            <a:ext cx="62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latin typeface="+mn-ea"/>
              </a:rPr>
              <a:t>肆</a:t>
            </a:r>
          </a:p>
        </p:txBody>
      </p:sp>
    </p:spTree>
    <p:extLst>
      <p:ext uri="{BB962C8B-B14F-4D97-AF65-F5344CB8AC3E}">
        <p14:creationId xmlns:p14="http://schemas.microsoft.com/office/powerpoint/2010/main" val="293191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0186641-594A-43DF-B030-0C684E4DA10B}"/>
              </a:ext>
            </a:extLst>
          </p:cNvPr>
          <p:cNvSpPr/>
          <p:nvPr/>
        </p:nvSpPr>
        <p:spPr>
          <a:xfrm>
            <a:off x="2811774" y="1985768"/>
            <a:ext cx="61742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000" dirty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Arial" panose="020B0604020202020204" pitchFamily="34" charset="0"/>
              </a:rPr>
              <a:t>0  1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1A67FD2-4D58-477B-B291-93F7E1E41F90}"/>
              </a:ext>
            </a:extLst>
          </p:cNvPr>
          <p:cNvSpPr/>
          <p:nvPr/>
        </p:nvSpPr>
        <p:spPr>
          <a:xfrm>
            <a:off x="3069976" y="3877094"/>
            <a:ext cx="5657849" cy="141577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</a:p>
          <a:p>
            <a:pPr algn="ctr">
              <a:lnSpc>
                <a:spcPct val="200000"/>
              </a:lnSpc>
            </a:pPr>
            <a:endParaRPr lang="en-US" altLang="zh-CN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CF48779-256A-4D21-AAF5-FDAB0F480B7C}"/>
              </a:ext>
            </a:extLst>
          </p:cNvPr>
          <p:cNvSpPr/>
          <p:nvPr/>
        </p:nvSpPr>
        <p:spPr>
          <a:xfrm>
            <a:off x="3121412" y="3034276"/>
            <a:ext cx="5554979" cy="7894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0000"/>
              </a:lnSpc>
              <a:defRPr/>
            </a:pPr>
            <a:r>
              <a:rPr lang="en-US" altLang="zh-CN" sz="3200" kern="0" spc="50" dirty="0"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【</a:t>
            </a:r>
            <a:r>
              <a:rPr lang="zh-CN" altLang="en-US" sz="3200" kern="0" spc="5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点击添加标题</a:t>
            </a:r>
            <a:r>
              <a:rPr lang="en-US" altLang="zh-CN" sz="3200" kern="0" spc="50" dirty="0"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】</a:t>
            </a:r>
            <a:endParaRPr lang="zh-CN" altLang="en-US" sz="3200" kern="0" spc="50" dirty="0"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436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F7FE4A81-7627-4ABB-B3BD-2330FD9CBA14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rgbClr val="DD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4E72474-DC11-4A40-ACBE-3165380A9D63}"/>
              </a:ext>
            </a:extLst>
          </p:cNvPr>
          <p:cNvSpPr/>
          <p:nvPr/>
        </p:nvSpPr>
        <p:spPr>
          <a:xfrm>
            <a:off x="0" y="6634162"/>
            <a:ext cx="12192000" cy="285750"/>
          </a:xfrm>
          <a:prstGeom prst="rect">
            <a:avLst/>
          </a:prstGeom>
          <a:solidFill>
            <a:srgbClr val="DD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1676072C-4502-44E5-8334-2470382B152F}"/>
              </a:ext>
            </a:extLst>
          </p:cNvPr>
          <p:cNvGrpSpPr>
            <a:grpSpLocks/>
          </p:cNvGrpSpPr>
          <p:nvPr/>
        </p:nvGrpSpPr>
        <p:grpSpPr bwMode="auto">
          <a:xfrm>
            <a:off x="2288296" y="1987550"/>
            <a:ext cx="7554913" cy="1441450"/>
            <a:chOff x="0" y="0"/>
            <a:chExt cx="6032665" cy="1152128"/>
          </a:xfrm>
        </p:grpSpPr>
        <p:sp>
          <p:nvSpPr>
            <p:cNvPr id="5" name="直接连接符 4">
              <a:extLst>
                <a:ext uri="{FF2B5EF4-FFF2-40B4-BE49-F238E27FC236}">
                  <a16:creationId xmlns:a16="http://schemas.microsoft.com/office/drawing/2014/main" id="{41202FA0-4FE0-445D-BB73-2B4846C187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504056"/>
              <a:ext cx="6032665" cy="1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  <p:cxnSp>
          <p:nvCxnSpPr>
            <p:cNvPr id="6" name="直接箭头连接符 5">
              <a:extLst>
                <a:ext uri="{FF2B5EF4-FFF2-40B4-BE49-F238E27FC236}">
                  <a16:creationId xmlns:a16="http://schemas.microsoft.com/office/drawing/2014/main" id="{5482A263-6F54-40E3-A123-43E25756F73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0" y="504056"/>
              <a:ext cx="1" cy="648072"/>
            </a:xfrm>
            <a:prstGeom prst="straightConnector1">
              <a:avLst/>
            </a:prstGeom>
            <a:noFill/>
            <a:ln w="6350">
              <a:solidFill>
                <a:srgbClr val="7F7F7F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直接箭头连接符 6">
              <a:extLst>
                <a:ext uri="{FF2B5EF4-FFF2-40B4-BE49-F238E27FC236}">
                  <a16:creationId xmlns:a16="http://schemas.microsoft.com/office/drawing/2014/main" id="{F7291E30-54EE-4848-93C2-08338D58E23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031485" y="504056"/>
              <a:ext cx="1" cy="648072"/>
            </a:xfrm>
            <a:prstGeom prst="straightConnector1">
              <a:avLst/>
            </a:prstGeom>
            <a:noFill/>
            <a:ln w="6350">
              <a:solidFill>
                <a:srgbClr val="7F7F7F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直接箭头连接符 7">
              <a:extLst>
                <a:ext uri="{FF2B5EF4-FFF2-40B4-BE49-F238E27FC236}">
                  <a16:creationId xmlns:a16="http://schemas.microsoft.com/office/drawing/2014/main" id="{9DCC8A8C-A9E6-4C90-9AE2-B590115A374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144450" y="504056"/>
              <a:ext cx="1" cy="648072"/>
            </a:xfrm>
            <a:prstGeom prst="straightConnector1">
              <a:avLst/>
            </a:prstGeom>
            <a:noFill/>
            <a:ln w="6350">
              <a:solidFill>
                <a:srgbClr val="7F7F7F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直接箭头连接符 8">
              <a:extLst>
                <a:ext uri="{FF2B5EF4-FFF2-40B4-BE49-F238E27FC236}">
                  <a16:creationId xmlns:a16="http://schemas.microsoft.com/office/drawing/2014/main" id="{06012C2D-A840-4F95-AE63-39D52496FCD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030758" y="504056"/>
              <a:ext cx="1" cy="648072"/>
            </a:xfrm>
            <a:prstGeom prst="straightConnector1">
              <a:avLst/>
            </a:prstGeom>
            <a:noFill/>
            <a:ln w="6350">
              <a:solidFill>
                <a:srgbClr val="7F7F7F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" name="直接连接符 9">
              <a:extLst>
                <a:ext uri="{FF2B5EF4-FFF2-40B4-BE49-F238E27FC236}">
                  <a16:creationId xmlns:a16="http://schemas.microsoft.com/office/drawing/2014/main" id="{E0140EDA-4288-455A-9541-9C2B0EEDE9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80337" y="0"/>
              <a:ext cx="1" cy="504056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endParaRPr>
            </a:p>
          </p:txBody>
        </p:sp>
      </p:grpSp>
      <p:sp>
        <p:nvSpPr>
          <p:cNvPr id="11" name="TextBox 29">
            <a:extLst>
              <a:ext uri="{FF2B5EF4-FFF2-40B4-BE49-F238E27FC236}">
                <a16:creationId xmlns:a16="http://schemas.microsoft.com/office/drawing/2014/main" id="{D621C1CF-68D7-4883-8FC9-C16685327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271" y="4225925"/>
            <a:ext cx="2525713" cy="1047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点击输入本栏的具体文字，简明扼要的说明分项内容，此为概念图解，点击输入本栏的具体文字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30">
            <a:extLst>
              <a:ext uri="{FF2B5EF4-FFF2-40B4-BE49-F238E27FC236}">
                <a16:creationId xmlns:a16="http://schemas.microsoft.com/office/drawing/2014/main" id="{35C06E12-869C-4054-9F84-8259E69CF8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0984" y="4225925"/>
            <a:ext cx="2524125" cy="1047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点击输入本栏的具体文字，简明扼要的说明分项内容，此为概念图解，点击输入本栏的具体文字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31">
            <a:extLst>
              <a:ext uri="{FF2B5EF4-FFF2-40B4-BE49-F238E27FC236}">
                <a16:creationId xmlns:a16="http://schemas.microsoft.com/office/drawing/2014/main" id="{9FCF94D5-4AA6-4096-AA9F-845E3AA56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5596" y="4225925"/>
            <a:ext cx="2524125" cy="1047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点击输入本栏的具体文字，简明扼要的说明分项内容，此为概念图解，点击输入本栏的具体文字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32">
            <a:extLst>
              <a:ext uri="{FF2B5EF4-FFF2-40B4-BE49-F238E27FC236}">
                <a16:creationId xmlns:a16="http://schemas.microsoft.com/office/drawing/2014/main" id="{9D92497F-2B29-41C7-B919-F7E48069ED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90696" y="4225925"/>
            <a:ext cx="2524125" cy="1047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点击输入本栏的具体文字，简明扼要的说明分项内容，此为概念图解，点击输入本栏的具体文字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7" name="组合 14">
            <a:extLst>
              <a:ext uri="{FF2B5EF4-FFF2-40B4-BE49-F238E27FC236}">
                <a16:creationId xmlns:a16="http://schemas.microsoft.com/office/drawing/2014/main" id="{EF9A33A7-9FB6-4343-938D-E101306F5CA3}"/>
              </a:ext>
            </a:extLst>
          </p:cNvPr>
          <p:cNvGrpSpPr>
            <a:grpSpLocks/>
          </p:cNvGrpSpPr>
          <p:nvPr/>
        </p:nvGrpSpPr>
        <p:grpSpPr bwMode="auto">
          <a:xfrm>
            <a:off x="4677484" y="1265238"/>
            <a:ext cx="2906712" cy="722312"/>
            <a:chOff x="0" y="0"/>
            <a:chExt cx="2320263" cy="576064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8" name="矩形 15">
              <a:extLst>
                <a:ext uri="{FF2B5EF4-FFF2-40B4-BE49-F238E27FC236}">
                  <a16:creationId xmlns:a16="http://schemas.microsoft.com/office/drawing/2014/main" id="{A8F81B16-909E-4A8B-A9E0-12531E11B5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320263" cy="5760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TextBox 35">
              <a:extLst>
                <a:ext uri="{FF2B5EF4-FFF2-40B4-BE49-F238E27FC236}">
                  <a16:creationId xmlns:a16="http://schemas.microsoft.com/office/drawing/2014/main" id="{C7218FD3-3F6D-4EBF-AA39-85FDD4F7E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481" y="128274"/>
              <a:ext cx="1375811" cy="3190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  <a:sym typeface="微软雅黑" panose="020B0503020204020204" pitchFamily="34" charset="-122"/>
                </a:rPr>
                <a:t>此处输入标题</a:t>
              </a:r>
            </a:p>
          </p:txBody>
        </p:sp>
      </p:grpSp>
      <p:grpSp>
        <p:nvGrpSpPr>
          <p:cNvPr id="20" name="组合 17">
            <a:extLst>
              <a:ext uri="{FF2B5EF4-FFF2-40B4-BE49-F238E27FC236}">
                <a16:creationId xmlns:a16="http://schemas.microsoft.com/office/drawing/2014/main" id="{646AF415-6E1B-4ADC-BAFD-642D708E48A2}"/>
              </a:ext>
            </a:extLst>
          </p:cNvPr>
          <p:cNvGrpSpPr>
            <a:grpSpLocks/>
          </p:cNvGrpSpPr>
          <p:nvPr/>
        </p:nvGrpSpPr>
        <p:grpSpPr bwMode="auto">
          <a:xfrm>
            <a:off x="1035759" y="3429000"/>
            <a:ext cx="2384425" cy="722313"/>
            <a:chOff x="0" y="0"/>
            <a:chExt cx="1904222" cy="576064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1" name="矩形 18">
              <a:extLst>
                <a:ext uri="{FF2B5EF4-FFF2-40B4-BE49-F238E27FC236}">
                  <a16:creationId xmlns:a16="http://schemas.microsoft.com/office/drawing/2014/main" id="{A85CFE0E-43B1-4B5A-88F1-5D5D8292E0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904222" cy="5760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" name="TextBox 36">
              <a:extLst>
                <a:ext uri="{FF2B5EF4-FFF2-40B4-BE49-F238E27FC236}">
                  <a16:creationId xmlns:a16="http://schemas.microsoft.com/office/drawing/2014/main" id="{C70303FB-25CA-471C-A37A-8F305A221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367" y="140563"/>
              <a:ext cx="1253487" cy="29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  <a:sym typeface="微软雅黑" panose="020B0503020204020204" pitchFamily="34" charset="-122"/>
                </a:rPr>
                <a:t>此处输入标题</a:t>
              </a:r>
            </a:p>
          </p:txBody>
        </p:sp>
      </p:grpSp>
      <p:grpSp>
        <p:nvGrpSpPr>
          <p:cNvPr id="23" name="组合 20">
            <a:extLst>
              <a:ext uri="{FF2B5EF4-FFF2-40B4-BE49-F238E27FC236}">
                <a16:creationId xmlns:a16="http://schemas.microsoft.com/office/drawing/2014/main" id="{B353BA11-2094-45BC-A789-E3992D239F11}"/>
              </a:ext>
            </a:extLst>
          </p:cNvPr>
          <p:cNvGrpSpPr>
            <a:grpSpLocks/>
          </p:cNvGrpSpPr>
          <p:nvPr/>
        </p:nvGrpSpPr>
        <p:grpSpPr bwMode="auto">
          <a:xfrm>
            <a:off x="3610684" y="3429000"/>
            <a:ext cx="2384425" cy="722313"/>
            <a:chOff x="0" y="0"/>
            <a:chExt cx="1904222" cy="576064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4" name="矩形 21">
              <a:extLst>
                <a:ext uri="{FF2B5EF4-FFF2-40B4-BE49-F238E27FC236}">
                  <a16:creationId xmlns:a16="http://schemas.microsoft.com/office/drawing/2014/main" id="{5CD0194A-DC62-4AF5-97DC-1B9112242C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904222" cy="5760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" name="TextBox 37">
              <a:extLst>
                <a:ext uri="{FF2B5EF4-FFF2-40B4-BE49-F238E27FC236}">
                  <a16:creationId xmlns:a16="http://schemas.microsoft.com/office/drawing/2014/main" id="{26C5E2FC-488D-488B-BA13-1D06E2E27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367" y="140563"/>
              <a:ext cx="1253487" cy="29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  <a:sym typeface="微软雅黑" panose="020B0503020204020204" pitchFamily="34" charset="-122"/>
                </a:rPr>
                <a:t>此处输入标题</a:t>
              </a:r>
            </a:p>
          </p:txBody>
        </p:sp>
      </p:grpSp>
      <p:grpSp>
        <p:nvGrpSpPr>
          <p:cNvPr id="26" name="组合 23">
            <a:extLst>
              <a:ext uri="{FF2B5EF4-FFF2-40B4-BE49-F238E27FC236}">
                <a16:creationId xmlns:a16="http://schemas.microsoft.com/office/drawing/2014/main" id="{D10E4729-5FAA-4BEC-82C3-69FDCBAD5669}"/>
              </a:ext>
            </a:extLst>
          </p:cNvPr>
          <p:cNvGrpSpPr>
            <a:grpSpLocks/>
          </p:cNvGrpSpPr>
          <p:nvPr/>
        </p:nvGrpSpPr>
        <p:grpSpPr bwMode="auto">
          <a:xfrm>
            <a:off x="6225296" y="3429000"/>
            <a:ext cx="2384425" cy="722313"/>
            <a:chOff x="0" y="0"/>
            <a:chExt cx="1904222" cy="576064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7" name="矩形 24">
              <a:extLst>
                <a:ext uri="{FF2B5EF4-FFF2-40B4-BE49-F238E27FC236}">
                  <a16:creationId xmlns:a16="http://schemas.microsoft.com/office/drawing/2014/main" id="{DD625F77-C61C-4ADA-917C-C67FF4E05C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904222" cy="5760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TextBox 38">
              <a:extLst>
                <a:ext uri="{FF2B5EF4-FFF2-40B4-BE49-F238E27FC236}">
                  <a16:creationId xmlns:a16="http://schemas.microsoft.com/office/drawing/2014/main" id="{5913C993-9A76-4243-86C5-D15EDAFA3A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367" y="140563"/>
              <a:ext cx="1253487" cy="29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  <a:sym typeface="微软雅黑" panose="020B0503020204020204" pitchFamily="34" charset="-122"/>
                </a:rPr>
                <a:t>此处输入标题</a:t>
              </a:r>
            </a:p>
          </p:txBody>
        </p:sp>
      </p:grpSp>
      <p:grpSp>
        <p:nvGrpSpPr>
          <p:cNvPr id="29" name="组合 26">
            <a:extLst>
              <a:ext uri="{FF2B5EF4-FFF2-40B4-BE49-F238E27FC236}">
                <a16:creationId xmlns:a16="http://schemas.microsoft.com/office/drawing/2014/main" id="{E7EFBB2E-AA78-425D-AFCA-ACFE0C47E62E}"/>
              </a:ext>
            </a:extLst>
          </p:cNvPr>
          <p:cNvGrpSpPr>
            <a:grpSpLocks/>
          </p:cNvGrpSpPr>
          <p:nvPr/>
        </p:nvGrpSpPr>
        <p:grpSpPr bwMode="auto">
          <a:xfrm>
            <a:off x="8841496" y="3429000"/>
            <a:ext cx="2384425" cy="722313"/>
            <a:chOff x="0" y="0"/>
            <a:chExt cx="1904222" cy="576064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0" name="矩形 27">
              <a:extLst>
                <a:ext uri="{FF2B5EF4-FFF2-40B4-BE49-F238E27FC236}">
                  <a16:creationId xmlns:a16="http://schemas.microsoft.com/office/drawing/2014/main" id="{4A1C4911-FD02-4B17-A4F6-90741D34ED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904222" cy="5760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" name="TextBox 39">
              <a:extLst>
                <a:ext uri="{FF2B5EF4-FFF2-40B4-BE49-F238E27FC236}">
                  <a16:creationId xmlns:a16="http://schemas.microsoft.com/office/drawing/2014/main" id="{2959FC3E-67DA-4A5A-8581-28523629B2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367" y="140563"/>
              <a:ext cx="1253487" cy="29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全字库正楷体" panose="02010604000101010101" pitchFamily="2" charset="-122"/>
                  <a:sym typeface="微软雅黑" panose="020B0503020204020204" pitchFamily="34" charset="-122"/>
                </a:rPr>
                <a:t>此处输入标题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0439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F7FE4A81-7627-4ABB-B3BD-2330FD9CBA14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rgbClr val="DD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4E72474-DC11-4A40-ACBE-3165380A9D63}"/>
              </a:ext>
            </a:extLst>
          </p:cNvPr>
          <p:cNvSpPr/>
          <p:nvPr/>
        </p:nvSpPr>
        <p:spPr>
          <a:xfrm>
            <a:off x="0" y="6634162"/>
            <a:ext cx="12192000" cy="285750"/>
          </a:xfrm>
          <a:prstGeom prst="rect">
            <a:avLst/>
          </a:prstGeom>
          <a:solidFill>
            <a:srgbClr val="DD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C51758AC-2F47-4807-A29C-776ECFA7D6ED}"/>
              </a:ext>
            </a:extLst>
          </p:cNvPr>
          <p:cNvGrpSpPr/>
          <p:nvPr/>
        </p:nvGrpSpPr>
        <p:grpSpPr>
          <a:xfrm>
            <a:off x="765923" y="2114550"/>
            <a:ext cx="5277689" cy="1373303"/>
            <a:chOff x="894511" y="2957513"/>
            <a:chExt cx="5277689" cy="1373303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2CF07944-E797-4857-BDD1-CC9452D9DC7E}"/>
                </a:ext>
              </a:extLst>
            </p:cNvPr>
            <p:cNvGrpSpPr/>
            <p:nvPr/>
          </p:nvGrpSpPr>
          <p:grpSpPr>
            <a:xfrm>
              <a:off x="894511" y="2957513"/>
              <a:ext cx="646901" cy="656344"/>
              <a:chOff x="13535240" y="4290533"/>
              <a:chExt cx="2273896" cy="2307090"/>
            </a:xfrm>
          </p:grpSpPr>
          <p:grpSp>
            <p:nvGrpSpPr>
              <p:cNvPr id="9" name="Group 57">
                <a:extLst>
                  <a:ext uri="{FF2B5EF4-FFF2-40B4-BE49-F238E27FC236}">
                    <a16:creationId xmlns:a16="http://schemas.microsoft.com/office/drawing/2014/main" id="{DC661ABC-F33D-4C57-8FAC-08224509D6E3}"/>
                  </a:ext>
                </a:extLst>
              </p:cNvPr>
              <p:cNvGrpSpPr/>
              <p:nvPr/>
            </p:nvGrpSpPr>
            <p:grpSpPr>
              <a:xfrm>
                <a:off x="13535240" y="4290533"/>
                <a:ext cx="2273896" cy="2307090"/>
                <a:chOff x="2285781" y="4847654"/>
                <a:chExt cx="952480" cy="966132"/>
              </a:xfrm>
            </p:grpSpPr>
            <p:sp>
              <p:nvSpPr>
                <p:cNvPr id="11" name="Oval 58">
                  <a:extLst>
                    <a:ext uri="{FF2B5EF4-FFF2-40B4-BE49-F238E27FC236}">
                      <a16:creationId xmlns:a16="http://schemas.microsoft.com/office/drawing/2014/main" id="{DA1B7689-2B45-40B6-8674-CDEE5AB77C98}"/>
                    </a:ext>
                  </a:extLst>
                </p:cNvPr>
                <p:cNvSpPr/>
                <p:nvPr/>
              </p:nvSpPr>
              <p:spPr bwMode="auto">
                <a:xfrm>
                  <a:off x="2346028" y="4908765"/>
                  <a:ext cx="840592" cy="8526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3175" cmpd="sng">
                  <a:noFill/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  <p:sp>
              <p:nvSpPr>
                <p:cNvPr id="14" name="Oval 59">
                  <a:extLst>
                    <a:ext uri="{FF2B5EF4-FFF2-40B4-BE49-F238E27FC236}">
                      <a16:creationId xmlns:a16="http://schemas.microsoft.com/office/drawing/2014/main" id="{43FACFC4-DCC3-4BD4-8028-24136963670F}"/>
                    </a:ext>
                  </a:extLst>
                </p:cNvPr>
                <p:cNvSpPr/>
                <p:nvPr/>
              </p:nvSpPr>
              <p:spPr bwMode="auto">
                <a:xfrm>
                  <a:off x="2285781" y="4847654"/>
                  <a:ext cx="952480" cy="966132"/>
                </a:xfrm>
                <a:prstGeom prst="ellipse">
                  <a:avLst/>
                </a:prstGeom>
                <a:noFill/>
                <a:ln w="3175" cmpd="sng">
                  <a:solidFill>
                    <a:schemeClr val="tx1">
                      <a:lumMod val="60000"/>
                      <a:lumOff val="40000"/>
                    </a:schemeClr>
                  </a:solidFill>
                  <a:prstDash val="sysDash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p:grpSp>
          <p:sp>
            <p:nvSpPr>
              <p:cNvPr id="10" name="AutoShape 76">
                <a:extLst>
                  <a:ext uri="{FF2B5EF4-FFF2-40B4-BE49-F238E27FC236}">
                    <a16:creationId xmlns:a16="http://schemas.microsoft.com/office/drawing/2014/main" id="{FD410434-EF39-4A2F-ADE3-9277A859EF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60524" y="5019811"/>
                <a:ext cx="844982" cy="78910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12292" y="0"/>
                      <a:pt x="13696" y="342"/>
                      <a:pt x="15004" y="1019"/>
                    </a:cubicBezTo>
                    <a:cubicBezTo>
                      <a:pt x="16315" y="1698"/>
                      <a:pt x="17460" y="2628"/>
                      <a:pt x="18441" y="3806"/>
                    </a:cubicBezTo>
                    <a:cubicBezTo>
                      <a:pt x="19420" y="4981"/>
                      <a:pt x="20193" y="6354"/>
                      <a:pt x="20755" y="7923"/>
                    </a:cubicBezTo>
                    <a:cubicBezTo>
                      <a:pt x="21319" y="9498"/>
                      <a:pt x="21599" y="11174"/>
                      <a:pt x="21599" y="12956"/>
                    </a:cubicBezTo>
                    <a:cubicBezTo>
                      <a:pt x="21599" y="13673"/>
                      <a:pt x="21544" y="14402"/>
                      <a:pt x="21434" y="15147"/>
                    </a:cubicBezTo>
                    <a:cubicBezTo>
                      <a:pt x="21321" y="15893"/>
                      <a:pt x="21160" y="16624"/>
                      <a:pt x="20952" y="17338"/>
                    </a:cubicBezTo>
                    <a:cubicBezTo>
                      <a:pt x="20740" y="18058"/>
                      <a:pt x="20476" y="18743"/>
                      <a:pt x="20162" y="19403"/>
                    </a:cubicBezTo>
                    <a:cubicBezTo>
                      <a:pt x="19850" y="20056"/>
                      <a:pt x="19497" y="20655"/>
                      <a:pt x="19106" y="21199"/>
                    </a:cubicBezTo>
                    <a:cubicBezTo>
                      <a:pt x="18931" y="21467"/>
                      <a:pt x="18703" y="21599"/>
                      <a:pt x="18429" y="21599"/>
                    </a:cubicBezTo>
                    <a:lnTo>
                      <a:pt x="3170" y="21599"/>
                    </a:lnTo>
                    <a:cubicBezTo>
                      <a:pt x="2887" y="21599"/>
                      <a:pt x="2661" y="21467"/>
                      <a:pt x="2493" y="21199"/>
                    </a:cubicBezTo>
                    <a:cubicBezTo>
                      <a:pt x="2088" y="20655"/>
                      <a:pt x="1730" y="20056"/>
                      <a:pt x="1425" y="19403"/>
                    </a:cubicBezTo>
                    <a:cubicBezTo>
                      <a:pt x="1118" y="18743"/>
                      <a:pt x="859" y="18058"/>
                      <a:pt x="650" y="17338"/>
                    </a:cubicBezTo>
                    <a:cubicBezTo>
                      <a:pt x="439" y="16624"/>
                      <a:pt x="278" y="15893"/>
                      <a:pt x="165" y="15147"/>
                    </a:cubicBezTo>
                    <a:cubicBezTo>
                      <a:pt x="55" y="14402"/>
                      <a:pt x="0" y="13673"/>
                      <a:pt x="0" y="12956"/>
                    </a:cubicBezTo>
                    <a:cubicBezTo>
                      <a:pt x="0" y="11162"/>
                      <a:pt x="280" y="9487"/>
                      <a:pt x="844" y="7917"/>
                    </a:cubicBezTo>
                    <a:cubicBezTo>
                      <a:pt x="1406" y="6354"/>
                      <a:pt x="2179" y="4981"/>
                      <a:pt x="3158" y="3806"/>
                    </a:cubicBezTo>
                    <a:cubicBezTo>
                      <a:pt x="4140" y="2628"/>
                      <a:pt x="5284" y="1698"/>
                      <a:pt x="6595" y="1019"/>
                    </a:cubicBezTo>
                    <a:cubicBezTo>
                      <a:pt x="7903" y="342"/>
                      <a:pt x="9304" y="0"/>
                      <a:pt x="10800" y="0"/>
                    </a:cubicBezTo>
                    <a:moveTo>
                      <a:pt x="3148" y="14571"/>
                    </a:moveTo>
                    <a:cubicBezTo>
                      <a:pt x="3523" y="14571"/>
                      <a:pt x="3842" y="14413"/>
                      <a:pt x="4101" y="14099"/>
                    </a:cubicBezTo>
                    <a:cubicBezTo>
                      <a:pt x="4360" y="13791"/>
                      <a:pt x="4492" y="13408"/>
                      <a:pt x="4492" y="12956"/>
                    </a:cubicBezTo>
                    <a:cubicBezTo>
                      <a:pt x="4492" y="12507"/>
                      <a:pt x="4360" y="12127"/>
                      <a:pt x="4096" y="11822"/>
                    </a:cubicBezTo>
                    <a:cubicBezTo>
                      <a:pt x="3832" y="11511"/>
                      <a:pt x="3516" y="11358"/>
                      <a:pt x="3148" y="11358"/>
                    </a:cubicBezTo>
                    <a:cubicBezTo>
                      <a:pt x="2772" y="11358"/>
                      <a:pt x="2455" y="11511"/>
                      <a:pt x="2200" y="11822"/>
                    </a:cubicBezTo>
                    <a:cubicBezTo>
                      <a:pt x="1943" y="12127"/>
                      <a:pt x="1814" y="12507"/>
                      <a:pt x="1814" y="12956"/>
                    </a:cubicBezTo>
                    <a:cubicBezTo>
                      <a:pt x="1814" y="13408"/>
                      <a:pt x="1943" y="13791"/>
                      <a:pt x="2200" y="14099"/>
                    </a:cubicBezTo>
                    <a:cubicBezTo>
                      <a:pt x="2455" y="14413"/>
                      <a:pt x="2772" y="14571"/>
                      <a:pt x="3148" y="14571"/>
                    </a:cubicBezTo>
                    <a:moveTo>
                      <a:pt x="5388" y="8105"/>
                    </a:moveTo>
                    <a:cubicBezTo>
                      <a:pt x="5762" y="8105"/>
                      <a:pt x="6086" y="7943"/>
                      <a:pt x="6352" y="7621"/>
                    </a:cubicBezTo>
                    <a:cubicBezTo>
                      <a:pt x="6621" y="7301"/>
                      <a:pt x="6756" y="6915"/>
                      <a:pt x="6756" y="6466"/>
                    </a:cubicBezTo>
                    <a:cubicBezTo>
                      <a:pt x="6756" y="6014"/>
                      <a:pt x="6621" y="5634"/>
                      <a:pt x="6352" y="5326"/>
                    </a:cubicBezTo>
                    <a:cubicBezTo>
                      <a:pt x="6086" y="5021"/>
                      <a:pt x="5762" y="4865"/>
                      <a:pt x="5388" y="4865"/>
                    </a:cubicBezTo>
                    <a:cubicBezTo>
                      <a:pt x="5028" y="4865"/>
                      <a:pt x="4713" y="5021"/>
                      <a:pt x="4447" y="5326"/>
                    </a:cubicBezTo>
                    <a:cubicBezTo>
                      <a:pt x="4178" y="5634"/>
                      <a:pt x="4043" y="6014"/>
                      <a:pt x="4043" y="6466"/>
                    </a:cubicBezTo>
                    <a:cubicBezTo>
                      <a:pt x="4043" y="6915"/>
                      <a:pt x="4178" y="7301"/>
                      <a:pt x="4447" y="7621"/>
                    </a:cubicBezTo>
                    <a:cubicBezTo>
                      <a:pt x="4713" y="7943"/>
                      <a:pt x="5028" y="8105"/>
                      <a:pt x="5388" y="8105"/>
                    </a:cubicBezTo>
                    <a:moveTo>
                      <a:pt x="11995" y="15052"/>
                    </a:moveTo>
                    <a:cubicBezTo>
                      <a:pt x="12026" y="14923"/>
                      <a:pt x="12084" y="14672"/>
                      <a:pt x="12172" y="14292"/>
                    </a:cubicBezTo>
                    <a:cubicBezTo>
                      <a:pt x="12261" y="13918"/>
                      <a:pt x="12364" y="13477"/>
                      <a:pt x="12482" y="12977"/>
                    </a:cubicBezTo>
                    <a:cubicBezTo>
                      <a:pt x="12599" y="12475"/>
                      <a:pt x="12727" y="11954"/>
                      <a:pt x="12861" y="11404"/>
                    </a:cubicBezTo>
                    <a:cubicBezTo>
                      <a:pt x="12996" y="10860"/>
                      <a:pt x="13113" y="10351"/>
                      <a:pt x="13212" y="9881"/>
                    </a:cubicBezTo>
                    <a:cubicBezTo>
                      <a:pt x="13312" y="9415"/>
                      <a:pt x="13399" y="9009"/>
                      <a:pt x="13471" y="8669"/>
                    </a:cubicBezTo>
                    <a:cubicBezTo>
                      <a:pt x="13543" y="8329"/>
                      <a:pt x="13579" y="8131"/>
                      <a:pt x="13579" y="8076"/>
                    </a:cubicBezTo>
                    <a:cubicBezTo>
                      <a:pt x="13579" y="7869"/>
                      <a:pt x="13512" y="7681"/>
                      <a:pt x="13379" y="7526"/>
                    </a:cubicBezTo>
                    <a:cubicBezTo>
                      <a:pt x="13245" y="7371"/>
                      <a:pt x="13089" y="7293"/>
                      <a:pt x="12914" y="7293"/>
                    </a:cubicBezTo>
                    <a:cubicBezTo>
                      <a:pt x="12760" y="7293"/>
                      <a:pt x="12624" y="7345"/>
                      <a:pt x="12506" y="7457"/>
                    </a:cubicBezTo>
                    <a:cubicBezTo>
                      <a:pt x="12386" y="7566"/>
                      <a:pt x="12304" y="7710"/>
                      <a:pt x="12259" y="7886"/>
                    </a:cubicBezTo>
                    <a:lnTo>
                      <a:pt x="10706" y="14598"/>
                    </a:lnTo>
                    <a:cubicBezTo>
                      <a:pt x="10408" y="14618"/>
                      <a:pt x="10125" y="14695"/>
                      <a:pt x="9856" y="14839"/>
                    </a:cubicBezTo>
                    <a:cubicBezTo>
                      <a:pt x="9590" y="14983"/>
                      <a:pt x="9357" y="15173"/>
                      <a:pt x="9163" y="15418"/>
                    </a:cubicBezTo>
                    <a:cubicBezTo>
                      <a:pt x="8966" y="15663"/>
                      <a:pt x="8812" y="15945"/>
                      <a:pt x="8702" y="16265"/>
                    </a:cubicBezTo>
                    <a:cubicBezTo>
                      <a:pt x="8591" y="16587"/>
                      <a:pt x="8536" y="16927"/>
                      <a:pt x="8536" y="17284"/>
                    </a:cubicBezTo>
                    <a:cubicBezTo>
                      <a:pt x="8536" y="18038"/>
                      <a:pt x="8755" y="18677"/>
                      <a:pt x="9196" y="19198"/>
                    </a:cubicBezTo>
                    <a:cubicBezTo>
                      <a:pt x="9638" y="19725"/>
                      <a:pt x="10171" y="19987"/>
                      <a:pt x="10799" y="19987"/>
                    </a:cubicBezTo>
                    <a:cubicBezTo>
                      <a:pt x="11428" y="19987"/>
                      <a:pt x="11961" y="19725"/>
                      <a:pt x="12403" y="19198"/>
                    </a:cubicBezTo>
                    <a:cubicBezTo>
                      <a:pt x="12842" y="18677"/>
                      <a:pt x="13063" y="18038"/>
                      <a:pt x="13063" y="17284"/>
                    </a:cubicBezTo>
                    <a:cubicBezTo>
                      <a:pt x="13063" y="16835"/>
                      <a:pt x="12962" y="16417"/>
                      <a:pt x="12763" y="16031"/>
                    </a:cubicBezTo>
                    <a:cubicBezTo>
                      <a:pt x="12564" y="15645"/>
                      <a:pt x="12307" y="15320"/>
                      <a:pt x="11995" y="15052"/>
                    </a:cubicBezTo>
                    <a:moveTo>
                      <a:pt x="10800" y="2176"/>
                    </a:moveTo>
                    <a:cubicBezTo>
                      <a:pt x="10425" y="2176"/>
                      <a:pt x="10106" y="2335"/>
                      <a:pt x="9847" y="2646"/>
                    </a:cubicBezTo>
                    <a:cubicBezTo>
                      <a:pt x="9585" y="2960"/>
                      <a:pt x="9456" y="3343"/>
                      <a:pt x="9456" y="3792"/>
                    </a:cubicBezTo>
                    <a:cubicBezTo>
                      <a:pt x="9456" y="4241"/>
                      <a:pt x="9585" y="4621"/>
                      <a:pt x="9847" y="4926"/>
                    </a:cubicBezTo>
                    <a:cubicBezTo>
                      <a:pt x="10106" y="5237"/>
                      <a:pt x="10425" y="5390"/>
                      <a:pt x="10800" y="5390"/>
                    </a:cubicBezTo>
                    <a:cubicBezTo>
                      <a:pt x="11174" y="5390"/>
                      <a:pt x="11493" y="5237"/>
                      <a:pt x="11752" y="4926"/>
                    </a:cubicBezTo>
                    <a:cubicBezTo>
                      <a:pt x="12014" y="4621"/>
                      <a:pt x="12144" y="4241"/>
                      <a:pt x="12144" y="3792"/>
                    </a:cubicBezTo>
                    <a:cubicBezTo>
                      <a:pt x="12144" y="3343"/>
                      <a:pt x="12014" y="2960"/>
                      <a:pt x="11752" y="2646"/>
                    </a:cubicBezTo>
                    <a:cubicBezTo>
                      <a:pt x="11493" y="2335"/>
                      <a:pt x="11174" y="2176"/>
                      <a:pt x="10800" y="2176"/>
                    </a:cubicBezTo>
                    <a:moveTo>
                      <a:pt x="14844" y="6466"/>
                    </a:moveTo>
                    <a:cubicBezTo>
                      <a:pt x="14844" y="6916"/>
                      <a:pt x="14978" y="7299"/>
                      <a:pt x="15247" y="7609"/>
                    </a:cubicBezTo>
                    <a:cubicBezTo>
                      <a:pt x="15513" y="7920"/>
                      <a:pt x="15835" y="8076"/>
                      <a:pt x="16212" y="8076"/>
                    </a:cubicBezTo>
                    <a:cubicBezTo>
                      <a:pt x="16586" y="8076"/>
                      <a:pt x="16903" y="7920"/>
                      <a:pt x="17164" y="7609"/>
                    </a:cubicBezTo>
                    <a:cubicBezTo>
                      <a:pt x="17426" y="7299"/>
                      <a:pt x="17555" y="6915"/>
                      <a:pt x="17555" y="6466"/>
                    </a:cubicBezTo>
                    <a:cubicBezTo>
                      <a:pt x="17555" y="6014"/>
                      <a:pt x="17426" y="5634"/>
                      <a:pt x="17164" y="5326"/>
                    </a:cubicBezTo>
                    <a:cubicBezTo>
                      <a:pt x="16903" y="5021"/>
                      <a:pt x="16586" y="4866"/>
                      <a:pt x="16212" y="4866"/>
                    </a:cubicBezTo>
                    <a:cubicBezTo>
                      <a:pt x="15835" y="4866"/>
                      <a:pt x="15513" y="5021"/>
                      <a:pt x="15247" y="5326"/>
                    </a:cubicBezTo>
                    <a:cubicBezTo>
                      <a:pt x="14978" y="5634"/>
                      <a:pt x="14844" y="6014"/>
                      <a:pt x="14844" y="6466"/>
                    </a:cubicBezTo>
                    <a:moveTo>
                      <a:pt x="18451" y="14571"/>
                    </a:moveTo>
                    <a:cubicBezTo>
                      <a:pt x="18828" y="14571"/>
                      <a:pt x="19142" y="14413"/>
                      <a:pt x="19399" y="14099"/>
                    </a:cubicBezTo>
                    <a:cubicBezTo>
                      <a:pt x="19656" y="13791"/>
                      <a:pt x="19785" y="13408"/>
                      <a:pt x="19785" y="12956"/>
                    </a:cubicBezTo>
                    <a:cubicBezTo>
                      <a:pt x="19785" y="12507"/>
                      <a:pt x="19655" y="12127"/>
                      <a:pt x="19399" y="11822"/>
                    </a:cubicBezTo>
                    <a:cubicBezTo>
                      <a:pt x="19142" y="11511"/>
                      <a:pt x="18828" y="11358"/>
                      <a:pt x="18451" y="11358"/>
                    </a:cubicBezTo>
                    <a:cubicBezTo>
                      <a:pt x="18076" y="11358"/>
                      <a:pt x="17757" y="11511"/>
                      <a:pt x="17498" y="11822"/>
                    </a:cubicBezTo>
                    <a:cubicBezTo>
                      <a:pt x="17236" y="12127"/>
                      <a:pt x="17107" y="12507"/>
                      <a:pt x="17107" y="12956"/>
                    </a:cubicBezTo>
                    <a:cubicBezTo>
                      <a:pt x="17107" y="13408"/>
                      <a:pt x="17236" y="13791"/>
                      <a:pt x="17498" y="14099"/>
                    </a:cubicBezTo>
                    <a:cubicBezTo>
                      <a:pt x="17757" y="14413"/>
                      <a:pt x="18076" y="14571"/>
                      <a:pt x="18451" y="14571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lIns="101578" tIns="101578" rIns="101578" bIns="101578" anchor="ctr"/>
              <a:lstStyle/>
              <a:p>
                <a:pPr defTabSz="914195">
                  <a:defRPr/>
                </a:pPr>
                <a:endParaRPr lang="es-ES" sz="58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Gill Sans" charset="0"/>
                  <a:sym typeface="Gill Sans" charset="0"/>
                </a:endParaRP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49643361-262A-4AAF-9D21-433971F9C4D7}"/>
                </a:ext>
              </a:extLst>
            </p:cNvPr>
            <p:cNvGrpSpPr/>
            <p:nvPr/>
          </p:nvGrpSpPr>
          <p:grpSpPr>
            <a:xfrm>
              <a:off x="1722828" y="3100755"/>
              <a:ext cx="4449372" cy="1230061"/>
              <a:chOff x="1722828" y="3100755"/>
              <a:chExt cx="4449372" cy="1230061"/>
            </a:xfrm>
          </p:grpSpPr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7C6843F2-A07F-4961-B343-A550CD8E5F8D}"/>
                  </a:ext>
                </a:extLst>
              </p:cNvPr>
              <p:cNvSpPr/>
              <p:nvPr/>
            </p:nvSpPr>
            <p:spPr>
              <a:xfrm>
                <a:off x="1765612" y="3100755"/>
                <a:ext cx="21804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0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ADD YOUR TITTLE</a:t>
                </a:r>
                <a:endPara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79F73C98-AD20-4738-88E1-2FBAF76CDCF0}"/>
                  </a:ext>
                </a:extLst>
              </p:cNvPr>
              <p:cNvSpPr/>
              <p:nvPr/>
            </p:nvSpPr>
            <p:spPr>
              <a:xfrm>
                <a:off x="1722828" y="3566183"/>
                <a:ext cx="4449372" cy="7646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200" kern="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点击输入本栏的具体文字，简明扼要的说明分项内容，此为概念图解，点击输入本栏的具体文字</a:t>
                </a:r>
                <a:endParaRPr lang="en-US" altLang="zh-CN" sz="12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B2B68E8-4FC8-49C5-ADAF-35689E9CB928}"/>
              </a:ext>
            </a:extLst>
          </p:cNvPr>
          <p:cNvGrpSpPr/>
          <p:nvPr/>
        </p:nvGrpSpPr>
        <p:grpSpPr>
          <a:xfrm>
            <a:off x="6404561" y="2104519"/>
            <a:ext cx="5285848" cy="1383701"/>
            <a:chOff x="6533149" y="2947482"/>
            <a:chExt cx="5285848" cy="1383701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FD59633C-50F2-4945-8626-9127239D8E7B}"/>
                </a:ext>
              </a:extLst>
            </p:cNvPr>
            <p:cNvGrpSpPr/>
            <p:nvPr/>
          </p:nvGrpSpPr>
          <p:grpSpPr>
            <a:xfrm>
              <a:off x="6533149" y="2947482"/>
              <a:ext cx="666674" cy="676406"/>
              <a:chOff x="13540907" y="9856605"/>
              <a:chExt cx="2273896" cy="2307090"/>
            </a:xfrm>
          </p:grpSpPr>
          <p:grpSp>
            <p:nvGrpSpPr>
              <p:cNvPr id="20" name="Group 36">
                <a:extLst>
                  <a:ext uri="{FF2B5EF4-FFF2-40B4-BE49-F238E27FC236}">
                    <a16:creationId xmlns:a16="http://schemas.microsoft.com/office/drawing/2014/main" id="{210DC6B9-8DF8-4653-BFC4-DC32F6EC4160}"/>
                  </a:ext>
                </a:extLst>
              </p:cNvPr>
              <p:cNvGrpSpPr/>
              <p:nvPr/>
            </p:nvGrpSpPr>
            <p:grpSpPr>
              <a:xfrm>
                <a:off x="13540907" y="9856605"/>
                <a:ext cx="2273896" cy="2307090"/>
                <a:chOff x="2285781" y="4847654"/>
                <a:chExt cx="952480" cy="966132"/>
              </a:xfrm>
            </p:grpSpPr>
            <p:sp>
              <p:nvSpPr>
                <p:cNvPr id="22" name="Oval 45">
                  <a:extLst>
                    <a:ext uri="{FF2B5EF4-FFF2-40B4-BE49-F238E27FC236}">
                      <a16:creationId xmlns:a16="http://schemas.microsoft.com/office/drawing/2014/main" id="{E473B19F-DAEB-478C-927E-7441CB5B5172}"/>
                    </a:ext>
                  </a:extLst>
                </p:cNvPr>
                <p:cNvSpPr/>
                <p:nvPr/>
              </p:nvSpPr>
              <p:spPr bwMode="auto">
                <a:xfrm>
                  <a:off x="2346028" y="4908765"/>
                  <a:ext cx="840592" cy="8526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3175" cmpd="sng">
                  <a:noFill/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  <p:sp>
              <p:nvSpPr>
                <p:cNvPr id="23" name="Oval 46">
                  <a:extLst>
                    <a:ext uri="{FF2B5EF4-FFF2-40B4-BE49-F238E27FC236}">
                      <a16:creationId xmlns:a16="http://schemas.microsoft.com/office/drawing/2014/main" id="{036F9C66-0A65-4A9C-A099-172B2CEECE3A}"/>
                    </a:ext>
                  </a:extLst>
                </p:cNvPr>
                <p:cNvSpPr/>
                <p:nvPr/>
              </p:nvSpPr>
              <p:spPr bwMode="auto">
                <a:xfrm>
                  <a:off x="2285781" y="4847654"/>
                  <a:ext cx="952480" cy="966132"/>
                </a:xfrm>
                <a:prstGeom prst="ellipse">
                  <a:avLst/>
                </a:prstGeom>
                <a:noFill/>
                <a:ln w="3175" cmpd="sng">
                  <a:solidFill>
                    <a:schemeClr val="tx1">
                      <a:lumMod val="60000"/>
                      <a:lumOff val="40000"/>
                    </a:schemeClr>
                  </a:solidFill>
                  <a:prstDash val="sysDash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p:grpSp>
          <p:sp>
            <p:nvSpPr>
              <p:cNvPr id="21" name="AutoShape 123">
                <a:extLst>
                  <a:ext uri="{FF2B5EF4-FFF2-40B4-BE49-F238E27FC236}">
                    <a16:creationId xmlns:a16="http://schemas.microsoft.com/office/drawing/2014/main" id="{7DAB0E74-12B8-444A-B602-634898E9E7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63900" y="10590779"/>
                <a:ext cx="841605" cy="86801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6949"/>
                    </a:moveTo>
                    <a:cubicBezTo>
                      <a:pt x="21599" y="7542"/>
                      <a:pt x="21407" y="8153"/>
                      <a:pt x="21017" y="8781"/>
                    </a:cubicBezTo>
                    <a:cubicBezTo>
                      <a:pt x="20628" y="9416"/>
                      <a:pt x="20109" y="10015"/>
                      <a:pt x="19458" y="10585"/>
                    </a:cubicBezTo>
                    <a:cubicBezTo>
                      <a:pt x="18806" y="11152"/>
                      <a:pt x="18040" y="11651"/>
                      <a:pt x="17159" y="12083"/>
                    </a:cubicBezTo>
                    <a:cubicBezTo>
                      <a:pt x="16275" y="12512"/>
                      <a:pt x="15327" y="12820"/>
                      <a:pt x="14315" y="12996"/>
                    </a:cubicBezTo>
                    <a:cubicBezTo>
                      <a:pt x="13880" y="13090"/>
                      <a:pt x="13492" y="13284"/>
                      <a:pt x="13151" y="13578"/>
                    </a:cubicBezTo>
                    <a:cubicBezTo>
                      <a:pt x="12809" y="13872"/>
                      <a:pt x="12641" y="14204"/>
                      <a:pt x="12641" y="14571"/>
                    </a:cubicBezTo>
                    <a:cubicBezTo>
                      <a:pt x="12641" y="14900"/>
                      <a:pt x="12713" y="15140"/>
                      <a:pt x="12865" y="15293"/>
                    </a:cubicBezTo>
                    <a:cubicBezTo>
                      <a:pt x="13015" y="15449"/>
                      <a:pt x="13177" y="15596"/>
                      <a:pt x="13364" y="15728"/>
                    </a:cubicBezTo>
                    <a:cubicBezTo>
                      <a:pt x="13546" y="15866"/>
                      <a:pt x="13717" y="16010"/>
                      <a:pt x="13874" y="16169"/>
                    </a:cubicBezTo>
                    <a:cubicBezTo>
                      <a:pt x="14032" y="16330"/>
                      <a:pt x="14125" y="16574"/>
                      <a:pt x="14160" y="16903"/>
                    </a:cubicBezTo>
                    <a:cubicBezTo>
                      <a:pt x="14195" y="17117"/>
                      <a:pt x="14187" y="17340"/>
                      <a:pt x="14133" y="17564"/>
                    </a:cubicBezTo>
                    <a:cubicBezTo>
                      <a:pt x="14099" y="17696"/>
                      <a:pt x="14200" y="17805"/>
                      <a:pt x="14432" y="17893"/>
                    </a:cubicBezTo>
                    <a:cubicBezTo>
                      <a:pt x="14667" y="17981"/>
                      <a:pt x="14956" y="18069"/>
                      <a:pt x="15295" y="18154"/>
                    </a:cubicBezTo>
                    <a:cubicBezTo>
                      <a:pt x="15637" y="18236"/>
                      <a:pt x="15987" y="18342"/>
                      <a:pt x="16344" y="18468"/>
                    </a:cubicBezTo>
                    <a:cubicBezTo>
                      <a:pt x="16705" y="18595"/>
                      <a:pt x="16975" y="18756"/>
                      <a:pt x="17164" y="18953"/>
                    </a:cubicBezTo>
                    <a:cubicBezTo>
                      <a:pt x="17266" y="19050"/>
                      <a:pt x="17351" y="19232"/>
                      <a:pt x="17415" y="19511"/>
                    </a:cubicBezTo>
                    <a:cubicBezTo>
                      <a:pt x="17477" y="19790"/>
                      <a:pt x="17519" y="20090"/>
                      <a:pt x="17535" y="20416"/>
                    </a:cubicBezTo>
                    <a:cubicBezTo>
                      <a:pt x="17554" y="20727"/>
                      <a:pt x="17527" y="21000"/>
                      <a:pt x="17463" y="21241"/>
                    </a:cubicBezTo>
                    <a:cubicBezTo>
                      <a:pt x="17394" y="21479"/>
                      <a:pt x="17268" y="21599"/>
                      <a:pt x="17089" y="21599"/>
                    </a:cubicBezTo>
                    <a:lnTo>
                      <a:pt x="4496" y="21599"/>
                    </a:lnTo>
                    <a:cubicBezTo>
                      <a:pt x="4328" y="21599"/>
                      <a:pt x="4205" y="21479"/>
                      <a:pt x="4130" y="21241"/>
                    </a:cubicBezTo>
                    <a:cubicBezTo>
                      <a:pt x="4061" y="21000"/>
                      <a:pt x="4032" y="20727"/>
                      <a:pt x="4048" y="20416"/>
                    </a:cubicBezTo>
                    <a:cubicBezTo>
                      <a:pt x="4066" y="20090"/>
                      <a:pt x="4109" y="19790"/>
                      <a:pt x="4170" y="19511"/>
                    </a:cubicBezTo>
                    <a:cubicBezTo>
                      <a:pt x="4235" y="19232"/>
                      <a:pt x="4317" y="19050"/>
                      <a:pt x="4421" y="18953"/>
                    </a:cubicBezTo>
                    <a:cubicBezTo>
                      <a:pt x="4616" y="18768"/>
                      <a:pt x="4889" y="18606"/>
                      <a:pt x="5239" y="18474"/>
                    </a:cubicBezTo>
                    <a:cubicBezTo>
                      <a:pt x="5588" y="18345"/>
                      <a:pt x="5933" y="18236"/>
                      <a:pt x="6269" y="18154"/>
                    </a:cubicBezTo>
                    <a:cubicBezTo>
                      <a:pt x="6606" y="18069"/>
                      <a:pt x="6897" y="17984"/>
                      <a:pt x="7145" y="17901"/>
                    </a:cubicBezTo>
                    <a:cubicBezTo>
                      <a:pt x="7394" y="17816"/>
                      <a:pt x="7498" y="17705"/>
                      <a:pt x="7463" y="17564"/>
                    </a:cubicBezTo>
                    <a:cubicBezTo>
                      <a:pt x="7428" y="17432"/>
                      <a:pt x="7412" y="17311"/>
                      <a:pt x="7412" y="17205"/>
                    </a:cubicBezTo>
                    <a:lnTo>
                      <a:pt x="7412" y="16903"/>
                    </a:lnTo>
                    <a:cubicBezTo>
                      <a:pt x="7428" y="16574"/>
                      <a:pt x="7519" y="16330"/>
                      <a:pt x="7687" y="16169"/>
                    </a:cubicBezTo>
                    <a:cubicBezTo>
                      <a:pt x="7853" y="16010"/>
                      <a:pt x="8034" y="15866"/>
                      <a:pt x="8224" y="15728"/>
                    </a:cubicBezTo>
                    <a:cubicBezTo>
                      <a:pt x="8416" y="15593"/>
                      <a:pt x="8584" y="15446"/>
                      <a:pt x="8729" y="15293"/>
                    </a:cubicBezTo>
                    <a:cubicBezTo>
                      <a:pt x="8873" y="15140"/>
                      <a:pt x="8945" y="14900"/>
                      <a:pt x="8945" y="14571"/>
                    </a:cubicBezTo>
                    <a:cubicBezTo>
                      <a:pt x="8945" y="14204"/>
                      <a:pt x="8777" y="13875"/>
                      <a:pt x="8440" y="13578"/>
                    </a:cubicBezTo>
                    <a:cubicBezTo>
                      <a:pt x="8104" y="13281"/>
                      <a:pt x="7706" y="13090"/>
                      <a:pt x="7247" y="12996"/>
                    </a:cubicBezTo>
                    <a:cubicBezTo>
                      <a:pt x="6251" y="12811"/>
                      <a:pt x="5311" y="12497"/>
                      <a:pt x="4435" y="12062"/>
                    </a:cubicBezTo>
                    <a:cubicBezTo>
                      <a:pt x="3554" y="11628"/>
                      <a:pt x="2790" y="11128"/>
                      <a:pt x="2133" y="10570"/>
                    </a:cubicBezTo>
                    <a:cubicBezTo>
                      <a:pt x="1479" y="10012"/>
                      <a:pt x="958" y="9416"/>
                      <a:pt x="574" y="8781"/>
                    </a:cubicBezTo>
                    <a:cubicBezTo>
                      <a:pt x="189" y="8153"/>
                      <a:pt x="0" y="7542"/>
                      <a:pt x="0" y="6949"/>
                    </a:cubicBezTo>
                    <a:lnTo>
                      <a:pt x="0" y="4320"/>
                    </a:lnTo>
                    <a:cubicBezTo>
                      <a:pt x="0" y="4009"/>
                      <a:pt x="93" y="3756"/>
                      <a:pt x="285" y="3553"/>
                    </a:cubicBezTo>
                    <a:cubicBezTo>
                      <a:pt x="475" y="3354"/>
                      <a:pt x="712" y="3254"/>
                      <a:pt x="998" y="3254"/>
                    </a:cubicBezTo>
                    <a:lnTo>
                      <a:pt x="5124" y="3254"/>
                    </a:lnTo>
                    <a:cubicBezTo>
                      <a:pt x="5108" y="3139"/>
                      <a:pt x="5097" y="3025"/>
                      <a:pt x="5097" y="2901"/>
                    </a:cubicBezTo>
                    <a:lnTo>
                      <a:pt x="5097" y="2564"/>
                    </a:lnTo>
                    <a:lnTo>
                      <a:pt x="5097" y="2505"/>
                    </a:lnTo>
                    <a:cubicBezTo>
                      <a:pt x="5097" y="2005"/>
                      <a:pt x="5118" y="1594"/>
                      <a:pt x="5156" y="1265"/>
                    </a:cubicBezTo>
                    <a:cubicBezTo>
                      <a:pt x="5193" y="939"/>
                      <a:pt x="5260" y="684"/>
                      <a:pt x="5353" y="499"/>
                    </a:cubicBezTo>
                    <a:cubicBezTo>
                      <a:pt x="5444" y="320"/>
                      <a:pt x="5580" y="187"/>
                      <a:pt x="5754" y="111"/>
                    </a:cubicBezTo>
                    <a:cubicBezTo>
                      <a:pt x="5928" y="38"/>
                      <a:pt x="6165" y="0"/>
                      <a:pt x="6464" y="0"/>
                    </a:cubicBezTo>
                    <a:lnTo>
                      <a:pt x="15132" y="0"/>
                    </a:lnTo>
                    <a:cubicBezTo>
                      <a:pt x="15410" y="0"/>
                      <a:pt x="15645" y="38"/>
                      <a:pt x="15829" y="111"/>
                    </a:cubicBezTo>
                    <a:cubicBezTo>
                      <a:pt x="16011" y="187"/>
                      <a:pt x="16149" y="320"/>
                      <a:pt x="16243" y="499"/>
                    </a:cubicBezTo>
                    <a:cubicBezTo>
                      <a:pt x="16336" y="684"/>
                      <a:pt x="16403" y="939"/>
                      <a:pt x="16435" y="1265"/>
                    </a:cubicBezTo>
                    <a:cubicBezTo>
                      <a:pt x="16470" y="1594"/>
                      <a:pt x="16486" y="2006"/>
                      <a:pt x="16486" y="2505"/>
                    </a:cubicBezTo>
                    <a:lnTo>
                      <a:pt x="16486" y="2863"/>
                    </a:lnTo>
                    <a:cubicBezTo>
                      <a:pt x="16486" y="2989"/>
                      <a:pt x="16478" y="3119"/>
                      <a:pt x="16459" y="3251"/>
                    </a:cubicBezTo>
                    <a:lnTo>
                      <a:pt x="20603" y="3251"/>
                    </a:lnTo>
                    <a:cubicBezTo>
                      <a:pt x="20884" y="3251"/>
                      <a:pt x="21119" y="3351"/>
                      <a:pt x="21314" y="3550"/>
                    </a:cubicBezTo>
                    <a:cubicBezTo>
                      <a:pt x="21503" y="3753"/>
                      <a:pt x="21599" y="4006"/>
                      <a:pt x="21599" y="4317"/>
                    </a:cubicBezTo>
                    <a:lnTo>
                      <a:pt x="21599" y="6949"/>
                    </a:lnTo>
                    <a:close/>
                    <a:moveTo>
                      <a:pt x="6283" y="10550"/>
                    </a:moveTo>
                    <a:cubicBezTo>
                      <a:pt x="6072" y="9798"/>
                      <a:pt x="5882" y="8978"/>
                      <a:pt x="5714" y="8082"/>
                    </a:cubicBezTo>
                    <a:cubicBezTo>
                      <a:pt x="5548" y="7189"/>
                      <a:pt x="5407" y="6299"/>
                      <a:pt x="5287" y="5415"/>
                    </a:cubicBezTo>
                    <a:lnTo>
                      <a:pt x="1962" y="5415"/>
                    </a:lnTo>
                    <a:lnTo>
                      <a:pt x="1962" y="6949"/>
                    </a:lnTo>
                    <a:cubicBezTo>
                      <a:pt x="1962" y="7137"/>
                      <a:pt x="2064" y="7389"/>
                      <a:pt x="2264" y="7709"/>
                    </a:cubicBezTo>
                    <a:cubicBezTo>
                      <a:pt x="2462" y="8029"/>
                      <a:pt x="2753" y="8358"/>
                      <a:pt x="3126" y="8699"/>
                    </a:cubicBezTo>
                    <a:cubicBezTo>
                      <a:pt x="3500" y="9040"/>
                      <a:pt x="3954" y="9381"/>
                      <a:pt x="4488" y="9707"/>
                    </a:cubicBezTo>
                    <a:cubicBezTo>
                      <a:pt x="5022" y="10033"/>
                      <a:pt x="5618" y="10315"/>
                      <a:pt x="6283" y="10550"/>
                    </a:cubicBezTo>
                    <a:moveTo>
                      <a:pt x="19629" y="5415"/>
                    </a:moveTo>
                    <a:lnTo>
                      <a:pt x="16280" y="5415"/>
                    </a:lnTo>
                    <a:cubicBezTo>
                      <a:pt x="16179" y="6299"/>
                      <a:pt x="16043" y="7189"/>
                      <a:pt x="15877" y="8082"/>
                    </a:cubicBezTo>
                    <a:cubicBezTo>
                      <a:pt x="15712" y="8978"/>
                      <a:pt x="15522" y="9798"/>
                      <a:pt x="15308" y="10550"/>
                    </a:cubicBezTo>
                    <a:cubicBezTo>
                      <a:pt x="15973" y="10315"/>
                      <a:pt x="16574" y="10033"/>
                      <a:pt x="17105" y="9707"/>
                    </a:cubicBezTo>
                    <a:cubicBezTo>
                      <a:pt x="17637" y="9381"/>
                      <a:pt x="18091" y="9040"/>
                      <a:pt x="18467" y="8699"/>
                    </a:cubicBezTo>
                    <a:cubicBezTo>
                      <a:pt x="18844" y="8358"/>
                      <a:pt x="19130" y="8029"/>
                      <a:pt x="19330" y="7709"/>
                    </a:cubicBezTo>
                    <a:cubicBezTo>
                      <a:pt x="19530" y="7389"/>
                      <a:pt x="19629" y="7137"/>
                      <a:pt x="19629" y="6949"/>
                    </a:cubicBezTo>
                    <a:lnTo>
                      <a:pt x="19629" y="541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lIns="101578" tIns="101578" rIns="101578" bIns="101578" anchor="ctr"/>
              <a:lstStyle/>
              <a:p>
                <a:pPr defTabSz="914195">
                  <a:defRPr/>
                </a:pPr>
                <a:endParaRPr lang="es-ES" sz="58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Gill Sans" charset="0"/>
                  <a:sym typeface="Gill Sans" charset="0"/>
                </a:endParaRP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7A6243A4-2DDD-4B1E-9FB3-229F4F76E6FC}"/>
                </a:ext>
              </a:extLst>
            </p:cNvPr>
            <p:cNvGrpSpPr/>
            <p:nvPr/>
          </p:nvGrpSpPr>
          <p:grpSpPr>
            <a:xfrm>
              <a:off x="7369625" y="3101122"/>
              <a:ext cx="4449372" cy="1230061"/>
              <a:chOff x="1722828" y="3100755"/>
              <a:chExt cx="4449372" cy="1230061"/>
            </a:xfrm>
          </p:grpSpPr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38BA1776-0522-46F8-BC22-33F10D1B9A69}"/>
                  </a:ext>
                </a:extLst>
              </p:cNvPr>
              <p:cNvSpPr/>
              <p:nvPr/>
            </p:nvSpPr>
            <p:spPr>
              <a:xfrm>
                <a:off x="1765612" y="3100755"/>
                <a:ext cx="21804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0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ADD YOUR TITTLE</a:t>
                </a:r>
                <a:endPara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6002ACB9-1966-4107-8485-0FD349009E85}"/>
                  </a:ext>
                </a:extLst>
              </p:cNvPr>
              <p:cNvSpPr/>
              <p:nvPr/>
            </p:nvSpPr>
            <p:spPr>
              <a:xfrm>
                <a:off x="1722828" y="3566183"/>
                <a:ext cx="4449372" cy="7646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200" kern="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点击输入本栏的具体文字，简明扼要的说明分项内容，此为概念图解，点击输入本栏的具体文字</a:t>
                </a:r>
                <a:endParaRPr lang="en-US" altLang="zh-CN" sz="12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F9A14C8F-A84B-440E-A4C9-1530F3CCB194}"/>
              </a:ext>
            </a:extLst>
          </p:cNvPr>
          <p:cNvGrpSpPr/>
          <p:nvPr/>
        </p:nvGrpSpPr>
        <p:grpSpPr>
          <a:xfrm>
            <a:off x="6386368" y="3859494"/>
            <a:ext cx="5304041" cy="1446260"/>
            <a:chOff x="6514956" y="4519573"/>
            <a:chExt cx="5304041" cy="1446260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D8B21B1A-36E4-46FC-B8D9-6236E934A774}"/>
                </a:ext>
              </a:extLst>
            </p:cNvPr>
            <p:cNvGrpSpPr/>
            <p:nvPr/>
          </p:nvGrpSpPr>
          <p:grpSpPr>
            <a:xfrm>
              <a:off x="6514956" y="4519573"/>
              <a:ext cx="673895" cy="683733"/>
              <a:chOff x="8638706" y="5683159"/>
              <a:chExt cx="2273896" cy="2307090"/>
            </a:xfrm>
          </p:grpSpPr>
          <p:grpSp>
            <p:nvGrpSpPr>
              <p:cNvPr id="29" name="Group 49">
                <a:extLst>
                  <a:ext uri="{FF2B5EF4-FFF2-40B4-BE49-F238E27FC236}">
                    <a16:creationId xmlns:a16="http://schemas.microsoft.com/office/drawing/2014/main" id="{73C6B799-E862-49E1-A10D-BBDF6DEF8B4C}"/>
                  </a:ext>
                </a:extLst>
              </p:cNvPr>
              <p:cNvGrpSpPr/>
              <p:nvPr/>
            </p:nvGrpSpPr>
            <p:grpSpPr>
              <a:xfrm>
                <a:off x="8638706" y="5683159"/>
                <a:ext cx="2273896" cy="2307090"/>
                <a:chOff x="2285781" y="4847654"/>
                <a:chExt cx="952480" cy="966132"/>
              </a:xfrm>
            </p:grpSpPr>
            <p:sp>
              <p:nvSpPr>
                <p:cNvPr id="31" name="Oval 50">
                  <a:extLst>
                    <a:ext uri="{FF2B5EF4-FFF2-40B4-BE49-F238E27FC236}">
                      <a16:creationId xmlns:a16="http://schemas.microsoft.com/office/drawing/2014/main" id="{BF458927-225F-4D01-B135-9BD9CC5BF2D0}"/>
                    </a:ext>
                  </a:extLst>
                </p:cNvPr>
                <p:cNvSpPr/>
                <p:nvPr/>
              </p:nvSpPr>
              <p:spPr bwMode="auto">
                <a:xfrm>
                  <a:off x="2346028" y="4908765"/>
                  <a:ext cx="840592" cy="8526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3175" cmpd="sng">
                  <a:noFill/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  <p:sp>
              <p:nvSpPr>
                <p:cNvPr id="32" name="Oval 51">
                  <a:extLst>
                    <a:ext uri="{FF2B5EF4-FFF2-40B4-BE49-F238E27FC236}">
                      <a16:creationId xmlns:a16="http://schemas.microsoft.com/office/drawing/2014/main" id="{54AFD700-5071-428B-9B34-17CD0EDAA69E}"/>
                    </a:ext>
                  </a:extLst>
                </p:cNvPr>
                <p:cNvSpPr/>
                <p:nvPr/>
              </p:nvSpPr>
              <p:spPr bwMode="auto">
                <a:xfrm>
                  <a:off x="2285781" y="4847654"/>
                  <a:ext cx="952480" cy="966132"/>
                </a:xfrm>
                <a:prstGeom prst="ellipse">
                  <a:avLst/>
                </a:prstGeom>
                <a:noFill/>
                <a:ln w="3175" cmpd="sng">
                  <a:solidFill>
                    <a:schemeClr val="tx1">
                      <a:lumMod val="60000"/>
                      <a:lumOff val="40000"/>
                    </a:schemeClr>
                  </a:solidFill>
                  <a:prstDash val="sysDash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p:grpSp>
          <p:sp>
            <p:nvSpPr>
              <p:cNvPr id="30" name="AutoShape 38">
                <a:extLst>
                  <a:ext uri="{FF2B5EF4-FFF2-40B4-BE49-F238E27FC236}">
                    <a16:creationId xmlns:a16="http://schemas.microsoft.com/office/drawing/2014/main" id="{19182D09-3BBD-4C2F-8BAF-CA1E27432B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92517" y="6468608"/>
                <a:ext cx="841605" cy="79227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872" y="2850"/>
                    </a:moveTo>
                    <a:cubicBezTo>
                      <a:pt x="18363" y="3806"/>
                      <a:pt x="19524" y="5033"/>
                      <a:pt x="20354" y="6530"/>
                    </a:cubicBezTo>
                    <a:cubicBezTo>
                      <a:pt x="21184" y="8031"/>
                      <a:pt x="21599" y="9635"/>
                      <a:pt x="21599" y="11342"/>
                    </a:cubicBezTo>
                    <a:cubicBezTo>
                      <a:pt x="21599" y="12759"/>
                      <a:pt x="21318" y="14087"/>
                      <a:pt x="20754" y="15328"/>
                    </a:cubicBezTo>
                    <a:cubicBezTo>
                      <a:pt x="20184" y="16569"/>
                      <a:pt x="19415" y="17654"/>
                      <a:pt x="18433" y="18587"/>
                    </a:cubicBezTo>
                    <a:cubicBezTo>
                      <a:pt x="17451" y="19520"/>
                      <a:pt x="16300" y="20255"/>
                      <a:pt x="14984" y="20793"/>
                    </a:cubicBezTo>
                    <a:cubicBezTo>
                      <a:pt x="13669" y="21332"/>
                      <a:pt x="12269" y="21599"/>
                      <a:pt x="10775" y="21599"/>
                    </a:cubicBezTo>
                    <a:cubicBezTo>
                      <a:pt x="9287" y="21599"/>
                      <a:pt x="7890" y="21332"/>
                      <a:pt x="6584" y="20793"/>
                    </a:cubicBezTo>
                    <a:cubicBezTo>
                      <a:pt x="5278" y="20255"/>
                      <a:pt x="4136" y="19520"/>
                      <a:pt x="3160" y="18587"/>
                    </a:cubicBezTo>
                    <a:cubicBezTo>
                      <a:pt x="2184" y="17654"/>
                      <a:pt x="1412" y="16569"/>
                      <a:pt x="845" y="15328"/>
                    </a:cubicBezTo>
                    <a:cubicBezTo>
                      <a:pt x="278" y="14087"/>
                      <a:pt x="0" y="12759"/>
                      <a:pt x="0" y="11342"/>
                    </a:cubicBezTo>
                    <a:cubicBezTo>
                      <a:pt x="0" y="9635"/>
                      <a:pt x="415" y="8031"/>
                      <a:pt x="1245" y="6530"/>
                    </a:cubicBezTo>
                    <a:cubicBezTo>
                      <a:pt x="2075" y="5033"/>
                      <a:pt x="3236" y="3806"/>
                      <a:pt x="4724" y="2850"/>
                    </a:cubicBezTo>
                    <a:cubicBezTo>
                      <a:pt x="4839" y="2761"/>
                      <a:pt x="4975" y="2732"/>
                      <a:pt x="5130" y="2770"/>
                    </a:cubicBezTo>
                    <a:cubicBezTo>
                      <a:pt x="5306" y="2804"/>
                      <a:pt x="5430" y="2879"/>
                      <a:pt x="5493" y="2989"/>
                    </a:cubicBezTo>
                    <a:lnTo>
                      <a:pt x="6800" y="4797"/>
                    </a:lnTo>
                    <a:cubicBezTo>
                      <a:pt x="6896" y="4906"/>
                      <a:pt x="6927" y="5033"/>
                      <a:pt x="6887" y="5174"/>
                    </a:cubicBezTo>
                    <a:cubicBezTo>
                      <a:pt x="6848" y="5318"/>
                      <a:pt x="6769" y="5436"/>
                      <a:pt x="6654" y="5525"/>
                    </a:cubicBezTo>
                    <a:cubicBezTo>
                      <a:pt x="5630" y="6185"/>
                      <a:pt x="4833" y="7026"/>
                      <a:pt x="4269" y="8042"/>
                    </a:cubicBezTo>
                    <a:cubicBezTo>
                      <a:pt x="3703" y="9056"/>
                      <a:pt x="3421" y="10156"/>
                      <a:pt x="3421" y="11342"/>
                    </a:cubicBezTo>
                    <a:cubicBezTo>
                      <a:pt x="3421" y="12298"/>
                      <a:pt x="3612" y="13208"/>
                      <a:pt x="3993" y="14066"/>
                    </a:cubicBezTo>
                    <a:cubicBezTo>
                      <a:pt x="4375" y="14925"/>
                      <a:pt x="4900" y="15667"/>
                      <a:pt x="5569" y="16298"/>
                    </a:cubicBezTo>
                    <a:cubicBezTo>
                      <a:pt x="6236" y="16929"/>
                      <a:pt x="7021" y="17430"/>
                      <a:pt x="7918" y="17796"/>
                    </a:cubicBezTo>
                    <a:cubicBezTo>
                      <a:pt x="8815" y="18161"/>
                      <a:pt x="9769" y="18346"/>
                      <a:pt x="10772" y="18346"/>
                    </a:cubicBezTo>
                    <a:cubicBezTo>
                      <a:pt x="11778" y="18346"/>
                      <a:pt x="12733" y="18161"/>
                      <a:pt x="13639" y="17796"/>
                    </a:cubicBezTo>
                    <a:cubicBezTo>
                      <a:pt x="14542" y="17430"/>
                      <a:pt x="15333" y="16929"/>
                      <a:pt x="16009" y="16298"/>
                    </a:cubicBezTo>
                    <a:cubicBezTo>
                      <a:pt x="16684" y="15668"/>
                      <a:pt x="17215" y="14927"/>
                      <a:pt x="17596" y="14075"/>
                    </a:cubicBezTo>
                    <a:cubicBezTo>
                      <a:pt x="17978" y="13220"/>
                      <a:pt x="18169" y="12307"/>
                      <a:pt x="18169" y="11342"/>
                    </a:cubicBezTo>
                    <a:cubicBezTo>
                      <a:pt x="18169" y="10156"/>
                      <a:pt x="17881" y="9056"/>
                      <a:pt x="17312" y="8042"/>
                    </a:cubicBezTo>
                    <a:cubicBezTo>
                      <a:pt x="16742" y="7023"/>
                      <a:pt x="15951" y="6185"/>
                      <a:pt x="14933" y="5525"/>
                    </a:cubicBezTo>
                    <a:cubicBezTo>
                      <a:pt x="14800" y="5436"/>
                      <a:pt x="14721" y="5324"/>
                      <a:pt x="14703" y="5197"/>
                    </a:cubicBezTo>
                    <a:cubicBezTo>
                      <a:pt x="14663" y="5050"/>
                      <a:pt x="14693" y="4915"/>
                      <a:pt x="14787" y="4797"/>
                    </a:cubicBezTo>
                    <a:lnTo>
                      <a:pt x="16066" y="2989"/>
                    </a:lnTo>
                    <a:cubicBezTo>
                      <a:pt x="16160" y="2879"/>
                      <a:pt x="16284" y="2810"/>
                      <a:pt x="16436" y="2784"/>
                    </a:cubicBezTo>
                    <a:cubicBezTo>
                      <a:pt x="16593" y="2755"/>
                      <a:pt x="16739" y="2778"/>
                      <a:pt x="16872" y="2850"/>
                    </a:cubicBezTo>
                    <a:moveTo>
                      <a:pt x="9663" y="10778"/>
                    </a:moveTo>
                    <a:cubicBezTo>
                      <a:pt x="9509" y="10778"/>
                      <a:pt x="9375" y="10726"/>
                      <a:pt x="9263" y="10625"/>
                    </a:cubicBezTo>
                    <a:cubicBezTo>
                      <a:pt x="9154" y="10524"/>
                      <a:pt x="9096" y="10398"/>
                      <a:pt x="9096" y="10239"/>
                    </a:cubicBezTo>
                    <a:lnTo>
                      <a:pt x="9096" y="535"/>
                    </a:lnTo>
                    <a:cubicBezTo>
                      <a:pt x="9096" y="388"/>
                      <a:pt x="9151" y="264"/>
                      <a:pt x="9257" y="158"/>
                    </a:cubicBezTo>
                    <a:cubicBezTo>
                      <a:pt x="9363" y="48"/>
                      <a:pt x="9496" y="0"/>
                      <a:pt x="9663" y="0"/>
                    </a:cubicBezTo>
                    <a:lnTo>
                      <a:pt x="11942" y="0"/>
                    </a:lnTo>
                    <a:cubicBezTo>
                      <a:pt x="12096" y="0"/>
                      <a:pt x="12230" y="48"/>
                      <a:pt x="12339" y="158"/>
                    </a:cubicBezTo>
                    <a:cubicBezTo>
                      <a:pt x="12451" y="264"/>
                      <a:pt x="12509" y="388"/>
                      <a:pt x="12509" y="535"/>
                    </a:cubicBezTo>
                    <a:lnTo>
                      <a:pt x="12509" y="10239"/>
                    </a:lnTo>
                    <a:cubicBezTo>
                      <a:pt x="12509" y="10386"/>
                      <a:pt x="12454" y="10513"/>
                      <a:pt x="12348" y="10620"/>
                    </a:cubicBezTo>
                    <a:cubicBezTo>
                      <a:pt x="12242" y="10723"/>
                      <a:pt x="12106" y="10778"/>
                      <a:pt x="11942" y="10778"/>
                    </a:cubicBezTo>
                    <a:lnTo>
                      <a:pt x="9663" y="1077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lIns="101578" tIns="101578" rIns="101578" bIns="101578" anchor="ctr"/>
              <a:lstStyle/>
              <a:p>
                <a:pPr defTabSz="914195">
                  <a:defRPr/>
                </a:pPr>
                <a:endParaRPr lang="es-ES" sz="58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Gill Sans" charset="0"/>
                  <a:sym typeface="Gill Sans" charset="0"/>
                </a:endParaRPr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202D8373-F230-4403-A968-52E31FBF8AAD}"/>
                </a:ext>
              </a:extLst>
            </p:cNvPr>
            <p:cNvGrpSpPr/>
            <p:nvPr/>
          </p:nvGrpSpPr>
          <p:grpSpPr>
            <a:xfrm>
              <a:off x="7369625" y="4735772"/>
              <a:ext cx="4449372" cy="1230061"/>
              <a:chOff x="1722828" y="3100755"/>
              <a:chExt cx="4449372" cy="1230061"/>
            </a:xfrm>
          </p:grpSpPr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313FF9BA-B185-42B4-B109-52BB2C05D174}"/>
                  </a:ext>
                </a:extLst>
              </p:cNvPr>
              <p:cNvSpPr/>
              <p:nvPr/>
            </p:nvSpPr>
            <p:spPr>
              <a:xfrm>
                <a:off x="1765612" y="3100755"/>
                <a:ext cx="21804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0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ADD YOUR TITTLE</a:t>
                </a:r>
                <a:endPara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33F2D315-FDDD-4168-AB37-114C3A7D65B4}"/>
                  </a:ext>
                </a:extLst>
              </p:cNvPr>
              <p:cNvSpPr/>
              <p:nvPr/>
            </p:nvSpPr>
            <p:spPr>
              <a:xfrm>
                <a:off x="1722828" y="3566183"/>
                <a:ext cx="4449372" cy="7646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200" kern="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点击输入本栏的具体文字，简明扼要的说明分项内容，此为概念图解，点击输入本栏的具体文字</a:t>
                </a:r>
                <a:endParaRPr lang="en-US" altLang="zh-CN" sz="12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92E065C4-C288-4A8A-85D5-3957765AC9A5}"/>
              </a:ext>
            </a:extLst>
          </p:cNvPr>
          <p:cNvGrpSpPr/>
          <p:nvPr/>
        </p:nvGrpSpPr>
        <p:grpSpPr>
          <a:xfrm>
            <a:off x="784062" y="3925738"/>
            <a:ext cx="5228287" cy="1380016"/>
            <a:chOff x="912650" y="4585817"/>
            <a:chExt cx="5228287" cy="1380016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2ECF5ABC-AE9A-4FFD-ABAE-CE0498E8B804}"/>
                </a:ext>
              </a:extLst>
            </p:cNvPr>
            <p:cNvGrpSpPr/>
            <p:nvPr/>
          </p:nvGrpSpPr>
          <p:grpSpPr>
            <a:xfrm>
              <a:off x="912650" y="4585817"/>
              <a:ext cx="646901" cy="656345"/>
              <a:chOff x="8688271" y="1483933"/>
              <a:chExt cx="2273896" cy="2307090"/>
            </a:xfrm>
          </p:grpSpPr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F1039E1E-534A-4B57-B623-A537D263F025}"/>
                  </a:ext>
                </a:extLst>
              </p:cNvPr>
              <p:cNvGrpSpPr/>
              <p:nvPr/>
            </p:nvGrpSpPr>
            <p:grpSpPr>
              <a:xfrm>
                <a:off x="8688271" y="1483933"/>
                <a:ext cx="2273896" cy="2307090"/>
                <a:chOff x="2285781" y="4847654"/>
                <a:chExt cx="952480" cy="966132"/>
              </a:xfrm>
            </p:grpSpPr>
            <p:sp>
              <p:nvSpPr>
                <p:cNvPr id="40" name="Oval 50">
                  <a:extLst>
                    <a:ext uri="{FF2B5EF4-FFF2-40B4-BE49-F238E27FC236}">
                      <a16:creationId xmlns:a16="http://schemas.microsoft.com/office/drawing/2014/main" id="{B67E63D7-BE7A-4AF6-A3E7-F5EFAC0247DA}"/>
                    </a:ext>
                  </a:extLst>
                </p:cNvPr>
                <p:cNvSpPr/>
                <p:nvPr/>
              </p:nvSpPr>
              <p:spPr bwMode="auto">
                <a:xfrm>
                  <a:off x="2346028" y="4908765"/>
                  <a:ext cx="840592" cy="8526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3175" cmpd="sng">
                  <a:noFill/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  <p:sp>
              <p:nvSpPr>
                <p:cNvPr id="41" name="Oval 51">
                  <a:extLst>
                    <a:ext uri="{FF2B5EF4-FFF2-40B4-BE49-F238E27FC236}">
                      <a16:creationId xmlns:a16="http://schemas.microsoft.com/office/drawing/2014/main" id="{C4530864-31BE-46E7-83B1-0870085E4026}"/>
                    </a:ext>
                  </a:extLst>
                </p:cNvPr>
                <p:cNvSpPr/>
                <p:nvPr/>
              </p:nvSpPr>
              <p:spPr bwMode="auto">
                <a:xfrm>
                  <a:off x="2285781" y="4847654"/>
                  <a:ext cx="952480" cy="966132"/>
                </a:xfrm>
                <a:prstGeom prst="ellipse">
                  <a:avLst/>
                </a:prstGeom>
                <a:noFill/>
                <a:ln w="3175" cmpd="sng">
                  <a:solidFill>
                    <a:schemeClr val="tx1">
                      <a:lumMod val="60000"/>
                      <a:lumOff val="40000"/>
                    </a:schemeClr>
                  </a:solidFill>
                  <a:prstDash val="sysDash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p:grpSp>
          <p:sp>
            <p:nvSpPr>
              <p:cNvPr id="39" name="AutoShape 18">
                <a:extLst>
                  <a:ext uri="{FF2B5EF4-FFF2-40B4-BE49-F238E27FC236}">
                    <a16:creationId xmlns:a16="http://schemas.microsoft.com/office/drawing/2014/main" id="{A7CF60B1-8BE8-435D-BA66-33718C0CC5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19425" y="2175181"/>
                <a:ext cx="844982" cy="78910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1152"/>
                    </a:moveTo>
                    <a:lnTo>
                      <a:pt x="0" y="5936"/>
                    </a:lnTo>
                    <a:cubicBezTo>
                      <a:pt x="0" y="5498"/>
                      <a:pt x="132" y="5116"/>
                      <a:pt x="396" y="4796"/>
                    </a:cubicBezTo>
                    <a:cubicBezTo>
                      <a:pt x="663" y="4479"/>
                      <a:pt x="979" y="4317"/>
                      <a:pt x="1346" y="4317"/>
                    </a:cubicBezTo>
                    <a:lnTo>
                      <a:pt x="6316" y="4317"/>
                    </a:lnTo>
                    <a:lnTo>
                      <a:pt x="6316" y="1072"/>
                    </a:lnTo>
                    <a:cubicBezTo>
                      <a:pt x="6316" y="781"/>
                      <a:pt x="6399" y="528"/>
                      <a:pt x="6568" y="320"/>
                    </a:cubicBezTo>
                    <a:cubicBezTo>
                      <a:pt x="6737" y="108"/>
                      <a:pt x="6945" y="0"/>
                      <a:pt x="7195" y="0"/>
                    </a:cubicBezTo>
                    <a:lnTo>
                      <a:pt x="14402" y="0"/>
                    </a:lnTo>
                    <a:cubicBezTo>
                      <a:pt x="14661" y="0"/>
                      <a:pt x="14877" y="108"/>
                      <a:pt x="15053" y="320"/>
                    </a:cubicBezTo>
                    <a:cubicBezTo>
                      <a:pt x="15227" y="528"/>
                      <a:pt x="15318" y="781"/>
                      <a:pt x="15318" y="1072"/>
                    </a:cubicBezTo>
                    <a:lnTo>
                      <a:pt x="15318" y="4317"/>
                    </a:lnTo>
                    <a:lnTo>
                      <a:pt x="20263" y="4317"/>
                    </a:lnTo>
                    <a:cubicBezTo>
                      <a:pt x="20630" y="4317"/>
                      <a:pt x="20943" y="4479"/>
                      <a:pt x="21205" y="4796"/>
                    </a:cubicBezTo>
                    <a:cubicBezTo>
                      <a:pt x="21467" y="5116"/>
                      <a:pt x="21599" y="5498"/>
                      <a:pt x="21599" y="5936"/>
                    </a:cubicBezTo>
                    <a:lnTo>
                      <a:pt x="21599" y="11152"/>
                    </a:lnTo>
                    <a:lnTo>
                      <a:pt x="0" y="11152"/>
                    </a:lnTo>
                    <a:close/>
                    <a:moveTo>
                      <a:pt x="21599" y="12782"/>
                    </a:moveTo>
                    <a:lnTo>
                      <a:pt x="21599" y="19981"/>
                    </a:lnTo>
                    <a:cubicBezTo>
                      <a:pt x="21599" y="20425"/>
                      <a:pt x="21467" y="20801"/>
                      <a:pt x="21205" y="21121"/>
                    </a:cubicBezTo>
                    <a:cubicBezTo>
                      <a:pt x="20943" y="21438"/>
                      <a:pt x="20630" y="21599"/>
                      <a:pt x="20263" y="21599"/>
                    </a:cubicBezTo>
                    <a:lnTo>
                      <a:pt x="1346" y="21599"/>
                    </a:lnTo>
                    <a:cubicBezTo>
                      <a:pt x="979" y="21599"/>
                      <a:pt x="663" y="21438"/>
                      <a:pt x="396" y="21121"/>
                    </a:cubicBezTo>
                    <a:cubicBezTo>
                      <a:pt x="132" y="20801"/>
                      <a:pt x="0" y="20425"/>
                      <a:pt x="0" y="19981"/>
                    </a:cubicBezTo>
                    <a:lnTo>
                      <a:pt x="0" y="12782"/>
                    </a:lnTo>
                    <a:lnTo>
                      <a:pt x="8355" y="12782"/>
                    </a:lnTo>
                    <a:cubicBezTo>
                      <a:pt x="8340" y="12841"/>
                      <a:pt x="8333" y="12929"/>
                      <a:pt x="8333" y="13052"/>
                    </a:cubicBezTo>
                    <a:lnTo>
                      <a:pt x="8333" y="15199"/>
                    </a:lnTo>
                    <a:cubicBezTo>
                      <a:pt x="8333" y="15713"/>
                      <a:pt x="8482" y="16160"/>
                      <a:pt x="8783" y="16542"/>
                    </a:cubicBezTo>
                    <a:cubicBezTo>
                      <a:pt x="9085" y="16921"/>
                      <a:pt x="9462" y="17112"/>
                      <a:pt x="9914" y="17112"/>
                    </a:cubicBezTo>
                    <a:lnTo>
                      <a:pt x="11707" y="17112"/>
                    </a:lnTo>
                    <a:cubicBezTo>
                      <a:pt x="12137" y="17112"/>
                      <a:pt x="12507" y="16924"/>
                      <a:pt x="12816" y="16548"/>
                    </a:cubicBezTo>
                    <a:cubicBezTo>
                      <a:pt x="13124" y="16175"/>
                      <a:pt x="13278" y="15725"/>
                      <a:pt x="13278" y="15199"/>
                    </a:cubicBezTo>
                    <a:lnTo>
                      <a:pt x="13278" y="13052"/>
                    </a:lnTo>
                    <a:cubicBezTo>
                      <a:pt x="13278" y="12938"/>
                      <a:pt x="13266" y="12847"/>
                      <a:pt x="13242" y="12782"/>
                    </a:cubicBezTo>
                    <a:lnTo>
                      <a:pt x="21599" y="12782"/>
                    </a:lnTo>
                    <a:close/>
                    <a:moveTo>
                      <a:pt x="8108" y="4320"/>
                    </a:moveTo>
                    <a:lnTo>
                      <a:pt x="13511" y="4320"/>
                    </a:lnTo>
                    <a:lnTo>
                      <a:pt x="13511" y="2170"/>
                    </a:lnTo>
                    <a:lnTo>
                      <a:pt x="8108" y="2170"/>
                    </a:lnTo>
                    <a:lnTo>
                      <a:pt x="8108" y="4320"/>
                    </a:lnTo>
                    <a:close/>
                    <a:moveTo>
                      <a:pt x="11707" y="12782"/>
                    </a:moveTo>
                    <a:cubicBezTo>
                      <a:pt x="11849" y="12782"/>
                      <a:pt x="11922" y="12873"/>
                      <a:pt x="11929" y="13052"/>
                    </a:cubicBezTo>
                    <a:lnTo>
                      <a:pt x="11929" y="15199"/>
                    </a:lnTo>
                    <a:cubicBezTo>
                      <a:pt x="11929" y="15367"/>
                      <a:pt x="11856" y="15455"/>
                      <a:pt x="11707" y="15467"/>
                    </a:cubicBezTo>
                    <a:lnTo>
                      <a:pt x="9914" y="15467"/>
                    </a:lnTo>
                    <a:cubicBezTo>
                      <a:pt x="9758" y="15467"/>
                      <a:pt x="9675" y="15379"/>
                      <a:pt x="9667" y="15199"/>
                    </a:cubicBezTo>
                    <a:lnTo>
                      <a:pt x="9667" y="13052"/>
                    </a:lnTo>
                    <a:cubicBezTo>
                      <a:pt x="9667" y="12882"/>
                      <a:pt x="9750" y="12794"/>
                      <a:pt x="9914" y="12782"/>
                    </a:cubicBezTo>
                    <a:lnTo>
                      <a:pt x="11707" y="127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lIns="101578" tIns="101578" rIns="101578" bIns="101578" anchor="ctr"/>
              <a:lstStyle/>
              <a:p>
                <a:pPr defTabSz="914195">
                  <a:defRPr/>
                </a:pPr>
                <a:endParaRPr lang="es-ES" sz="58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Gill Sans" charset="0"/>
                  <a:sym typeface="Gill Sans" charset="0"/>
                </a:endParaRPr>
              </a:p>
            </p:txBody>
          </p: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9B8FB21F-3EBA-4F16-BEE3-94BDE92B25A9}"/>
                </a:ext>
              </a:extLst>
            </p:cNvPr>
            <p:cNvGrpSpPr/>
            <p:nvPr/>
          </p:nvGrpSpPr>
          <p:grpSpPr>
            <a:xfrm>
              <a:off x="1691565" y="4735772"/>
              <a:ext cx="4449372" cy="1230061"/>
              <a:chOff x="1722828" y="3100755"/>
              <a:chExt cx="4449372" cy="1230061"/>
            </a:xfrm>
          </p:grpSpPr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9ADF7243-FC63-47F8-A050-1D05C9A889CF}"/>
                  </a:ext>
                </a:extLst>
              </p:cNvPr>
              <p:cNvSpPr/>
              <p:nvPr/>
            </p:nvSpPr>
            <p:spPr>
              <a:xfrm>
                <a:off x="1765612" y="3100755"/>
                <a:ext cx="21804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0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ADD YOUR TITTLE</a:t>
                </a:r>
                <a:endPara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DF5BF5E9-5E55-485E-B28F-09C1A19472ED}"/>
                  </a:ext>
                </a:extLst>
              </p:cNvPr>
              <p:cNvSpPr/>
              <p:nvPr/>
            </p:nvSpPr>
            <p:spPr>
              <a:xfrm>
                <a:off x="1722828" y="3566183"/>
                <a:ext cx="4449372" cy="7646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200" kern="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点击输入本栏的具体文字，简明扼要的说明分项内容，此为概念图解，点击输入本栏的具体文字</a:t>
                </a:r>
                <a:endParaRPr lang="en-US" altLang="zh-CN" sz="12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05211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F7FE4A81-7627-4ABB-B3BD-2330FD9CBA14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rgbClr val="DD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4E72474-DC11-4A40-ACBE-3165380A9D63}"/>
              </a:ext>
            </a:extLst>
          </p:cNvPr>
          <p:cNvSpPr/>
          <p:nvPr/>
        </p:nvSpPr>
        <p:spPr>
          <a:xfrm>
            <a:off x="0" y="6634162"/>
            <a:ext cx="12192000" cy="285750"/>
          </a:xfrm>
          <a:prstGeom prst="rect">
            <a:avLst/>
          </a:prstGeom>
          <a:solidFill>
            <a:srgbClr val="DD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A70787D-DE7A-44D1-9345-098A236E94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46" t="7828" r="16185" b="12518"/>
          <a:stretch/>
        </p:blipFill>
        <p:spPr>
          <a:xfrm>
            <a:off x="8229602" y="2006387"/>
            <a:ext cx="2835964" cy="315202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7C1245CA-5369-4A40-BD43-5090E61D74EC}"/>
              </a:ext>
            </a:extLst>
          </p:cNvPr>
          <p:cNvSpPr txBox="1"/>
          <p:nvPr/>
        </p:nvSpPr>
        <p:spPr>
          <a:xfrm>
            <a:off x="1478463" y="2316260"/>
            <a:ext cx="3078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输  入  标  题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8332063-4F58-4994-9D1A-62C699A7E283}"/>
              </a:ext>
            </a:extLst>
          </p:cNvPr>
          <p:cNvSpPr txBox="1"/>
          <p:nvPr/>
        </p:nvSpPr>
        <p:spPr>
          <a:xfrm>
            <a:off x="1478463" y="2794892"/>
            <a:ext cx="5100602" cy="764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1D088F6-4D6E-407D-967C-1AC29171EE26}"/>
              </a:ext>
            </a:extLst>
          </p:cNvPr>
          <p:cNvSpPr txBox="1"/>
          <p:nvPr/>
        </p:nvSpPr>
        <p:spPr>
          <a:xfrm>
            <a:off x="3017642" y="3767373"/>
            <a:ext cx="3078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输  入  标  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FA0D0D8-61FB-42AC-A7F1-2F5A9E3A1BC3}"/>
              </a:ext>
            </a:extLst>
          </p:cNvPr>
          <p:cNvSpPr txBox="1"/>
          <p:nvPr/>
        </p:nvSpPr>
        <p:spPr>
          <a:xfrm>
            <a:off x="3017642" y="4246005"/>
            <a:ext cx="5100602" cy="764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7458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F7FE4A81-7627-4ABB-B3BD-2330FD9CBA14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rgbClr val="DD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4E72474-DC11-4A40-ACBE-3165380A9D63}"/>
              </a:ext>
            </a:extLst>
          </p:cNvPr>
          <p:cNvSpPr/>
          <p:nvPr/>
        </p:nvSpPr>
        <p:spPr>
          <a:xfrm>
            <a:off x="0" y="6634162"/>
            <a:ext cx="12192000" cy="285750"/>
          </a:xfrm>
          <a:prstGeom prst="rect">
            <a:avLst/>
          </a:prstGeom>
          <a:solidFill>
            <a:srgbClr val="DD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7" name="图表 6">
                <a:extLst>
                  <a:ext uri="{FF2B5EF4-FFF2-40B4-BE49-F238E27FC236}">
                    <a16:creationId xmlns:a16="http://schemas.microsoft.com/office/drawing/2014/main" id="{55AFAED1-9124-49D2-8AAC-943216D0964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626956985"/>
                  </p:ext>
                </p:extLst>
              </p:nvPr>
            </p:nvGraphicFramePr>
            <p:xfrm>
              <a:off x="928468" y="2040354"/>
              <a:ext cx="5100603" cy="336918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7" name="图表 6">
                <a:extLst>
                  <a:ext uri="{FF2B5EF4-FFF2-40B4-BE49-F238E27FC236}">
                    <a16:creationId xmlns:a16="http://schemas.microsoft.com/office/drawing/2014/main" id="{55AFAED1-9124-49D2-8AAC-943216D0964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28468" y="2040354"/>
                <a:ext cx="5100603" cy="3369188"/>
              </a:xfrm>
              <a:prstGeom prst="rect">
                <a:avLst/>
              </a:prstGeom>
            </p:spPr>
          </p:pic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FAE725E3-99AB-415B-8652-B35703852E8C}"/>
              </a:ext>
            </a:extLst>
          </p:cNvPr>
          <p:cNvSpPr txBox="1"/>
          <p:nvPr/>
        </p:nvSpPr>
        <p:spPr>
          <a:xfrm>
            <a:off x="6485012" y="2316260"/>
            <a:ext cx="3078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输  入  标  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9454276-A1CC-4B67-8BF5-8543060298A3}"/>
              </a:ext>
            </a:extLst>
          </p:cNvPr>
          <p:cNvSpPr txBox="1"/>
          <p:nvPr/>
        </p:nvSpPr>
        <p:spPr>
          <a:xfrm>
            <a:off x="6485012" y="2794892"/>
            <a:ext cx="5100602" cy="764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215AD8F-3D53-4BC3-B5D1-4DF0ACF32C87}"/>
              </a:ext>
            </a:extLst>
          </p:cNvPr>
          <p:cNvSpPr txBox="1"/>
          <p:nvPr/>
        </p:nvSpPr>
        <p:spPr>
          <a:xfrm>
            <a:off x="6485012" y="3767373"/>
            <a:ext cx="3078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输  入  标  题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8BB3B9D-D671-4FDE-9CB3-87F320BD9F87}"/>
              </a:ext>
            </a:extLst>
          </p:cNvPr>
          <p:cNvSpPr txBox="1"/>
          <p:nvPr/>
        </p:nvSpPr>
        <p:spPr>
          <a:xfrm>
            <a:off x="6485012" y="4246005"/>
            <a:ext cx="5100602" cy="764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1251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0186641-594A-43DF-B030-0C684E4DA10B}"/>
              </a:ext>
            </a:extLst>
          </p:cNvPr>
          <p:cNvSpPr/>
          <p:nvPr/>
        </p:nvSpPr>
        <p:spPr>
          <a:xfrm>
            <a:off x="2811774" y="1985768"/>
            <a:ext cx="61742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000" dirty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Arial" panose="020B0604020202020204" pitchFamily="34" charset="0"/>
              </a:rPr>
              <a:t>0  2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1A67FD2-4D58-477B-B291-93F7E1E41F90}"/>
              </a:ext>
            </a:extLst>
          </p:cNvPr>
          <p:cNvSpPr/>
          <p:nvPr/>
        </p:nvSpPr>
        <p:spPr>
          <a:xfrm>
            <a:off x="3069976" y="3877094"/>
            <a:ext cx="5657849" cy="141577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</a:p>
          <a:p>
            <a:pPr algn="ctr">
              <a:lnSpc>
                <a:spcPct val="200000"/>
              </a:lnSpc>
            </a:pPr>
            <a:endParaRPr lang="en-US" altLang="zh-CN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CF48779-256A-4D21-AAF5-FDAB0F480B7C}"/>
              </a:ext>
            </a:extLst>
          </p:cNvPr>
          <p:cNvSpPr/>
          <p:nvPr/>
        </p:nvSpPr>
        <p:spPr>
          <a:xfrm>
            <a:off x="3121412" y="3034276"/>
            <a:ext cx="5554979" cy="7894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0000"/>
              </a:lnSpc>
              <a:defRPr/>
            </a:pPr>
            <a:r>
              <a:rPr lang="en-US" altLang="zh-CN" sz="3200" kern="0" spc="50" dirty="0"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【</a:t>
            </a:r>
            <a:r>
              <a:rPr lang="zh-CN" altLang="en-US" sz="3200" kern="0" spc="5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点击添加标题</a:t>
            </a:r>
            <a:r>
              <a:rPr lang="en-US" altLang="zh-CN" sz="3200" kern="0" spc="50" dirty="0"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】</a:t>
            </a:r>
            <a:endParaRPr lang="zh-CN" altLang="en-US" sz="3200" kern="0" spc="50" dirty="0"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67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F7FE4A81-7627-4ABB-B3BD-2330FD9CBA14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rgbClr val="DD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4E72474-DC11-4A40-ACBE-3165380A9D63}"/>
              </a:ext>
            </a:extLst>
          </p:cNvPr>
          <p:cNvSpPr/>
          <p:nvPr/>
        </p:nvSpPr>
        <p:spPr>
          <a:xfrm>
            <a:off x="0" y="6634162"/>
            <a:ext cx="12192000" cy="285750"/>
          </a:xfrm>
          <a:prstGeom prst="rect">
            <a:avLst/>
          </a:prstGeom>
          <a:solidFill>
            <a:srgbClr val="DD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3A03DC1-8286-40A5-935D-87E89D4CB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7462" y="2828141"/>
            <a:ext cx="217868" cy="1699887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7"/>
            <a:endParaRPr lang="zh-CN" altLang="en-US" sz="1351">
              <a:latin typeface="+mn-ea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08BE577-45C9-48A0-B399-5C7CB5C36C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3045" y="1858648"/>
            <a:ext cx="215990" cy="266937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7"/>
            <a:endParaRPr lang="zh-CN" altLang="en-US" sz="1351" u="sng">
              <a:latin typeface="+mn-ea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1352D636-E301-4D66-8528-AB02B7F5B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6751" y="2430190"/>
            <a:ext cx="217868" cy="209783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7"/>
            <a:endParaRPr lang="zh-CN" altLang="en-US" sz="1351">
              <a:latin typeface="+mn-ea"/>
            </a:endParaRP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1E6D550A-8279-484E-A4A9-46E72292B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2334" y="3034485"/>
            <a:ext cx="217868" cy="149354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7"/>
            <a:endParaRPr lang="zh-CN" altLang="en-US" sz="1351">
              <a:latin typeface="+mn-ea"/>
            </a:endParaRPr>
          </a:p>
        </p:txBody>
      </p:sp>
      <p:sp>
        <p:nvSpPr>
          <p:cNvPr id="8" name="Rectangle 90">
            <a:extLst>
              <a:ext uri="{FF2B5EF4-FFF2-40B4-BE49-F238E27FC236}">
                <a16:creationId xmlns:a16="http://schemas.microsoft.com/office/drawing/2014/main" id="{898B447B-5D91-4BA7-BDC4-0B511DB206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1825" y="1970008"/>
            <a:ext cx="217868" cy="25580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7"/>
            <a:endParaRPr lang="zh-CN" altLang="en-US" sz="1351">
              <a:latin typeface="+mn-ea"/>
            </a:endParaRPr>
          </a:p>
        </p:txBody>
      </p:sp>
      <p:sp>
        <p:nvSpPr>
          <p:cNvPr id="9" name="Rectangle 91">
            <a:extLst>
              <a:ext uri="{FF2B5EF4-FFF2-40B4-BE49-F238E27FC236}">
                <a16:creationId xmlns:a16="http://schemas.microsoft.com/office/drawing/2014/main" id="{46B890FF-26D6-4C33-8163-57286ABFFA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5529" y="3145846"/>
            <a:ext cx="217868" cy="138218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7"/>
            <a:endParaRPr lang="zh-CN" altLang="en-US" sz="1351" u="sng">
              <a:latin typeface="+mn-ea"/>
            </a:endParaRPr>
          </a:p>
        </p:txBody>
      </p:sp>
      <p:sp>
        <p:nvSpPr>
          <p:cNvPr id="10" name="Rectangle 92">
            <a:extLst>
              <a:ext uri="{FF2B5EF4-FFF2-40B4-BE49-F238E27FC236}">
                <a16:creationId xmlns:a16="http://schemas.microsoft.com/office/drawing/2014/main" id="{ED991E27-8E1B-4ACE-A02E-4E34D03F1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112" y="3479927"/>
            <a:ext cx="234771" cy="10481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7"/>
            <a:endParaRPr lang="zh-CN" altLang="en-US" sz="1351">
              <a:latin typeface="+mn-ea"/>
            </a:endParaRPr>
          </a:p>
        </p:txBody>
      </p:sp>
      <p:sp>
        <p:nvSpPr>
          <p:cNvPr id="11" name="Rectangle 93">
            <a:extLst>
              <a:ext uri="{FF2B5EF4-FFF2-40B4-BE49-F238E27FC236}">
                <a16:creationId xmlns:a16="http://schemas.microsoft.com/office/drawing/2014/main" id="{E88CC95C-869A-4DC5-A1AE-0C530CAD22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4818" y="4003977"/>
            <a:ext cx="236649" cy="5240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7"/>
            <a:endParaRPr lang="zh-CN" altLang="en-US" sz="1351">
              <a:latin typeface="+mn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ECAF5B9-CE50-42AA-BF94-F0F89DE9985F}"/>
              </a:ext>
            </a:extLst>
          </p:cNvPr>
          <p:cNvSpPr txBox="1"/>
          <p:nvPr/>
        </p:nvSpPr>
        <p:spPr>
          <a:xfrm>
            <a:off x="1001353" y="4905172"/>
            <a:ext cx="1677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+mn-ea"/>
              </a:rPr>
              <a:t>ADD TITTLE</a:t>
            </a:r>
            <a:endParaRPr lang="zh-CN" altLang="en-US" b="1" dirty="0">
              <a:latin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9D2F60C-7842-4C78-88A2-8D6782F8C5DA}"/>
              </a:ext>
            </a:extLst>
          </p:cNvPr>
          <p:cNvSpPr txBox="1"/>
          <p:nvPr/>
        </p:nvSpPr>
        <p:spPr>
          <a:xfrm>
            <a:off x="3166183" y="4905172"/>
            <a:ext cx="1677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+mn-ea"/>
              </a:rPr>
              <a:t>ADD TITTLE</a:t>
            </a:r>
            <a:endParaRPr lang="zh-CN" altLang="en-US" b="1" dirty="0">
              <a:latin typeface="+mn-ea"/>
            </a:endParaRPr>
          </a:p>
        </p:txBody>
      </p:sp>
      <p:sp>
        <p:nvSpPr>
          <p:cNvPr id="16" name="矩形 23">
            <a:extLst>
              <a:ext uri="{FF2B5EF4-FFF2-40B4-BE49-F238E27FC236}">
                <a16:creationId xmlns:a16="http://schemas.microsoft.com/office/drawing/2014/main" id="{8552E682-396F-424E-95D6-8710C3C2F1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8180" y="2652168"/>
            <a:ext cx="5488846" cy="76463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点击输入本栏的具体文字，简明扼要的说明分项内容，此为概念图解，点击输入本栏的具体文字，简明扼要的说明分项内容，此为概念图解，</a:t>
            </a:r>
            <a:endParaRPr 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22">
            <a:extLst>
              <a:ext uri="{FF2B5EF4-FFF2-40B4-BE49-F238E27FC236}">
                <a16:creationId xmlns:a16="http://schemas.microsoft.com/office/drawing/2014/main" id="{1F225DEB-CA08-49E0-B2D8-A3A92BEA29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8180" y="2201264"/>
            <a:ext cx="2116205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000" b="1" dirty="0"/>
              <a:t>输  入  标  题</a:t>
            </a:r>
          </a:p>
        </p:txBody>
      </p:sp>
      <p:sp>
        <p:nvSpPr>
          <p:cNvPr id="18" name="矩形 23">
            <a:extLst>
              <a:ext uri="{FF2B5EF4-FFF2-40B4-BE49-F238E27FC236}">
                <a16:creationId xmlns:a16="http://schemas.microsoft.com/office/drawing/2014/main" id="{472D3CE5-81BA-4A16-B327-C69FA6FD4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8180" y="4391296"/>
            <a:ext cx="5488846" cy="76463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点击输入本栏的具体文字，简明扼要的说明分项内容，此为概念图解，点击输入本栏的具体文字，简明扼要的说明分项内容，此为概念图解，</a:t>
            </a:r>
            <a:endParaRPr 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22">
            <a:extLst>
              <a:ext uri="{FF2B5EF4-FFF2-40B4-BE49-F238E27FC236}">
                <a16:creationId xmlns:a16="http://schemas.microsoft.com/office/drawing/2014/main" id="{D0D62644-B0EF-4928-A9B4-A9801F66E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8180" y="3940392"/>
            <a:ext cx="2116205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000" b="1" dirty="0"/>
              <a:t>输  入  标  题</a:t>
            </a:r>
          </a:p>
        </p:txBody>
      </p:sp>
    </p:spTree>
    <p:extLst>
      <p:ext uri="{BB962C8B-B14F-4D97-AF65-F5344CB8AC3E}">
        <p14:creationId xmlns:p14="http://schemas.microsoft.com/office/powerpoint/2010/main" val="200333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F7FE4A81-7627-4ABB-B3BD-2330FD9CBA14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rgbClr val="DD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4E72474-DC11-4A40-ACBE-3165380A9D63}"/>
              </a:ext>
            </a:extLst>
          </p:cNvPr>
          <p:cNvSpPr/>
          <p:nvPr/>
        </p:nvSpPr>
        <p:spPr>
          <a:xfrm>
            <a:off x="0" y="6634162"/>
            <a:ext cx="12192000" cy="285750"/>
          </a:xfrm>
          <a:prstGeom prst="rect">
            <a:avLst/>
          </a:prstGeom>
          <a:solidFill>
            <a:srgbClr val="DD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5F15496-1C01-4204-8B65-F09BD64A91C3}"/>
              </a:ext>
            </a:extLst>
          </p:cNvPr>
          <p:cNvSpPr/>
          <p:nvPr/>
        </p:nvSpPr>
        <p:spPr>
          <a:xfrm>
            <a:off x="8335984" y="3274555"/>
            <a:ext cx="2375058" cy="246490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9DC04C94-CD37-4B0D-B4D5-ADB3391C5594}"/>
              </a:ext>
            </a:extLst>
          </p:cNvPr>
          <p:cNvGrpSpPr/>
          <p:nvPr/>
        </p:nvGrpSpPr>
        <p:grpSpPr>
          <a:xfrm>
            <a:off x="768626" y="2332380"/>
            <a:ext cx="10588484" cy="742123"/>
            <a:chOff x="768626" y="2332380"/>
            <a:chExt cx="10588484" cy="742123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1F6E0815-2723-4C17-9428-66333A77FA5E}"/>
                </a:ext>
              </a:extLst>
            </p:cNvPr>
            <p:cNvCxnSpPr/>
            <p:nvPr/>
          </p:nvCxnSpPr>
          <p:spPr>
            <a:xfrm>
              <a:off x="768626" y="2703443"/>
              <a:ext cx="1524000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菱形 6">
              <a:extLst>
                <a:ext uri="{FF2B5EF4-FFF2-40B4-BE49-F238E27FC236}">
                  <a16:creationId xmlns:a16="http://schemas.microsoft.com/office/drawing/2014/main" id="{0BBB972B-08EE-4782-82E8-3064A26C8390}"/>
                </a:ext>
              </a:extLst>
            </p:cNvPr>
            <p:cNvSpPr/>
            <p:nvPr/>
          </p:nvSpPr>
          <p:spPr>
            <a:xfrm>
              <a:off x="2292626" y="2332382"/>
              <a:ext cx="742121" cy="742121"/>
            </a:xfrm>
            <a:prstGeom prst="diamond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40ABAD03-0B42-46FE-8C2E-C0B0B5271B46}"/>
                </a:ext>
              </a:extLst>
            </p:cNvPr>
            <p:cNvCxnSpPr/>
            <p:nvPr/>
          </p:nvCxnSpPr>
          <p:spPr>
            <a:xfrm>
              <a:off x="3034747" y="2703443"/>
              <a:ext cx="1524000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菱形 8">
              <a:extLst>
                <a:ext uri="{FF2B5EF4-FFF2-40B4-BE49-F238E27FC236}">
                  <a16:creationId xmlns:a16="http://schemas.microsoft.com/office/drawing/2014/main" id="{AADAA14C-DEDC-462D-BD9E-43D2FAB3E0E6}"/>
                </a:ext>
              </a:extLst>
            </p:cNvPr>
            <p:cNvSpPr/>
            <p:nvPr/>
          </p:nvSpPr>
          <p:spPr>
            <a:xfrm>
              <a:off x="4558747" y="2332382"/>
              <a:ext cx="742121" cy="742121"/>
            </a:xfrm>
            <a:prstGeom prst="diamond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5CCDC44A-FFA2-4A75-8A25-21D25CD27460}"/>
                </a:ext>
              </a:extLst>
            </p:cNvPr>
            <p:cNvCxnSpPr/>
            <p:nvPr/>
          </p:nvCxnSpPr>
          <p:spPr>
            <a:xfrm>
              <a:off x="5300868" y="2703442"/>
              <a:ext cx="1524000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菱形 10">
              <a:extLst>
                <a:ext uri="{FF2B5EF4-FFF2-40B4-BE49-F238E27FC236}">
                  <a16:creationId xmlns:a16="http://schemas.microsoft.com/office/drawing/2014/main" id="{CEE3EAD5-0F74-4A40-A288-FCB45694C77A}"/>
                </a:ext>
              </a:extLst>
            </p:cNvPr>
            <p:cNvSpPr/>
            <p:nvPr/>
          </p:nvSpPr>
          <p:spPr>
            <a:xfrm>
              <a:off x="6824868" y="2332381"/>
              <a:ext cx="742121" cy="742121"/>
            </a:xfrm>
            <a:prstGeom prst="diamond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05F2B7B9-4F2A-4482-A647-9CC67A038307}"/>
                </a:ext>
              </a:extLst>
            </p:cNvPr>
            <p:cNvCxnSpPr/>
            <p:nvPr/>
          </p:nvCxnSpPr>
          <p:spPr>
            <a:xfrm>
              <a:off x="7566989" y="2703441"/>
              <a:ext cx="1524000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菱形 14">
              <a:extLst>
                <a:ext uri="{FF2B5EF4-FFF2-40B4-BE49-F238E27FC236}">
                  <a16:creationId xmlns:a16="http://schemas.microsoft.com/office/drawing/2014/main" id="{50A7E950-5FB9-46F5-BFEF-3579F0552FDD}"/>
                </a:ext>
              </a:extLst>
            </p:cNvPr>
            <p:cNvSpPr/>
            <p:nvPr/>
          </p:nvSpPr>
          <p:spPr>
            <a:xfrm>
              <a:off x="9090989" y="2332380"/>
              <a:ext cx="742121" cy="742121"/>
            </a:xfrm>
            <a:prstGeom prst="diamond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79CD4E76-D5AE-4DC1-996A-2878BA3513D3}"/>
                </a:ext>
              </a:extLst>
            </p:cNvPr>
            <p:cNvCxnSpPr/>
            <p:nvPr/>
          </p:nvCxnSpPr>
          <p:spPr>
            <a:xfrm>
              <a:off x="9833110" y="2703440"/>
              <a:ext cx="1524000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矩形 23">
            <a:extLst>
              <a:ext uri="{FF2B5EF4-FFF2-40B4-BE49-F238E27FC236}">
                <a16:creationId xmlns:a16="http://schemas.microsoft.com/office/drawing/2014/main" id="{48C3C27B-8AD5-44BA-B46B-47E756E466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9163" y="4214188"/>
            <a:ext cx="2327584" cy="115704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</a:t>
            </a:r>
            <a:endParaRPr 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矩形 23">
            <a:extLst>
              <a:ext uri="{FF2B5EF4-FFF2-40B4-BE49-F238E27FC236}">
                <a16:creationId xmlns:a16="http://schemas.microsoft.com/office/drawing/2014/main" id="{BA45B4D2-AA70-4A46-8DF4-AAC4DC5AE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7082" y="4214188"/>
            <a:ext cx="2327584" cy="115704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矩形 23">
            <a:extLst>
              <a:ext uri="{FF2B5EF4-FFF2-40B4-BE49-F238E27FC236}">
                <a16:creationId xmlns:a16="http://schemas.microsoft.com/office/drawing/2014/main" id="{B8FCA24A-4B63-4B79-9B55-4DC069E62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8797" y="4214187"/>
            <a:ext cx="2327584" cy="115704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23">
            <a:extLst>
              <a:ext uri="{FF2B5EF4-FFF2-40B4-BE49-F238E27FC236}">
                <a16:creationId xmlns:a16="http://schemas.microsoft.com/office/drawing/2014/main" id="{FEC7CE27-BA55-41EF-A009-ED45028E73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3458" y="4214187"/>
            <a:ext cx="2327584" cy="115704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kern="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</a:t>
            </a:r>
            <a:endParaRPr lang="en-US" altLang="zh-CN" sz="12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7129DE9-BC28-4FE3-9EE5-B79BC12DB73F}"/>
              </a:ext>
            </a:extLst>
          </p:cNvPr>
          <p:cNvSpPr txBox="1"/>
          <p:nvPr/>
        </p:nvSpPr>
        <p:spPr>
          <a:xfrm>
            <a:off x="2378764" y="2503385"/>
            <a:ext cx="569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01</a:t>
            </a:r>
            <a:endParaRPr lang="zh-CN" altLang="en-US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D3A70B2-FBD1-490E-9352-342EFA6C42D8}"/>
              </a:ext>
            </a:extLst>
          </p:cNvPr>
          <p:cNvSpPr txBox="1"/>
          <p:nvPr/>
        </p:nvSpPr>
        <p:spPr>
          <a:xfrm>
            <a:off x="4638259" y="2503385"/>
            <a:ext cx="569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02</a:t>
            </a:r>
            <a:endParaRPr lang="zh-CN" altLang="en-US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8B7A2A3-E527-4E1E-ABA8-952EBB75E494}"/>
              </a:ext>
            </a:extLst>
          </p:cNvPr>
          <p:cNvSpPr txBox="1"/>
          <p:nvPr/>
        </p:nvSpPr>
        <p:spPr>
          <a:xfrm>
            <a:off x="6917634" y="2527345"/>
            <a:ext cx="569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03</a:t>
            </a:r>
            <a:endParaRPr lang="zh-CN" altLang="en-US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101121FD-9372-480B-A854-C4B20F8F917E}"/>
              </a:ext>
            </a:extLst>
          </p:cNvPr>
          <p:cNvSpPr txBox="1"/>
          <p:nvPr/>
        </p:nvSpPr>
        <p:spPr>
          <a:xfrm>
            <a:off x="9177128" y="2503385"/>
            <a:ext cx="569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04</a:t>
            </a:r>
            <a:endParaRPr lang="zh-CN" altLang="en-US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文本框 22">
            <a:extLst>
              <a:ext uri="{FF2B5EF4-FFF2-40B4-BE49-F238E27FC236}">
                <a16:creationId xmlns:a16="http://schemas.microsoft.com/office/drawing/2014/main" id="{425FD8E6-A4AF-4287-AEA8-C64BCFD13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5582" y="3643074"/>
            <a:ext cx="2116205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000" b="1" dirty="0"/>
              <a:t>输入标题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9BE9F69-D3B6-430A-BA1B-F29830C87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5077" y="3643070"/>
            <a:ext cx="2116205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000" b="1" dirty="0"/>
              <a:t>输入标题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7B01F3F-1AB8-4A39-B9F8-38E94BD186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8312" y="3629819"/>
            <a:ext cx="2116205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000" b="1" dirty="0"/>
              <a:t>输入标题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0EDBD0A-4204-443E-97E4-6810D18F9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1547" y="3629818"/>
            <a:ext cx="2116205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000" b="1" dirty="0">
                <a:solidFill>
                  <a:schemeClr val="bg1"/>
                </a:solidFill>
              </a:rPr>
              <a:t>输入标题</a:t>
            </a:r>
          </a:p>
        </p:txBody>
      </p:sp>
    </p:spTree>
    <p:extLst>
      <p:ext uri="{BB962C8B-B14F-4D97-AF65-F5344CB8AC3E}">
        <p14:creationId xmlns:p14="http://schemas.microsoft.com/office/powerpoint/2010/main" val="181477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F7FE4A81-7627-4ABB-B3BD-2330FD9CBA14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rgbClr val="DD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4E72474-DC11-4A40-ACBE-3165380A9D63}"/>
              </a:ext>
            </a:extLst>
          </p:cNvPr>
          <p:cNvSpPr/>
          <p:nvPr/>
        </p:nvSpPr>
        <p:spPr>
          <a:xfrm>
            <a:off x="0" y="6634162"/>
            <a:ext cx="12192000" cy="285750"/>
          </a:xfrm>
          <a:prstGeom prst="rect">
            <a:avLst/>
          </a:prstGeom>
          <a:solidFill>
            <a:srgbClr val="DD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28C85B01-2972-4552-837B-D5D55969983B}"/>
              </a:ext>
            </a:extLst>
          </p:cNvPr>
          <p:cNvGrpSpPr/>
          <p:nvPr/>
        </p:nvGrpSpPr>
        <p:grpSpPr>
          <a:xfrm>
            <a:off x="8900968" y="2737740"/>
            <a:ext cx="1458251" cy="1382520"/>
            <a:chOff x="5028984" y="3083345"/>
            <a:chExt cx="1458251" cy="138252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5453BB53-F808-43CA-8634-080D1DF29EF8}"/>
                </a:ext>
              </a:extLst>
            </p:cNvPr>
            <p:cNvSpPr/>
            <p:nvPr/>
          </p:nvSpPr>
          <p:spPr>
            <a:xfrm>
              <a:off x="5028984" y="3083345"/>
              <a:ext cx="1458251" cy="1382520"/>
            </a:xfrm>
            <a:prstGeom prst="rect">
              <a:avLst/>
            </a:prstGeom>
            <a:noFill/>
            <a:ln>
              <a:solidFill>
                <a:srgbClr val="614D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E7B07398-8625-4E2A-B627-EA373B95F1D1}"/>
                </a:ext>
              </a:extLst>
            </p:cNvPr>
            <p:cNvSpPr txBox="1"/>
            <p:nvPr/>
          </p:nvSpPr>
          <p:spPr>
            <a:xfrm rot="16200000">
              <a:off x="5511888" y="3285762"/>
              <a:ext cx="492443" cy="977686"/>
            </a:xfrm>
            <a:prstGeom prst="rect">
              <a:avLst/>
            </a:prstGeom>
            <a:noFill/>
            <a:effectLst>
              <a:outerShdw dir="5400000" algn="ctr" rotWithShape="0">
                <a:srgbClr val="000000">
                  <a:alpha val="43137"/>
                </a:srgbClr>
              </a:outerShdw>
            </a:effectLst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关键词</a:t>
              </a: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6F02F78F-B4AE-455A-BE32-35ADDBFF2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4705" y="2455039"/>
            <a:ext cx="7105791" cy="194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14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点击输入本栏的具体文字，简明扼要的说明分项内容。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50000"/>
              </a:lnSpc>
            </a:pP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6398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0186641-594A-43DF-B030-0C684E4DA10B}"/>
              </a:ext>
            </a:extLst>
          </p:cNvPr>
          <p:cNvSpPr/>
          <p:nvPr/>
        </p:nvSpPr>
        <p:spPr>
          <a:xfrm>
            <a:off x="2811774" y="1985768"/>
            <a:ext cx="61742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000" dirty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Arial" panose="020B0604020202020204" pitchFamily="34" charset="0"/>
              </a:rPr>
              <a:t>0  3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1A67FD2-4D58-477B-B291-93F7E1E41F90}"/>
              </a:ext>
            </a:extLst>
          </p:cNvPr>
          <p:cNvSpPr/>
          <p:nvPr/>
        </p:nvSpPr>
        <p:spPr>
          <a:xfrm>
            <a:off x="3069976" y="3877094"/>
            <a:ext cx="5657849" cy="141577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</a:p>
          <a:p>
            <a:pPr algn="ctr">
              <a:lnSpc>
                <a:spcPct val="200000"/>
              </a:lnSpc>
            </a:pPr>
            <a:endParaRPr lang="en-US" altLang="zh-CN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CF48779-256A-4D21-AAF5-FDAB0F480B7C}"/>
              </a:ext>
            </a:extLst>
          </p:cNvPr>
          <p:cNvSpPr/>
          <p:nvPr/>
        </p:nvSpPr>
        <p:spPr>
          <a:xfrm>
            <a:off x="3121412" y="3034276"/>
            <a:ext cx="5554979" cy="7894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0000"/>
              </a:lnSpc>
              <a:defRPr/>
            </a:pPr>
            <a:r>
              <a:rPr lang="en-US" altLang="zh-CN" sz="3200" kern="0" spc="50" dirty="0"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【</a:t>
            </a:r>
            <a:r>
              <a:rPr lang="zh-CN" altLang="en-US" sz="3200" kern="0" spc="5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点击添加标题</a:t>
            </a:r>
            <a:r>
              <a:rPr lang="en-US" altLang="zh-CN" sz="3200" kern="0" spc="50" dirty="0"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】</a:t>
            </a:r>
            <a:endParaRPr lang="zh-CN" altLang="en-US" sz="3200" kern="0" spc="50" dirty="0"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43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15825F3-4F91-4C8F-A9AB-8C3A97A4C7CC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rgbClr val="DD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569BC88-896A-4656-84DF-52A9DE9C6705}"/>
              </a:ext>
            </a:extLst>
          </p:cNvPr>
          <p:cNvSpPr/>
          <p:nvPr/>
        </p:nvSpPr>
        <p:spPr>
          <a:xfrm>
            <a:off x="0" y="6634162"/>
            <a:ext cx="12192000" cy="285750"/>
          </a:xfrm>
          <a:prstGeom prst="rect">
            <a:avLst/>
          </a:prstGeom>
          <a:solidFill>
            <a:srgbClr val="DD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28B79884-B8EA-4138-AB07-2B51DE9366D6}"/>
              </a:ext>
            </a:extLst>
          </p:cNvPr>
          <p:cNvGrpSpPr/>
          <p:nvPr/>
        </p:nvGrpSpPr>
        <p:grpSpPr>
          <a:xfrm>
            <a:off x="2247100" y="1892824"/>
            <a:ext cx="7922895" cy="2289175"/>
            <a:chOff x="2347913" y="2421930"/>
            <a:chExt cx="7923212" cy="2289200"/>
          </a:xfrm>
        </p:grpSpPr>
        <p:sp>
          <p:nvSpPr>
            <p:cNvPr id="5" name="Line 11">
              <a:extLst>
                <a:ext uri="{FF2B5EF4-FFF2-40B4-BE49-F238E27FC236}">
                  <a16:creationId xmlns:a16="http://schemas.microsoft.com/office/drawing/2014/main" id="{DDE7F599-85E9-4FAB-8A2C-001DF5C678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8911" y="4210644"/>
              <a:ext cx="7542213" cy="0"/>
            </a:xfrm>
            <a:prstGeom prst="line">
              <a:avLst/>
            </a:prstGeom>
            <a:noFill/>
            <a:ln w="12700">
              <a:solidFill>
                <a:schemeClr val="bg2">
                  <a:lumMod val="25000"/>
                </a:schemeClr>
              </a:solidFill>
              <a:rou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" name="Line 11">
              <a:extLst>
                <a:ext uri="{FF2B5EF4-FFF2-40B4-BE49-F238E27FC236}">
                  <a16:creationId xmlns:a16="http://schemas.microsoft.com/office/drawing/2014/main" id="{9F976AEA-5350-4EF0-A400-94D7AFA303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8911" y="3709044"/>
              <a:ext cx="7542213" cy="0"/>
            </a:xfrm>
            <a:prstGeom prst="line">
              <a:avLst/>
            </a:prstGeom>
            <a:noFill/>
            <a:ln w="12700">
              <a:solidFill>
                <a:schemeClr val="bg2">
                  <a:lumMod val="25000"/>
                </a:schemeClr>
              </a:solidFill>
              <a:rou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Line 11">
              <a:extLst>
                <a:ext uri="{FF2B5EF4-FFF2-40B4-BE49-F238E27FC236}">
                  <a16:creationId xmlns:a16="http://schemas.microsoft.com/office/drawing/2014/main" id="{72518341-1FF5-49FA-BE3D-6E19B217C9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8911" y="3286026"/>
              <a:ext cx="7542213" cy="0"/>
            </a:xfrm>
            <a:prstGeom prst="line">
              <a:avLst/>
            </a:prstGeom>
            <a:noFill/>
            <a:ln w="12700">
              <a:solidFill>
                <a:schemeClr val="bg2">
                  <a:lumMod val="25000"/>
                </a:schemeClr>
              </a:solidFill>
              <a:rou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Line 11">
              <a:extLst>
                <a:ext uri="{FF2B5EF4-FFF2-40B4-BE49-F238E27FC236}">
                  <a16:creationId xmlns:a16="http://schemas.microsoft.com/office/drawing/2014/main" id="{A1EFAE22-FC2E-4ACB-8D62-6849AC4400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8911" y="2853978"/>
              <a:ext cx="7542213" cy="0"/>
            </a:xfrm>
            <a:prstGeom prst="line">
              <a:avLst/>
            </a:prstGeom>
            <a:noFill/>
            <a:ln w="12700">
              <a:solidFill>
                <a:schemeClr val="bg2">
                  <a:lumMod val="25000"/>
                </a:schemeClr>
              </a:solidFill>
              <a:rou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Line 11">
              <a:extLst>
                <a:ext uri="{FF2B5EF4-FFF2-40B4-BE49-F238E27FC236}">
                  <a16:creationId xmlns:a16="http://schemas.microsoft.com/office/drawing/2014/main" id="{8FAFBCCD-FDF8-41E3-947A-1C9277E795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8911" y="2421930"/>
              <a:ext cx="7542213" cy="0"/>
            </a:xfrm>
            <a:prstGeom prst="line">
              <a:avLst/>
            </a:prstGeom>
            <a:noFill/>
            <a:ln w="12700">
              <a:solidFill>
                <a:schemeClr val="bg2">
                  <a:lumMod val="25000"/>
                </a:schemeClr>
              </a:solidFill>
              <a:rou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0" name="Line 11">
              <a:extLst>
                <a:ext uri="{FF2B5EF4-FFF2-40B4-BE49-F238E27FC236}">
                  <a16:creationId xmlns:a16="http://schemas.microsoft.com/office/drawing/2014/main" id="{81227B18-68C5-4CEF-B171-DD4698F0F9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7913" y="4711130"/>
              <a:ext cx="7923212" cy="0"/>
            </a:xfrm>
            <a:prstGeom prst="line">
              <a:avLst/>
            </a:prstGeom>
            <a:noFill/>
            <a:ln w="12700">
              <a:solidFill>
                <a:schemeClr val="bg2">
                  <a:lumMod val="25000"/>
                </a:schemeClr>
              </a:solidFill>
              <a:rou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1" name="Line 12">
            <a:extLst>
              <a:ext uri="{FF2B5EF4-FFF2-40B4-BE49-F238E27FC236}">
                <a16:creationId xmlns:a16="http://schemas.microsoft.com/office/drawing/2014/main" id="{8FC455D4-9321-413D-A97E-4E231DA2E517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1066635" y="2847864"/>
            <a:ext cx="3122295" cy="0"/>
          </a:xfrm>
          <a:prstGeom prst="line">
            <a:avLst/>
          </a:prstGeom>
          <a:noFill/>
          <a:ln w="12700">
            <a:solidFill>
              <a:schemeClr val="bg2">
                <a:lumMod val="25000"/>
              </a:schemeClr>
            </a:solidFill>
            <a:rou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FFB478BF-EBAE-4337-ACFA-60F77B2DB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970" y="2505599"/>
            <a:ext cx="533400" cy="1676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Rectangle 14">
            <a:extLst>
              <a:ext uri="{FF2B5EF4-FFF2-40B4-BE49-F238E27FC236}">
                <a16:creationId xmlns:a16="http://schemas.microsoft.com/office/drawing/2014/main" id="{0F826938-610A-42FE-AE07-D0301E1B68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7375" y="2200799"/>
            <a:ext cx="533400" cy="1981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Rectangle 15">
            <a:extLst>
              <a:ext uri="{FF2B5EF4-FFF2-40B4-BE49-F238E27FC236}">
                <a16:creationId xmlns:a16="http://schemas.microsoft.com/office/drawing/2014/main" id="{6D7D026F-EE8D-420E-B945-E8C7D3654F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8145" y="2886599"/>
            <a:ext cx="533400" cy="1295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6035ADAC-9AEF-4295-B172-F7D9C47A4C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0820" y="1819799"/>
            <a:ext cx="533400" cy="2362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Rectangle 17">
            <a:extLst>
              <a:ext uri="{FF2B5EF4-FFF2-40B4-BE49-F238E27FC236}">
                <a16:creationId xmlns:a16="http://schemas.microsoft.com/office/drawing/2014/main" id="{CF74E646-8391-43DD-AE86-3C053BB98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2225" y="2505599"/>
            <a:ext cx="533400" cy="1676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Rectangle 18">
            <a:extLst>
              <a:ext uri="{FF2B5EF4-FFF2-40B4-BE49-F238E27FC236}">
                <a16:creationId xmlns:a16="http://schemas.microsoft.com/office/drawing/2014/main" id="{D7D2F880-0CB1-4479-ADE3-BF8913282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4900" y="1057799"/>
            <a:ext cx="533400" cy="3124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1B2CAD77-D151-4702-B638-4F00610DF4A6}"/>
              </a:ext>
            </a:extLst>
          </p:cNvPr>
          <p:cNvGrpSpPr/>
          <p:nvPr/>
        </p:nvGrpSpPr>
        <p:grpSpPr>
          <a:xfrm>
            <a:off x="1821650" y="1745504"/>
            <a:ext cx="687627" cy="2157943"/>
            <a:chOff x="1922711" y="2214181"/>
            <a:chExt cx="687414" cy="2158067"/>
          </a:xfrm>
        </p:grpSpPr>
        <p:sp>
          <p:nvSpPr>
            <p:cNvPr id="19" name="TextBox 25">
              <a:extLst>
                <a:ext uri="{FF2B5EF4-FFF2-40B4-BE49-F238E27FC236}">
                  <a16:creationId xmlns:a16="http://schemas.microsoft.com/office/drawing/2014/main" id="{65447C9C-A0A0-4EE4-85A2-AC29AFF4AC13}"/>
                </a:ext>
              </a:extLst>
            </p:cNvPr>
            <p:cNvSpPr txBox="1"/>
            <p:nvPr/>
          </p:nvSpPr>
          <p:spPr>
            <a:xfrm>
              <a:off x="2079374" y="4002895"/>
              <a:ext cx="530751" cy="3693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楷体" panose="02010609060101010101" pitchFamily="49" charset="-122"/>
                  <a:ea typeface="楷体" panose="02010609060101010101" pitchFamily="49" charset="-122"/>
                </a:rPr>
                <a:t>20%</a:t>
              </a:r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0" name="TextBox 26">
              <a:extLst>
                <a:ext uri="{FF2B5EF4-FFF2-40B4-BE49-F238E27FC236}">
                  <a16:creationId xmlns:a16="http://schemas.microsoft.com/office/drawing/2014/main" id="{BE4542C1-3027-4F2F-9B17-29DBDEDD7CC5}"/>
                </a:ext>
              </a:extLst>
            </p:cNvPr>
            <p:cNvSpPr txBox="1"/>
            <p:nvPr/>
          </p:nvSpPr>
          <p:spPr>
            <a:xfrm>
              <a:off x="2079374" y="3501295"/>
              <a:ext cx="530751" cy="3693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楷体" panose="02010609060101010101" pitchFamily="49" charset="-122"/>
                  <a:ea typeface="楷体" panose="02010609060101010101" pitchFamily="49" charset="-122"/>
                </a:rPr>
                <a:t>40%</a:t>
              </a:r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1" name="TextBox 27">
              <a:extLst>
                <a:ext uri="{FF2B5EF4-FFF2-40B4-BE49-F238E27FC236}">
                  <a16:creationId xmlns:a16="http://schemas.microsoft.com/office/drawing/2014/main" id="{0280F0C1-4AE2-44AF-91A1-56887DD59E61}"/>
                </a:ext>
              </a:extLst>
            </p:cNvPr>
            <p:cNvSpPr txBox="1"/>
            <p:nvPr/>
          </p:nvSpPr>
          <p:spPr>
            <a:xfrm>
              <a:off x="2079374" y="3074417"/>
              <a:ext cx="530751" cy="3693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楷体" panose="02010609060101010101" pitchFamily="49" charset="-122"/>
                  <a:ea typeface="楷体" panose="02010609060101010101" pitchFamily="49" charset="-122"/>
                </a:rPr>
                <a:t>60%</a:t>
              </a:r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2" name="TextBox 28">
              <a:extLst>
                <a:ext uri="{FF2B5EF4-FFF2-40B4-BE49-F238E27FC236}">
                  <a16:creationId xmlns:a16="http://schemas.microsoft.com/office/drawing/2014/main" id="{2985FF7C-0F68-4CF7-A102-E3D4FF62EFDE}"/>
                </a:ext>
              </a:extLst>
            </p:cNvPr>
            <p:cNvSpPr txBox="1"/>
            <p:nvPr/>
          </p:nvSpPr>
          <p:spPr>
            <a:xfrm>
              <a:off x="2079374" y="2646229"/>
              <a:ext cx="530751" cy="3693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楷体" panose="02010609060101010101" pitchFamily="49" charset="-122"/>
                  <a:ea typeface="楷体" panose="02010609060101010101" pitchFamily="49" charset="-122"/>
                </a:rPr>
                <a:t>80%</a:t>
              </a:r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3" name="TextBox 29">
              <a:extLst>
                <a:ext uri="{FF2B5EF4-FFF2-40B4-BE49-F238E27FC236}">
                  <a16:creationId xmlns:a16="http://schemas.microsoft.com/office/drawing/2014/main" id="{577FDD38-B8BE-4808-9DB9-1BB935CF2543}"/>
                </a:ext>
              </a:extLst>
            </p:cNvPr>
            <p:cNvSpPr txBox="1"/>
            <p:nvPr/>
          </p:nvSpPr>
          <p:spPr>
            <a:xfrm>
              <a:off x="1922711" y="2214181"/>
              <a:ext cx="646131" cy="3693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楷体" panose="02010609060101010101" pitchFamily="49" charset="-122"/>
                  <a:ea typeface="楷体" panose="02010609060101010101" pitchFamily="49" charset="-122"/>
                </a:rPr>
                <a:t>100%</a:t>
              </a:r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EC05E6C9-B029-4A8B-A72E-3530EF75F5CC}"/>
              </a:ext>
            </a:extLst>
          </p:cNvPr>
          <p:cNvGrpSpPr/>
          <p:nvPr/>
        </p:nvGrpSpPr>
        <p:grpSpPr>
          <a:xfrm>
            <a:off x="3235105" y="4283599"/>
            <a:ext cx="6244194" cy="374597"/>
            <a:chOff x="3336530" y="4752074"/>
            <a:chExt cx="6244484" cy="374379"/>
          </a:xfrm>
        </p:grpSpPr>
        <p:sp>
          <p:nvSpPr>
            <p:cNvPr id="25" name="TextBox 30">
              <a:extLst>
                <a:ext uri="{FF2B5EF4-FFF2-40B4-BE49-F238E27FC236}">
                  <a16:creationId xmlns:a16="http://schemas.microsoft.com/office/drawing/2014/main" id="{6C322196-91F0-4320-B810-88674902E25B}"/>
                </a:ext>
              </a:extLst>
            </p:cNvPr>
            <p:cNvSpPr txBox="1"/>
            <p:nvPr/>
          </p:nvSpPr>
          <p:spPr>
            <a:xfrm>
              <a:off x="3409031" y="4752074"/>
              <a:ext cx="184740" cy="3691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6" name="TextBox 36">
              <a:extLst>
                <a:ext uri="{FF2B5EF4-FFF2-40B4-BE49-F238E27FC236}">
                  <a16:creationId xmlns:a16="http://schemas.microsoft.com/office/drawing/2014/main" id="{D9AF0DEC-9925-4FA3-BFC7-6E818077EEFA}"/>
                </a:ext>
              </a:extLst>
            </p:cNvPr>
            <p:cNvSpPr txBox="1"/>
            <p:nvPr/>
          </p:nvSpPr>
          <p:spPr>
            <a:xfrm>
              <a:off x="3336530" y="4752074"/>
              <a:ext cx="790638" cy="3691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latin typeface="楷体" panose="02010609060101010101" pitchFamily="49" charset="-122"/>
                  <a:ea typeface="楷体" panose="02010609060101010101" pitchFamily="49" charset="-122"/>
                </a:rPr>
                <a:t>2</a:t>
              </a:r>
              <a:r>
                <a:rPr lang="zh-CN" altLang="en-US" dirty="0">
                  <a:latin typeface="楷体" panose="02010609060101010101" pitchFamily="49" charset="-122"/>
                  <a:ea typeface="楷体" panose="02010609060101010101" pitchFamily="49" charset="-122"/>
                </a:rPr>
                <a:t>月份</a:t>
              </a:r>
            </a:p>
          </p:txBody>
        </p:sp>
        <p:sp>
          <p:nvSpPr>
            <p:cNvPr id="27" name="TextBox 37">
              <a:extLst>
                <a:ext uri="{FF2B5EF4-FFF2-40B4-BE49-F238E27FC236}">
                  <a16:creationId xmlns:a16="http://schemas.microsoft.com/office/drawing/2014/main" id="{DA30085B-BCF2-4C48-B7EF-903931BD3D5C}"/>
                </a:ext>
              </a:extLst>
            </p:cNvPr>
            <p:cNvSpPr txBox="1"/>
            <p:nvPr/>
          </p:nvSpPr>
          <p:spPr>
            <a:xfrm>
              <a:off x="4419568" y="4757336"/>
              <a:ext cx="790638" cy="3691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latin typeface="楷体" panose="02010609060101010101" pitchFamily="49" charset="-122"/>
                  <a:ea typeface="楷体" panose="02010609060101010101" pitchFamily="49" charset="-122"/>
                </a:rPr>
                <a:t>4</a:t>
              </a:r>
              <a:r>
                <a:rPr lang="zh-CN" altLang="en-US" dirty="0">
                  <a:latin typeface="楷体" panose="02010609060101010101" pitchFamily="49" charset="-122"/>
                  <a:ea typeface="楷体" panose="02010609060101010101" pitchFamily="49" charset="-122"/>
                </a:rPr>
                <a:t>月份</a:t>
              </a:r>
            </a:p>
          </p:txBody>
        </p:sp>
        <p:sp>
          <p:nvSpPr>
            <p:cNvPr id="28" name="TextBox 38">
              <a:extLst>
                <a:ext uri="{FF2B5EF4-FFF2-40B4-BE49-F238E27FC236}">
                  <a16:creationId xmlns:a16="http://schemas.microsoft.com/office/drawing/2014/main" id="{A9CEC832-40A0-432A-9B4B-E887E7C37FD8}"/>
                </a:ext>
              </a:extLst>
            </p:cNvPr>
            <p:cNvSpPr txBox="1"/>
            <p:nvPr/>
          </p:nvSpPr>
          <p:spPr>
            <a:xfrm>
              <a:off x="5473213" y="4757336"/>
              <a:ext cx="790638" cy="3691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latin typeface="楷体" panose="02010609060101010101" pitchFamily="49" charset="-122"/>
                  <a:ea typeface="楷体" panose="02010609060101010101" pitchFamily="49" charset="-122"/>
                </a:rPr>
                <a:t>6</a:t>
              </a:r>
              <a:r>
                <a:rPr lang="zh-CN" altLang="en-US" dirty="0">
                  <a:latin typeface="楷体" panose="02010609060101010101" pitchFamily="49" charset="-122"/>
                  <a:ea typeface="楷体" panose="02010609060101010101" pitchFamily="49" charset="-122"/>
                </a:rPr>
                <a:t>月份</a:t>
              </a:r>
            </a:p>
          </p:txBody>
        </p:sp>
        <p:sp>
          <p:nvSpPr>
            <p:cNvPr id="29" name="TextBox 40">
              <a:extLst>
                <a:ext uri="{FF2B5EF4-FFF2-40B4-BE49-F238E27FC236}">
                  <a16:creationId xmlns:a16="http://schemas.microsoft.com/office/drawing/2014/main" id="{923B501F-83AB-4251-A97F-3F508B523685}"/>
                </a:ext>
              </a:extLst>
            </p:cNvPr>
            <p:cNvSpPr txBox="1"/>
            <p:nvPr/>
          </p:nvSpPr>
          <p:spPr>
            <a:xfrm>
              <a:off x="6583330" y="4757336"/>
              <a:ext cx="790638" cy="3691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latin typeface="楷体" panose="02010609060101010101" pitchFamily="49" charset="-122"/>
                  <a:ea typeface="楷体" panose="02010609060101010101" pitchFamily="49" charset="-122"/>
                </a:rPr>
                <a:t>8</a:t>
              </a:r>
              <a:r>
                <a:rPr lang="zh-CN" altLang="en-US" dirty="0">
                  <a:latin typeface="楷体" panose="02010609060101010101" pitchFamily="49" charset="-122"/>
                  <a:ea typeface="楷体" panose="02010609060101010101" pitchFamily="49" charset="-122"/>
                </a:rPr>
                <a:t>月份</a:t>
              </a:r>
            </a:p>
          </p:txBody>
        </p:sp>
        <p:sp>
          <p:nvSpPr>
            <p:cNvPr id="30" name="TextBox 41">
              <a:extLst>
                <a:ext uri="{FF2B5EF4-FFF2-40B4-BE49-F238E27FC236}">
                  <a16:creationId xmlns:a16="http://schemas.microsoft.com/office/drawing/2014/main" id="{DCB7373E-AAC6-444A-A2EA-8A4CBD2813A8}"/>
                </a:ext>
              </a:extLst>
            </p:cNvPr>
            <p:cNvSpPr txBox="1"/>
            <p:nvPr/>
          </p:nvSpPr>
          <p:spPr>
            <a:xfrm>
              <a:off x="7621136" y="4757336"/>
              <a:ext cx="877204" cy="3691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latin typeface="楷体" panose="02010609060101010101" pitchFamily="49" charset="-122"/>
                  <a:ea typeface="楷体" panose="02010609060101010101" pitchFamily="49" charset="-122"/>
                </a:rPr>
                <a:t>10</a:t>
              </a:r>
              <a:r>
                <a:rPr lang="zh-CN" altLang="en-US" dirty="0">
                  <a:latin typeface="楷体" panose="02010609060101010101" pitchFamily="49" charset="-122"/>
                  <a:ea typeface="楷体" panose="02010609060101010101" pitchFamily="49" charset="-122"/>
                </a:rPr>
                <a:t>月份</a:t>
              </a:r>
            </a:p>
          </p:txBody>
        </p:sp>
        <p:sp>
          <p:nvSpPr>
            <p:cNvPr id="31" name="TextBox 42">
              <a:extLst>
                <a:ext uri="{FF2B5EF4-FFF2-40B4-BE49-F238E27FC236}">
                  <a16:creationId xmlns:a16="http://schemas.microsoft.com/office/drawing/2014/main" id="{1AD8CBCE-2EB3-49E4-87E8-452ADED773F5}"/>
                </a:ext>
              </a:extLst>
            </p:cNvPr>
            <p:cNvSpPr txBox="1"/>
            <p:nvPr/>
          </p:nvSpPr>
          <p:spPr>
            <a:xfrm>
              <a:off x="8703810" y="4757336"/>
              <a:ext cx="877204" cy="3691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latin typeface="楷体" panose="02010609060101010101" pitchFamily="49" charset="-122"/>
                  <a:ea typeface="楷体" panose="02010609060101010101" pitchFamily="49" charset="-122"/>
                </a:rPr>
                <a:t>12</a:t>
              </a:r>
              <a:r>
                <a:rPr lang="zh-CN" altLang="en-US" dirty="0">
                  <a:latin typeface="楷体" panose="02010609060101010101" pitchFamily="49" charset="-122"/>
                  <a:ea typeface="楷体" panose="02010609060101010101" pitchFamily="49" charset="-122"/>
                </a:rPr>
                <a:t>月份</a:t>
              </a: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id="{44AA7133-B976-44CE-8B92-5C3D7FF047D4}"/>
              </a:ext>
            </a:extLst>
          </p:cNvPr>
          <p:cNvSpPr/>
          <p:nvPr/>
        </p:nvSpPr>
        <p:spPr>
          <a:xfrm>
            <a:off x="1670997" y="5025652"/>
            <a:ext cx="8850006" cy="907415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点击输入本栏的具体文字，简明扼要的说明分项内容，此为概念图解，请根据您的具体内容酌情修改。点击输入本栏的具体文字，简明扼要的说明分项内容。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8415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C17924C-35F9-41BF-8A00-D3F61584571F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rgbClr val="DD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D983E78-C8D6-47B7-A2B1-F377B196B892}"/>
              </a:ext>
            </a:extLst>
          </p:cNvPr>
          <p:cNvSpPr/>
          <p:nvPr/>
        </p:nvSpPr>
        <p:spPr>
          <a:xfrm>
            <a:off x="0" y="6634162"/>
            <a:ext cx="12192000" cy="285750"/>
          </a:xfrm>
          <a:prstGeom prst="rect">
            <a:avLst/>
          </a:prstGeom>
          <a:solidFill>
            <a:srgbClr val="DD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3D4BDB3-5566-4C85-8FC7-88A6528FA7A2}"/>
              </a:ext>
            </a:extLst>
          </p:cNvPr>
          <p:cNvSpPr txBox="1"/>
          <p:nvPr/>
        </p:nvSpPr>
        <p:spPr>
          <a:xfrm>
            <a:off x="1526485" y="1738242"/>
            <a:ext cx="9905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文悦古典明朝体 (非商业使用) W5" pitchFamily="50" charset="-122"/>
                <a:ea typeface="文悦古典明朝体 (非商业使用) W5" pitchFamily="50" charset="-122"/>
                <a:cs typeface="全字库正楷体" panose="02010604000101010101" pitchFamily="2" charset="-122"/>
              </a:rPr>
              <a:t>0 1</a:t>
            </a:r>
            <a:endParaRPr lang="zh-CN" altLang="en-US" sz="4800" dirty="0">
              <a:latin typeface="文悦古典明朝体 (非商业使用) W5" pitchFamily="50" charset="-122"/>
              <a:ea typeface="文悦古典明朝体 (非商业使用) W5" pitchFamily="50" charset="-122"/>
              <a:cs typeface="全字库正楷体" panose="02010604000101010101" pitchFamily="2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08F5E2C0-F347-436B-8C2C-8E0480108332}"/>
              </a:ext>
            </a:extLst>
          </p:cNvPr>
          <p:cNvCxnSpPr/>
          <p:nvPr/>
        </p:nvCxnSpPr>
        <p:spPr>
          <a:xfrm>
            <a:off x="2649604" y="1738242"/>
            <a:ext cx="0" cy="155050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7B652000-4488-4DEA-8BA5-EDDE4C882343}"/>
              </a:ext>
            </a:extLst>
          </p:cNvPr>
          <p:cNvSpPr txBox="1"/>
          <p:nvPr/>
        </p:nvSpPr>
        <p:spPr>
          <a:xfrm>
            <a:off x="2910292" y="1738242"/>
            <a:ext cx="877163" cy="36290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6CB0A48-5D9C-455F-A5CC-D228D5AFB7B9}"/>
              </a:ext>
            </a:extLst>
          </p:cNvPr>
          <p:cNvSpPr txBox="1"/>
          <p:nvPr/>
        </p:nvSpPr>
        <p:spPr>
          <a:xfrm>
            <a:off x="4660624" y="1738242"/>
            <a:ext cx="9905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文悦古典明朝体 (非商业使用) W5" pitchFamily="50" charset="-122"/>
                <a:ea typeface="文悦古典明朝体 (非商业使用) W5" pitchFamily="50" charset="-122"/>
                <a:cs typeface="全字库正楷体" panose="02010604000101010101" pitchFamily="2" charset="-122"/>
              </a:rPr>
              <a:t>0 2</a:t>
            </a:r>
            <a:endParaRPr lang="zh-CN" altLang="en-US" sz="4800" dirty="0">
              <a:latin typeface="文悦古典明朝体 (非商业使用) W5" pitchFamily="50" charset="-122"/>
              <a:ea typeface="文悦古典明朝体 (非商业使用) W5" pitchFamily="50" charset="-122"/>
              <a:cs typeface="全字库正楷体" panose="02010604000101010101" pitchFamily="2" charset="-122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739763CC-F64A-4DCE-9110-A821BF5ECE09}"/>
              </a:ext>
            </a:extLst>
          </p:cNvPr>
          <p:cNvCxnSpPr/>
          <p:nvPr/>
        </p:nvCxnSpPr>
        <p:spPr>
          <a:xfrm>
            <a:off x="5783743" y="1738242"/>
            <a:ext cx="0" cy="155050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3C824851-0AEC-4A94-8C63-706B2F24B64B}"/>
              </a:ext>
            </a:extLst>
          </p:cNvPr>
          <p:cNvSpPr txBox="1"/>
          <p:nvPr/>
        </p:nvSpPr>
        <p:spPr>
          <a:xfrm>
            <a:off x="6044431" y="1738242"/>
            <a:ext cx="877163" cy="36290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6AD5A6E-C7DC-428A-BE34-91AF249370BF}"/>
              </a:ext>
            </a:extLst>
          </p:cNvPr>
          <p:cNvSpPr txBox="1"/>
          <p:nvPr/>
        </p:nvSpPr>
        <p:spPr>
          <a:xfrm>
            <a:off x="7794763" y="1738242"/>
            <a:ext cx="9905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文悦古典明朝体 (非商业使用) W5" pitchFamily="50" charset="-122"/>
                <a:ea typeface="文悦古典明朝体 (非商业使用) W5" pitchFamily="50" charset="-122"/>
                <a:cs typeface="全字库正楷体" panose="02010604000101010101" pitchFamily="2" charset="-122"/>
              </a:rPr>
              <a:t>0 3</a:t>
            </a:r>
            <a:endParaRPr lang="zh-CN" altLang="en-US" sz="4800" dirty="0">
              <a:latin typeface="文悦古典明朝体 (非商业使用) W5" pitchFamily="50" charset="-122"/>
              <a:ea typeface="文悦古典明朝体 (非商业使用) W5" pitchFamily="50" charset="-122"/>
              <a:cs typeface="全字库正楷体" panose="02010604000101010101" pitchFamily="2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E3FA31C6-E257-4A2B-9705-DAA6CF94DD6C}"/>
              </a:ext>
            </a:extLst>
          </p:cNvPr>
          <p:cNvCxnSpPr/>
          <p:nvPr/>
        </p:nvCxnSpPr>
        <p:spPr>
          <a:xfrm>
            <a:off x="8917882" y="1738242"/>
            <a:ext cx="0" cy="155050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2C3CC2D9-BA3F-4074-B1C6-674DCC2ABFC2}"/>
              </a:ext>
            </a:extLst>
          </p:cNvPr>
          <p:cNvSpPr txBox="1"/>
          <p:nvPr/>
        </p:nvSpPr>
        <p:spPr>
          <a:xfrm>
            <a:off x="9178570" y="1738242"/>
            <a:ext cx="877163" cy="36290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全字库正楷体" panose="02010604000101010101" pitchFamily="2" charset="-122"/>
              </a:rPr>
              <a:t>您的内容打在这里，或者通过复制您的文本后，在此框中选择粘贴，并选择只保留文字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全字库正楷体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403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9" grpId="0"/>
      <p:bldP spid="10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0186641-594A-43DF-B030-0C684E4DA10B}"/>
              </a:ext>
            </a:extLst>
          </p:cNvPr>
          <p:cNvSpPr/>
          <p:nvPr/>
        </p:nvSpPr>
        <p:spPr>
          <a:xfrm>
            <a:off x="2811774" y="1985768"/>
            <a:ext cx="61742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000" dirty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Arial" panose="020B0604020202020204" pitchFamily="34" charset="0"/>
              </a:rPr>
              <a:t>0  4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1A67FD2-4D58-477B-B291-93F7E1E41F90}"/>
              </a:ext>
            </a:extLst>
          </p:cNvPr>
          <p:cNvSpPr/>
          <p:nvPr/>
        </p:nvSpPr>
        <p:spPr>
          <a:xfrm>
            <a:off x="3069976" y="3877094"/>
            <a:ext cx="5657849" cy="141577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</a:p>
          <a:p>
            <a:pPr algn="ctr">
              <a:lnSpc>
                <a:spcPct val="200000"/>
              </a:lnSpc>
            </a:pPr>
            <a:endParaRPr lang="en-US" altLang="zh-CN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CF48779-256A-4D21-AAF5-FDAB0F480B7C}"/>
              </a:ext>
            </a:extLst>
          </p:cNvPr>
          <p:cNvSpPr/>
          <p:nvPr/>
        </p:nvSpPr>
        <p:spPr>
          <a:xfrm>
            <a:off x="3121412" y="3034276"/>
            <a:ext cx="5554979" cy="7894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0000"/>
              </a:lnSpc>
              <a:defRPr/>
            </a:pPr>
            <a:r>
              <a:rPr lang="en-US" altLang="zh-CN" sz="3200" kern="0" spc="50" dirty="0"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【</a:t>
            </a:r>
            <a:r>
              <a:rPr lang="zh-CN" altLang="en-US" sz="3200" kern="0" spc="5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点击添加标题</a:t>
            </a:r>
            <a:r>
              <a:rPr lang="en-US" altLang="zh-CN" sz="3200" kern="0" spc="50" dirty="0"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】</a:t>
            </a:r>
            <a:endParaRPr lang="zh-CN" altLang="en-US" sz="3200" kern="0" spc="50" dirty="0"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549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6EF4017-EB92-4A44-B965-92CEA3C09075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rgbClr val="DD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8676F90-2E16-4699-A202-E0DA00E97AED}"/>
              </a:ext>
            </a:extLst>
          </p:cNvPr>
          <p:cNvSpPr/>
          <p:nvPr/>
        </p:nvSpPr>
        <p:spPr>
          <a:xfrm>
            <a:off x="0" y="6634162"/>
            <a:ext cx="12192000" cy="285750"/>
          </a:xfrm>
          <a:prstGeom prst="rect">
            <a:avLst/>
          </a:prstGeom>
          <a:solidFill>
            <a:srgbClr val="DD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13">
            <a:extLst>
              <a:ext uri="{FF2B5EF4-FFF2-40B4-BE49-F238E27FC236}">
                <a16:creationId xmlns:a16="http://schemas.microsoft.com/office/drawing/2014/main" id="{C8640C05-C3F9-4320-861B-511942C6A7AA}"/>
              </a:ext>
            </a:extLst>
          </p:cNvPr>
          <p:cNvSpPr/>
          <p:nvPr/>
        </p:nvSpPr>
        <p:spPr>
          <a:xfrm>
            <a:off x="1876621" y="1611532"/>
            <a:ext cx="1820545" cy="814705"/>
          </a:xfrm>
          <a:custGeom>
            <a:avLst/>
            <a:gdLst>
              <a:gd name="connsiteX0" fmla="*/ 0 w 1602178"/>
              <a:gd name="connsiteY0" fmla="*/ 0 h 640871"/>
              <a:gd name="connsiteX1" fmla="*/ 1281743 w 1602178"/>
              <a:gd name="connsiteY1" fmla="*/ 0 h 640871"/>
              <a:gd name="connsiteX2" fmla="*/ 1602178 w 1602178"/>
              <a:gd name="connsiteY2" fmla="*/ 320436 h 640871"/>
              <a:gd name="connsiteX3" fmla="*/ 1281743 w 1602178"/>
              <a:gd name="connsiteY3" fmla="*/ 640871 h 640871"/>
              <a:gd name="connsiteX4" fmla="*/ 0 w 1602178"/>
              <a:gd name="connsiteY4" fmla="*/ 640871 h 640871"/>
              <a:gd name="connsiteX5" fmla="*/ 320436 w 1602178"/>
              <a:gd name="connsiteY5" fmla="*/ 320436 h 640871"/>
              <a:gd name="connsiteX6" fmla="*/ 0 w 1602178"/>
              <a:gd name="connsiteY6" fmla="*/ 0 h 640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02178" h="640871">
                <a:moveTo>
                  <a:pt x="0" y="0"/>
                </a:moveTo>
                <a:lnTo>
                  <a:pt x="1281743" y="0"/>
                </a:lnTo>
                <a:lnTo>
                  <a:pt x="1602178" y="320436"/>
                </a:lnTo>
                <a:lnTo>
                  <a:pt x="1281743" y="640871"/>
                </a:lnTo>
                <a:lnTo>
                  <a:pt x="0" y="640871"/>
                </a:lnTo>
                <a:lnTo>
                  <a:pt x="320436" y="320436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0596" tIns="5080" rIns="320435" bIns="5080" numCol="1" spcCol="1270" anchor="ctr" anchorCtr="0">
            <a:noAutofit/>
          </a:bodyPr>
          <a:lstStyle/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" name="任意多边形 14">
            <a:extLst>
              <a:ext uri="{FF2B5EF4-FFF2-40B4-BE49-F238E27FC236}">
                <a16:creationId xmlns:a16="http://schemas.microsoft.com/office/drawing/2014/main" id="{2DBB1617-4BA3-4699-B8E1-C96E65D2212E}"/>
              </a:ext>
            </a:extLst>
          </p:cNvPr>
          <p:cNvSpPr/>
          <p:nvPr/>
        </p:nvSpPr>
        <p:spPr>
          <a:xfrm>
            <a:off x="1876621" y="3153978"/>
            <a:ext cx="1820545" cy="814705"/>
          </a:xfrm>
          <a:custGeom>
            <a:avLst/>
            <a:gdLst>
              <a:gd name="connsiteX0" fmla="*/ 0 w 1602178"/>
              <a:gd name="connsiteY0" fmla="*/ 0 h 640871"/>
              <a:gd name="connsiteX1" fmla="*/ 1281743 w 1602178"/>
              <a:gd name="connsiteY1" fmla="*/ 0 h 640871"/>
              <a:gd name="connsiteX2" fmla="*/ 1602178 w 1602178"/>
              <a:gd name="connsiteY2" fmla="*/ 320436 h 640871"/>
              <a:gd name="connsiteX3" fmla="*/ 1281743 w 1602178"/>
              <a:gd name="connsiteY3" fmla="*/ 640871 h 640871"/>
              <a:gd name="connsiteX4" fmla="*/ 0 w 1602178"/>
              <a:gd name="connsiteY4" fmla="*/ 640871 h 640871"/>
              <a:gd name="connsiteX5" fmla="*/ 320436 w 1602178"/>
              <a:gd name="connsiteY5" fmla="*/ 320436 h 640871"/>
              <a:gd name="connsiteX6" fmla="*/ 0 w 1602178"/>
              <a:gd name="connsiteY6" fmla="*/ 0 h 640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02178" h="640871">
                <a:moveTo>
                  <a:pt x="0" y="0"/>
                </a:moveTo>
                <a:lnTo>
                  <a:pt x="1281743" y="0"/>
                </a:lnTo>
                <a:lnTo>
                  <a:pt x="1602178" y="320436"/>
                </a:lnTo>
                <a:lnTo>
                  <a:pt x="1281743" y="640871"/>
                </a:lnTo>
                <a:lnTo>
                  <a:pt x="0" y="640871"/>
                </a:lnTo>
                <a:lnTo>
                  <a:pt x="320436" y="320436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0596" tIns="5080" rIns="320435" bIns="5080" numCol="1" spcCol="1270" anchor="ctr" anchorCtr="0">
            <a:noAutofit/>
          </a:bodyPr>
          <a:lstStyle/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6" name="任意多边形 2">
            <a:extLst>
              <a:ext uri="{FF2B5EF4-FFF2-40B4-BE49-F238E27FC236}">
                <a16:creationId xmlns:a16="http://schemas.microsoft.com/office/drawing/2014/main" id="{2C220F0D-8500-4D30-9D17-997EBE2452C6}"/>
              </a:ext>
            </a:extLst>
          </p:cNvPr>
          <p:cNvSpPr/>
          <p:nvPr/>
        </p:nvSpPr>
        <p:spPr>
          <a:xfrm>
            <a:off x="1876621" y="4696424"/>
            <a:ext cx="1820545" cy="814705"/>
          </a:xfrm>
          <a:custGeom>
            <a:avLst/>
            <a:gdLst>
              <a:gd name="connsiteX0" fmla="*/ 0 w 1602178"/>
              <a:gd name="connsiteY0" fmla="*/ 0 h 640871"/>
              <a:gd name="connsiteX1" fmla="*/ 1281743 w 1602178"/>
              <a:gd name="connsiteY1" fmla="*/ 0 h 640871"/>
              <a:gd name="connsiteX2" fmla="*/ 1602178 w 1602178"/>
              <a:gd name="connsiteY2" fmla="*/ 320436 h 640871"/>
              <a:gd name="connsiteX3" fmla="*/ 1281743 w 1602178"/>
              <a:gd name="connsiteY3" fmla="*/ 640871 h 640871"/>
              <a:gd name="connsiteX4" fmla="*/ 0 w 1602178"/>
              <a:gd name="connsiteY4" fmla="*/ 640871 h 640871"/>
              <a:gd name="connsiteX5" fmla="*/ 320436 w 1602178"/>
              <a:gd name="connsiteY5" fmla="*/ 320436 h 640871"/>
              <a:gd name="connsiteX6" fmla="*/ 0 w 1602178"/>
              <a:gd name="connsiteY6" fmla="*/ 0 h 640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02178" h="640871">
                <a:moveTo>
                  <a:pt x="0" y="0"/>
                </a:moveTo>
                <a:lnTo>
                  <a:pt x="1281743" y="0"/>
                </a:lnTo>
                <a:lnTo>
                  <a:pt x="1602178" y="320436"/>
                </a:lnTo>
                <a:lnTo>
                  <a:pt x="1281743" y="640871"/>
                </a:lnTo>
                <a:lnTo>
                  <a:pt x="0" y="640871"/>
                </a:lnTo>
                <a:lnTo>
                  <a:pt x="320436" y="320436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0596" tIns="5080" rIns="320435" bIns="5080" numCol="1" spcCol="1270" anchor="ctr" anchorCtr="0">
            <a:noAutofit/>
          </a:bodyPr>
          <a:lstStyle/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3EF0B-10F5-4C3B-A222-A01DCCC82929}"/>
              </a:ext>
            </a:extLst>
          </p:cNvPr>
          <p:cNvSpPr txBox="1"/>
          <p:nvPr/>
        </p:nvSpPr>
        <p:spPr>
          <a:xfrm>
            <a:off x="4095554" y="3077266"/>
            <a:ext cx="6219825" cy="53149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点击输入本栏的具体文字，简明扼要的说明分项内容，此为概念图解，点击输入本栏的具体文字，简明扼要的说明分项内容，此为概念图解，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831890E-411B-4E2F-9564-12A3A77184B3}"/>
              </a:ext>
            </a:extLst>
          </p:cNvPr>
          <p:cNvSpPr txBox="1"/>
          <p:nvPr/>
        </p:nvSpPr>
        <p:spPr>
          <a:xfrm>
            <a:off x="4095554" y="4612092"/>
            <a:ext cx="6219825" cy="53149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点击输入本栏的具体文字，简明扼要的说明分项内容，此为概念图解，点击输入本栏的具体文字，简明扼要的说明分项内容，此为概念图解，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MH_Other_4">
            <a:extLst>
              <a:ext uri="{FF2B5EF4-FFF2-40B4-BE49-F238E27FC236}">
                <a16:creationId xmlns:a16="http://schemas.microsoft.com/office/drawing/2014/main" id="{5C80AFF2-1116-46D7-8A9D-7E8F3A10EC3C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2618301" y="4846284"/>
            <a:ext cx="335915" cy="268605"/>
          </a:xfrm>
          <a:custGeom>
            <a:avLst/>
            <a:gdLst>
              <a:gd name="T0" fmla="*/ 1091648 w 2509838"/>
              <a:gd name="T1" fmla="*/ 1608111 h 1787526"/>
              <a:gd name="T2" fmla="*/ 1364673 w 2509838"/>
              <a:gd name="T3" fmla="*/ 1644625 h 1787526"/>
              <a:gd name="T4" fmla="*/ 1419551 w 2509838"/>
              <a:gd name="T5" fmla="*/ 1603152 h 1787526"/>
              <a:gd name="T6" fmla="*/ 2438407 w 2509838"/>
              <a:gd name="T7" fmla="*/ 1567539 h 1787526"/>
              <a:gd name="T8" fmla="*/ 2487842 w 2509838"/>
              <a:gd name="T9" fmla="*/ 1592108 h 1787526"/>
              <a:gd name="T10" fmla="*/ 2509611 w 2509838"/>
              <a:gd name="T11" fmla="*/ 1640568 h 1787526"/>
              <a:gd name="T12" fmla="*/ 2495552 w 2509838"/>
              <a:gd name="T13" fmla="*/ 1753040 h 1787526"/>
              <a:gd name="T14" fmla="*/ 2450426 w 2509838"/>
              <a:gd name="T15" fmla="*/ 1783920 h 1787526"/>
              <a:gd name="T16" fmla="*/ 55558 w 2509838"/>
              <a:gd name="T17" fmla="*/ 1782793 h 1787526"/>
              <a:gd name="T18" fmla="*/ 12472 w 2509838"/>
              <a:gd name="T19" fmla="*/ 1750110 h 1787526"/>
              <a:gd name="T20" fmla="*/ 680 w 2509838"/>
              <a:gd name="T21" fmla="*/ 1636736 h 1787526"/>
              <a:gd name="T22" fmla="*/ 24717 w 2509838"/>
              <a:gd name="T23" fmla="*/ 1589628 h 1787526"/>
              <a:gd name="T24" fmla="*/ 75740 w 2509838"/>
              <a:gd name="T25" fmla="*/ 1567089 h 1787526"/>
              <a:gd name="T26" fmla="*/ 933501 w 2509838"/>
              <a:gd name="T27" fmla="*/ 749091 h 1787526"/>
              <a:gd name="T28" fmla="*/ 932155 w 2509838"/>
              <a:gd name="T29" fmla="*/ 1160902 h 1787526"/>
              <a:gd name="T30" fmla="*/ 829865 w 2509838"/>
              <a:gd name="T31" fmla="*/ 1167944 h 1787526"/>
              <a:gd name="T32" fmla="*/ 814387 w 2509838"/>
              <a:gd name="T33" fmla="*/ 760448 h 1787526"/>
              <a:gd name="T34" fmla="*/ 837043 w 2509838"/>
              <a:gd name="T35" fmla="*/ 738188 h 1787526"/>
              <a:gd name="T36" fmla="*/ 1416304 w 2509838"/>
              <a:gd name="T37" fmla="*/ 686474 h 1787526"/>
              <a:gd name="T38" fmla="*/ 1412034 w 2509838"/>
              <a:gd name="T39" fmla="*/ 1161601 h 1787526"/>
              <a:gd name="T40" fmla="*/ 1308659 w 2509838"/>
              <a:gd name="T41" fmla="*/ 1166588 h 1787526"/>
              <a:gd name="T42" fmla="*/ 1296074 w 2509838"/>
              <a:gd name="T43" fmla="*/ 694181 h 1787526"/>
              <a:gd name="T44" fmla="*/ 988416 w 2509838"/>
              <a:gd name="T45" fmla="*/ 671513 h 1787526"/>
              <a:gd name="T46" fmla="*/ 1088565 w 2509838"/>
              <a:gd name="T47" fmla="*/ 688968 h 1787526"/>
              <a:gd name="T48" fmla="*/ 1081281 w 2509838"/>
              <a:gd name="T49" fmla="*/ 1163414 h 1787526"/>
              <a:gd name="T50" fmla="*/ 976581 w 2509838"/>
              <a:gd name="T51" fmla="*/ 1165228 h 1787526"/>
              <a:gd name="T52" fmla="*/ 966338 w 2509838"/>
              <a:gd name="T53" fmla="*/ 691461 h 1787526"/>
              <a:gd name="T54" fmla="*/ 1546133 w 2509838"/>
              <a:gd name="T55" fmla="*/ 590550 h 1787526"/>
              <a:gd name="T56" fmla="*/ 1571170 w 2509838"/>
              <a:gd name="T57" fmla="*/ 617105 h 1787526"/>
              <a:gd name="T58" fmla="*/ 1558196 w 2509838"/>
              <a:gd name="T59" fmla="*/ 1165903 h 1787526"/>
              <a:gd name="T60" fmla="*/ 1453496 w 2509838"/>
              <a:gd name="T61" fmla="*/ 1160229 h 1787526"/>
              <a:gd name="T62" fmla="*/ 1449399 w 2509838"/>
              <a:gd name="T63" fmla="*/ 608026 h 1787526"/>
              <a:gd name="T64" fmla="*/ 1229322 w 2509838"/>
              <a:gd name="T65" fmla="*/ 590777 h 1787526"/>
              <a:gd name="T66" fmla="*/ 1252538 w 2509838"/>
              <a:gd name="T67" fmla="*/ 620282 h 1787526"/>
              <a:gd name="T68" fmla="*/ 1236833 w 2509838"/>
              <a:gd name="T69" fmla="*/ 1167492 h 1787526"/>
              <a:gd name="T70" fmla="*/ 1132815 w 2509838"/>
              <a:gd name="T71" fmla="*/ 1157959 h 1787526"/>
              <a:gd name="T72" fmla="*/ 1131450 w 2509838"/>
              <a:gd name="T73" fmla="*/ 605303 h 1787526"/>
              <a:gd name="T74" fmla="*/ 1713065 w 2509838"/>
              <a:gd name="T75" fmla="*/ 508680 h 1787526"/>
              <a:gd name="T76" fmla="*/ 1733550 w 2509838"/>
              <a:gd name="T77" fmla="*/ 545860 h 1787526"/>
              <a:gd name="T78" fmla="*/ 1715797 w 2509838"/>
              <a:gd name="T79" fmla="*/ 1168174 h 1787526"/>
              <a:gd name="T80" fmla="*/ 1612689 w 2509838"/>
              <a:gd name="T81" fmla="*/ 1153438 h 1787526"/>
              <a:gd name="T82" fmla="*/ 1614055 w 2509838"/>
              <a:gd name="T83" fmla="*/ 521829 h 1787526"/>
              <a:gd name="T84" fmla="*/ 1733550 w 2509838"/>
              <a:gd name="T85" fmla="*/ 464215 h 1787526"/>
              <a:gd name="T86" fmla="*/ 1501548 w 2509838"/>
              <a:gd name="T87" fmla="*/ 379141 h 1787526"/>
              <a:gd name="T88" fmla="*/ 188232 w 2509838"/>
              <a:gd name="T89" fmla="*/ 103187 h 1787526"/>
              <a:gd name="T90" fmla="*/ 158976 w 2509838"/>
              <a:gd name="T91" fmla="*/ 139700 h 1787526"/>
              <a:gd name="T92" fmla="*/ 160110 w 2509838"/>
              <a:gd name="T93" fmla="*/ 1353684 h 1787526"/>
              <a:gd name="T94" fmla="*/ 191407 w 2509838"/>
              <a:gd name="T95" fmla="*/ 1389063 h 1787526"/>
              <a:gd name="T96" fmla="*/ 2288041 w 2509838"/>
              <a:gd name="T97" fmla="*/ 1398588 h 1787526"/>
              <a:gd name="T98" fmla="*/ 2332945 w 2509838"/>
              <a:gd name="T99" fmla="*/ 1378857 h 1787526"/>
              <a:gd name="T100" fmla="*/ 2354036 w 2509838"/>
              <a:gd name="T101" fmla="*/ 1337129 h 1787526"/>
              <a:gd name="T102" fmla="*/ 2343830 w 2509838"/>
              <a:gd name="T103" fmla="*/ 124505 h 1787526"/>
              <a:gd name="T104" fmla="*/ 2305957 w 2509838"/>
              <a:gd name="T105" fmla="*/ 95704 h 1787526"/>
              <a:gd name="T106" fmla="*/ 2436813 w 2509838"/>
              <a:gd name="T107" fmla="*/ 680 h 1787526"/>
              <a:gd name="T108" fmla="*/ 2486479 w 2509838"/>
              <a:gd name="T109" fmla="*/ 25400 h 1787526"/>
              <a:gd name="T110" fmla="*/ 2508250 w 2509838"/>
              <a:gd name="T111" fmla="*/ 74159 h 1787526"/>
              <a:gd name="T112" fmla="*/ 2493963 w 2509838"/>
              <a:gd name="T113" fmla="*/ 1455965 h 1787526"/>
              <a:gd name="T114" fmla="*/ 2449286 w 2509838"/>
              <a:gd name="T115" fmla="*/ 1487034 h 1787526"/>
              <a:gd name="T116" fmla="*/ 57150 w 2509838"/>
              <a:gd name="T117" fmla="*/ 1485674 h 1787526"/>
              <a:gd name="T118" fmla="*/ 13833 w 2509838"/>
              <a:gd name="T119" fmla="*/ 1452790 h 1787526"/>
              <a:gd name="T120" fmla="*/ 2041 w 2509838"/>
              <a:gd name="T121" fmla="*/ 70304 h 1787526"/>
              <a:gd name="T122" fmla="*/ 26307 w 2509838"/>
              <a:gd name="T123" fmla="*/ 22905 h 1787526"/>
              <a:gd name="T124" fmla="*/ 77333 w 2509838"/>
              <a:gd name="T125" fmla="*/ 227 h 1787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9838" h="1787526">
                <a:moveTo>
                  <a:pt x="80048" y="1566863"/>
                </a:moveTo>
                <a:lnTo>
                  <a:pt x="84357" y="1566863"/>
                </a:lnTo>
                <a:lnTo>
                  <a:pt x="1096637" y="1566863"/>
                </a:lnTo>
                <a:lnTo>
                  <a:pt x="1094823" y="1569568"/>
                </a:lnTo>
                <a:lnTo>
                  <a:pt x="1093235" y="1572498"/>
                </a:lnTo>
                <a:lnTo>
                  <a:pt x="1092102" y="1575879"/>
                </a:lnTo>
                <a:lnTo>
                  <a:pt x="1090968" y="1579035"/>
                </a:lnTo>
                <a:lnTo>
                  <a:pt x="1090287" y="1582415"/>
                </a:lnTo>
                <a:lnTo>
                  <a:pt x="1089607" y="1585571"/>
                </a:lnTo>
                <a:lnTo>
                  <a:pt x="1089380" y="1589177"/>
                </a:lnTo>
                <a:lnTo>
                  <a:pt x="1089154" y="1592558"/>
                </a:lnTo>
                <a:lnTo>
                  <a:pt x="1089380" y="1597968"/>
                </a:lnTo>
                <a:lnTo>
                  <a:pt x="1090287" y="1603152"/>
                </a:lnTo>
                <a:lnTo>
                  <a:pt x="1091648" y="1608111"/>
                </a:lnTo>
                <a:lnTo>
                  <a:pt x="1093689" y="1612844"/>
                </a:lnTo>
                <a:lnTo>
                  <a:pt x="1095957" y="1617352"/>
                </a:lnTo>
                <a:lnTo>
                  <a:pt x="1098678" y="1621634"/>
                </a:lnTo>
                <a:lnTo>
                  <a:pt x="1101853" y="1625692"/>
                </a:lnTo>
                <a:lnTo>
                  <a:pt x="1105481" y="1629523"/>
                </a:lnTo>
                <a:lnTo>
                  <a:pt x="1109563" y="1632679"/>
                </a:lnTo>
                <a:lnTo>
                  <a:pt x="1113871" y="1635834"/>
                </a:lnTo>
                <a:lnTo>
                  <a:pt x="1118633" y="1638314"/>
                </a:lnTo>
                <a:lnTo>
                  <a:pt x="1123395" y="1640568"/>
                </a:lnTo>
                <a:lnTo>
                  <a:pt x="1128611" y="1642371"/>
                </a:lnTo>
                <a:lnTo>
                  <a:pt x="1134053" y="1643498"/>
                </a:lnTo>
                <a:lnTo>
                  <a:pt x="1139496" y="1644174"/>
                </a:lnTo>
                <a:lnTo>
                  <a:pt x="1145391" y="1644625"/>
                </a:lnTo>
                <a:lnTo>
                  <a:pt x="1364673" y="1644625"/>
                </a:lnTo>
                <a:lnTo>
                  <a:pt x="1370343" y="1644174"/>
                </a:lnTo>
                <a:lnTo>
                  <a:pt x="1376012" y="1643498"/>
                </a:lnTo>
                <a:lnTo>
                  <a:pt x="1381227" y="1642371"/>
                </a:lnTo>
                <a:lnTo>
                  <a:pt x="1386443" y="1640568"/>
                </a:lnTo>
                <a:lnTo>
                  <a:pt x="1391432" y="1638314"/>
                </a:lnTo>
                <a:lnTo>
                  <a:pt x="1396194" y="1635834"/>
                </a:lnTo>
                <a:lnTo>
                  <a:pt x="1400502" y="1632679"/>
                </a:lnTo>
                <a:lnTo>
                  <a:pt x="1404357" y="1629523"/>
                </a:lnTo>
                <a:lnTo>
                  <a:pt x="1407986" y="1625692"/>
                </a:lnTo>
                <a:lnTo>
                  <a:pt x="1411160" y="1621634"/>
                </a:lnTo>
                <a:lnTo>
                  <a:pt x="1414108" y="1617352"/>
                </a:lnTo>
                <a:lnTo>
                  <a:pt x="1416376" y="1612844"/>
                </a:lnTo>
                <a:lnTo>
                  <a:pt x="1418417" y="1608111"/>
                </a:lnTo>
                <a:lnTo>
                  <a:pt x="1419551" y="1603152"/>
                </a:lnTo>
                <a:lnTo>
                  <a:pt x="1420684" y="1597968"/>
                </a:lnTo>
                <a:lnTo>
                  <a:pt x="1420911" y="1592558"/>
                </a:lnTo>
                <a:lnTo>
                  <a:pt x="1420684" y="1589177"/>
                </a:lnTo>
                <a:lnTo>
                  <a:pt x="1420231" y="1585571"/>
                </a:lnTo>
                <a:lnTo>
                  <a:pt x="1419551" y="1582415"/>
                </a:lnTo>
                <a:lnTo>
                  <a:pt x="1418870" y="1579035"/>
                </a:lnTo>
                <a:lnTo>
                  <a:pt x="1417737" y="1575879"/>
                </a:lnTo>
                <a:lnTo>
                  <a:pt x="1416603" y="1572498"/>
                </a:lnTo>
                <a:lnTo>
                  <a:pt x="1415015" y="1569568"/>
                </a:lnTo>
                <a:lnTo>
                  <a:pt x="1413201" y="1566863"/>
                </a:lnTo>
                <a:lnTo>
                  <a:pt x="2425481" y="1566863"/>
                </a:lnTo>
                <a:lnTo>
                  <a:pt x="2429790" y="1566863"/>
                </a:lnTo>
                <a:lnTo>
                  <a:pt x="2434099" y="1567089"/>
                </a:lnTo>
                <a:lnTo>
                  <a:pt x="2438407" y="1567539"/>
                </a:lnTo>
                <a:lnTo>
                  <a:pt x="2442489" y="1568216"/>
                </a:lnTo>
                <a:lnTo>
                  <a:pt x="2446571" y="1569117"/>
                </a:lnTo>
                <a:lnTo>
                  <a:pt x="2450426" y="1570244"/>
                </a:lnTo>
                <a:lnTo>
                  <a:pt x="2454507" y="1571596"/>
                </a:lnTo>
                <a:lnTo>
                  <a:pt x="2458362" y="1572723"/>
                </a:lnTo>
                <a:lnTo>
                  <a:pt x="2462217" y="1574301"/>
                </a:lnTo>
                <a:lnTo>
                  <a:pt x="2465619" y="1576104"/>
                </a:lnTo>
                <a:lnTo>
                  <a:pt x="2469247" y="1578133"/>
                </a:lnTo>
                <a:lnTo>
                  <a:pt x="2472422" y="1580162"/>
                </a:lnTo>
                <a:lnTo>
                  <a:pt x="2476050" y="1581965"/>
                </a:lnTo>
                <a:lnTo>
                  <a:pt x="2478998" y="1584669"/>
                </a:lnTo>
                <a:lnTo>
                  <a:pt x="2482173" y="1586923"/>
                </a:lnTo>
                <a:lnTo>
                  <a:pt x="2485121" y="1589628"/>
                </a:lnTo>
                <a:lnTo>
                  <a:pt x="2487842" y="1592108"/>
                </a:lnTo>
                <a:lnTo>
                  <a:pt x="2490336" y="1595038"/>
                </a:lnTo>
                <a:lnTo>
                  <a:pt x="2492831" y="1597968"/>
                </a:lnTo>
                <a:lnTo>
                  <a:pt x="2495552" y="1601123"/>
                </a:lnTo>
                <a:lnTo>
                  <a:pt x="2497366" y="1604054"/>
                </a:lnTo>
                <a:lnTo>
                  <a:pt x="2499407" y="1607434"/>
                </a:lnTo>
                <a:lnTo>
                  <a:pt x="2501448" y="1610815"/>
                </a:lnTo>
                <a:lnTo>
                  <a:pt x="2503035" y="1614196"/>
                </a:lnTo>
                <a:lnTo>
                  <a:pt x="2504623" y="1618028"/>
                </a:lnTo>
                <a:lnTo>
                  <a:pt x="2505983" y="1621409"/>
                </a:lnTo>
                <a:lnTo>
                  <a:pt x="2507117" y="1625241"/>
                </a:lnTo>
                <a:lnTo>
                  <a:pt x="2508024" y="1629073"/>
                </a:lnTo>
                <a:lnTo>
                  <a:pt x="2508704" y="1632679"/>
                </a:lnTo>
                <a:lnTo>
                  <a:pt x="2509385" y="1636736"/>
                </a:lnTo>
                <a:lnTo>
                  <a:pt x="2509611" y="1640568"/>
                </a:lnTo>
                <a:lnTo>
                  <a:pt x="2509838" y="1644625"/>
                </a:lnTo>
                <a:lnTo>
                  <a:pt x="2509838" y="1709764"/>
                </a:lnTo>
                <a:lnTo>
                  <a:pt x="2509611" y="1713822"/>
                </a:lnTo>
                <a:lnTo>
                  <a:pt x="2509385" y="1717428"/>
                </a:lnTo>
                <a:lnTo>
                  <a:pt x="2508704" y="1721485"/>
                </a:lnTo>
                <a:lnTo>
                  <a:pt x="2508024" y="1725317"/>
                </a:lnTo>
                <a:lnTo>
                  <a:pt x="2507117" y="1729148"/>
                </a:lnTo>
                <a:lnTo>
                  <a:pt x="2505983" y="1732755"/>
                </a:lnTo>
                <a:lnTo>
                  <a:pt x="2504623" y="1736361"/>
                </a:lnTo>
                <a:lnTo>
                  <a:pt x="2503035" y="1740193"/>
                </a:lnTo>
                <a:lnTo>
                  <a:pt x="2501448" y="1743348"/>
                </a:lnTo>
                <a:lnTo>
                  <a:pt x="2499407" y="1746955"/>
                </a:lnTo>
                <a:lnTo>
                  <a:pt x="2497366" y="1750110"/>
                </a:lnTo>
                <a:lnTo>
                  <a:pt x="2495552" y="1753040"/>
                </a:lnTo>
                <a:lnTo>
                  <a:pt x="2492831" y="1756421"/>
                </a:lnTo>
                <a:lnTo>
                  <a:pt x="2490336" y="1759126"/>
                </a:lnTo>
                <a:lnTo>
                  <a:pt x="2487842" y="1762282"/>
                </a:lnTo>
                <a:lnTo>
                  <a:pt x="2485121" y="1764761"/>
                </a:lnTo>
                <a:lnTo>
                  <a:pt x="2482173" y="1767466"/>
                </a:lnTo>
                <a:lnTo>
                  <a:pt x="2478998" y="1769720"/>
                </a:lnTo>
                <a:lnTo>
                  <a:pt x="2476050" y="1772199"/>
                </a:lnTo>
                <a:lnTo>
                  <a:pt x="2472422" y="1774228"/>
                </a:lnTo>
                <a:lnTo>
                  <a:pt x="2469247" y="1776256"/>
                </a:lnTo>
                <a:lnTo>
                  <a:pt x="2465619" y="1778285"/>
                </a:lnTo>
                <a:lnTo>
                  <a:pt x="2462217" y="1780088"/>
                </a:lnTo>
                <a:lnTo>
                  <a:pt x="2458362" y="1781440"/>
                </a:lnTo>
                <a:lnTo>
                  <a:pt x="2454507" y="1782793"/>
                </a:lnTo>
                <a:lnTo>
                  <a:pt x="2450426" y="1783920"/>
                </a:lnTo>
                <a:lnTo>
                  <a:pt x="2446571" y="1785272"/>
                </a:lnTo>
                <a:lnTo>
                  <a:pt x="2442489" y="1785948"/>
                </a:lnTo>
                <a:lnTo>
                  <a:pt x="2438407" y="1786850"/>
                </a:lnTo>
                <a:lnTo>
                  <a:pt x="2434099" y="1787301"/>
                </a:lnTo>
                <a:lnTo>
                  <a:pt x="2429790" y="1787526"/>
                </a:lnTo>
                <a:lnTo>
                  <a:pt x="2425481" y="1787526"/>
                </a:lnTo>
                <a:lnTo>
                  <a:pt x="84357" y="1787526"/>
                </a:lnTo>
                <a:lnTo>
                  <a:pt x="80048" y="1787526"/>
                </a:lnTo>
                <a:lnTo>
                  <a:pt x="75740" y="1787301"/>
                </a:lnTo>
                <a:lnTo>
                  <a:pt x="71431" y="1786850"/>
                </a:lnTo>
                <a:lnTo>
                  <a:pt x="67349" y="1785948"/>
                </a:lnTo>
                <a:lnTo>
                  <a:pt x="63494" y="1785272"/>
                </a:lnTo>
                <a:lnTo>
                  <a:pt x="59413" y="1783920"/>
                </a:lnTo>
                <a:lnTo>
                  <a:pt x="55558" y="1782793"/>
                </a:lnTo>
                <a:lnTo>
                  <a:pt x="51476" y="1781440"/>
                </a:lnTo>
                <a:lnTo>
                  <a:pt x="48074" y="1780088"/>
                </a:lnTo>
                <a:lnTo>
                  <a:pt x="44219" y="1778285"/>
                </a:lnTo>
                <a:lnTo>
                  <a:pt x="40591" y="1776256"/>
                </a:lnTo>
                <a:lnTo>
                  <a:pt x="37416" y="1774228"/>
                </a:lnTo>
                <a:lnTo>
                  <a:pt x="33788" y="1772199"/>
                </a:lnTo>
                <a:lnTo>
                  <a:pt x="30840" y="1769720"/>
                </a:lnTo>
                <a:lnTo>
                  <a:pt x="27892" y="1767466"/>
                </a:lnTo>
                <a:lnTo>
                  <a:pt x="24717" y="1764761"/>
                </a:lnTo>
                <a:lnTo>
                  <a:pt x="21996" y="1762282"/>
                </a:lnTo>
                <a:lnTo>
                  <a:pt x="19502" y="1759126"/>
                </a:lnTo>
                <a:lnTo>
                  <a:pt x="17007" y="1756421"/>
                </a:lnTo>
                <a:lnTo>
                  <a:pt x="14513" y="1753040"/>
                </a:lnTo>
                <a:lnTo>
                  <a:pt x="12472" y="1750110"/>
                </a:lnTo>
                <a:lnTo>
                  <a:pt x="10431" y="1746955"/>
                </a:lnTo>
                <a:lnTo>
                  <a:pt x="8390" y="1743348"/>
                </a:lnTo>
                <a:lnTo>
                  <a:pt x="6803" y="1740193"/>
                </a:lnTo>
                <a:lnTo>
                  <a:pt x="5442" y="1736361"/>
                </a:lnTo>
                <a:lnTo>
                  <a:pt x="3855" y="1732755"/>
                </a:lnTo>
                <a:lnTo>
                  <a:pt x="2948" y="1729148"/>
                </a:lnTo>
                <a:lnTo>
                  <a:pt x="1814" y="1725317"/>
                </a:lnTo>
                <a:lnTo>
                  <a:pt x="1134" y="1721485"/>
                </a:lnTo>
                <a:lnTo>
                  <a:pt x="680" y="1717428"/>
                </a:lnTo>
                <a:lnTo>
                  <a:pt x="227" y="1713822"/>
                </a:lnTo>
                <a:lnTo>
                  <a:pt x="0" y="1709764"/>
                </a:lnTo>
                <a:lnTo>
                  <a:pt x="0" y="1644625"/>
                </a:lnTo>
                <a:lnTo>
                  <a:pt x="227" y="1640568"/>
                </a:lnTo>
                <a:lnTo>
                  <a:pt x="680" y="1636736"/>
                </a:lnTo>
                <a:lnTo>
                  <a:pt x="1134" y="1632679"/>
                </a:lnTo>
                <a:lnTo>
                  <a:pt x="1814" y="1629073"/>
                </a:lnTo>
                <a:lnTo>
                  <a:pt x="2948" y="1625241"/>
                </a:lnTo>
                <a:lnTo>
                  <a:pt x="3855" y="1621409"/>
                </a:lnTo>
                <a:lnTo>
                  <a:pt x="5442" y="1618028"/>
                </a:lnTo>
                <a:lnTo>
                  <a:pt x="6803" y="1614196"/>
                </a:lnTo>
                <a:lnTo>
                  <a:pt x="8390" y="1610815"/>
                </a:lnTo>
                <a:lnTo>
                  <a:pt x="10431" y="1607434"/>
                </a:lnTo>
                <a:lnTo>
                  <a:pt x="12472" y="1604054"/>
                </a:lnTo>
                <a:lnTo>
                  <a:pt x="14513" y="1601123"/>
                </a:lnTo>
                <a:lnTo>
                  <a:pt x="17007" y="1597968"/>
                </a:lnTo>
                <a:lnTo>
                  <a:pt x="19502" y="1595038"/>
                </a:lnTo>
                <a:lnTo>
                  <a:pt x="21996" y="1592108"/>
                </a:lnTo>
                <a:lnTo>
                  <a:pt x="24717" y="1589628"/>
                </a:lnTo>
                <a:lnTo>
                  <a:pt x="27892" y="1586923"/>
                </a:lnTo>
                <a:lnTo>
                  <a:pt x="30840" y="1584669"/>
                </a:lnTo>
                <a:lnTo>
                  <a:pt x="33788" y="1581965"/>
                </a:lnTo>
                <a:lnTo>
                  <a:pt x="37416" y="1580162"/>
                </a:lnTo>
                <a:lnTo>
                  <a:pt x="40591" y="1578133"/>
                </a:lnTo>
                <a:lnTo>
                  <a:pt x="44219" y="1576104"/>
                </a:lnTo>
                <a:lnTo>
                  <a:pt x="48074" y="1574301"/>
                </a:lnTo>
                <a:lnTo>
                  <a:pt x="51476" y="1572723"/>
                </a:lnTo>
                <a:lnTo>
                  <a:pt x="55558" y="1571596"/>
                </a:lnTo>
                <a:lnTo>
                  <a:pt x="59413" y="1570244"/>
                </a:lnTo>
                <a:lnTo>
                  <a:pt x="63494" y="1569117"/>
                </a:lnTo>
                <a:lnTo>
                  <a:pt x="67349" y="1568216"/>
                </a:lnTo>
                <a:lnTo>
                  <a:pt x="71431" y="1567539"/>
                </a:lnTo>
                <a:lnTo>
                  <a:pt x="75740" y="1567089"/>
                </a:lnTo>
                <a:lnTo>
                  <a:pt x="80048" y="1566863"/>
                </a:lnTo>
                <a:close/>
                <a:moveTo>
                  <a:pt x="837043" y="738188"/>
                </a:moveTo>
                <a:lnTo>
                  <a:pt x="839735" y="738188"/>
                </a:lnTo>
                <a:lnTo>
                  <a:pt x="912639" y="738188"/>
                </a:lnTo>
                <a:lnTo>
                  <a:pt x="915107" y="738188"/>
                </a:lnTo>
                <a:lnTo>
                  <a:pt x="917575" y="738870"/>
                </a:lnTo>
                <a:lnTo>
                  <a:pt x="920042" y="739324"/>
                </a:lnTo>
                <a:lnTo>
                  <a:pt x="922285" y="740232"/>
                </a:lnTo>
                <a:lnTo>
                  <a:pt x="924529" y="741368"/>
                </a:lnTo>
                <a:lnTo>
                  <a:pt x="926772" y="742504"/>
                </a:lnTo>
                <a:lnTo>
                  <a:pt x="928791" y="743867"/>
                </a:lnTo>
                <a:lnTo>
                  <a:pt x="930585" y="745684"/>
                </a:lnTo>
                <a:lnTo>
                  <a:pt x="932155" y="747047"/>
                </a:lnTo>
                <a:lnTo>
                  <a:pt x="933501" y="749091"/>
                </a:lnTo>
                <a:lnTo>
                  <a:pt x="934847" y="751135"/>
                </a:lnTo>
                <a:lnTo>
                  <a:pt x="936193" y="753407"/>
                </a:lnTo>
                <a:lnTo>
                  <a:pt x="936866" y="755678"/>
                </a:lnTo>
                <a:lnTo>
                  <a:pt x="937315" y="757950"/>
                </a:lnTo>
                <a:lnTo>
                  <a:pt x="937763" y="760448"/>
                </a:lnTo>
                <a:lnTo>
                  <a:pt x="938212" y="762947"/>
                </a:lnTo>
                <a:lnTo>
                  <a:pt x="938212" y="1145229"/>
                </a:lnTo>
                <a:lnTo>
                  <a:pt x="937763" y="1147728"/>
                </a:lnTo>
                <a:lnTo>
                  <a:pt x="937315" y="1150227"/>
                </a:lnTo>
                <a:lnTo>
                  <a:pt x="936866" y="1152498"/>
                </a:lnTo>
                <a:lnTo>
                  <a:pt x="936193" y="1154770"/>
                </a:lnTo>
                <a:lnTo>
                  <a:pt x="934847" y="1157041"/>
                </a:lnTo>
                <a:lnTo>
                  <a:pt x="933501" y="1159085"/>
                </a:lnTo>
                <a:lnTo>
                  <a:pt x="932155" y="1160902"/>
                </a:lnTo>
                <a:lnTo>
                  <a:pt x="930585" y="1162720"/>
                </a:lnTo>
                <a:lnTo>
                  <a:pt x="928791" y="1164537"/>
                </a:lnTo>
                <a:lnTo>
                  <a:pt x="926772" y="1165672"/>
                </a:lnTo>
                <a:lnTo>
                  <a:pt x="924529" y="1167035"/>
                </a:lnTo>
                <a:lnTo>
                  <a:pt x="922285" y="1167944"/>
                </a:lnTo>
                <a:lnTo>
                  <a:pt x="920042" y="1168852"/>
                </a:lnTo>
                <a:lnTo>
                  <a:pt x="917575" y="1169534"/>
                </a:lnTo>
                <a:lnTo>
                  <a:pt x="915107" y="1169761"/>
                </a:lnTo>
                <a:lnTo>
                  <a:pt x="912639" y="1169988"/>
                </a:lnTo>
                <a:lnTo>
                  <a:pt x="839735" y="1169988"/>
                </a:lnTo>
                <a:lnTo>
                  <a:pt x="837043" y="1169761"/>
                </a:lnTo>
                <a:lnTo>
                  <a:pt x="834576" y="1169534"/>
                </a:lnTo>
                <a:lnTo>
                  <a:pt x="832108" y="1168852"/>
                </a:lnTo>
                <a:lnTo>
                  <a:pt x="829865" y="1167944"/>
                </a:lnTo>
                <a:lnTo>
                  <a:pt x="827622" y="1167035"/>
                </a:lnTo>
                <a:lnTo>
                  <a:pt x="825603" y="1165672"/>
                </a:lnTo>
                <a:lnTo>
                  <a:pt x="823584" y="1164537"/>
                </a:lnTo>
                <a:lnTo>
                  <a:pt x="821790" y="1162720"/>
                </a:lnTo>
                <a:lnTo>
                  <a:pt x="819995" y="1160902"/>
                </a:lnTo>
                <a:lnTo>
                  <a:pt x="818649" y="1159085"/>
                </a:lnTo>
                <a:lnTo>
                  <a:pt x="817303" y="1157041"/>
                </a:lnTo>
                <a:lnTo>
                  <a:pt x="816406" y="1154770"/>
                </a:lnTo>
                <a:lnTo>
                  <a:pt x="815284" y="1152498"/>
                </a:lnTo>
                <a:lnTo>
                  <a:pt x="814836" y="1150227"/>
                </a:lnTo>
                <a:lnTo>
                  <a:pt x="814387" y="1147728"/>
                </a:lnTo>
                <a:lnTo>
                  <a:pt x="814387" y="1145229"/>
                </a:lnTo>
                <a:lnTo>
                  <a:pt x="814387" y="762947"/>
                </a:lnTo>
                <a:lnTo>
                  <a:pt x="814387" y="760448"/>
                </a:lnTo>
                <a:lnTo>
                  <a:pt x="814836" y="757950"/>
                </a:lnTo>
                <a:lnTo>
                  <a:pt x="815284" y="755678"/>
                </a:lnTo>
                <a:lnTo>
                  <a:pt x="816406" y="753407"/>
                </a:lnTo>
                <a:lnTo>
                  <a:pt x="817303" y="751135"/>
                </a:lnTo>
                <a:lnTo>
                  <a:pt x="818649" y="749091"/>
                </a:lnTo>
                <a:lnTo>
                  <a:pt x="819995" y="747047"/>
                </a:lnTo>
                <a:lnTo>
                  <a:pt x="821790" y="745684"/>
                </a:lnTo>
                <a:lnTo>
                  <a:pt x="823584" y="743867"/>
                </a:lnTo>
                <a:lnTo>
                  <a:pt x="825603" y="742504"/>
                </a:lnTo>
                <a:lnTo>
                  <a:pt x="827622" y="741368"/>
                </a:lnTo>
                <a:lnTo>
                  <a:pt x="829865" y="740232"/>
                </a:lnTo>
                <a:lnTo>
                  <a:pt x="832108" y="739324"/>
                </a:lnTo>
                <a:lnTo>
                  <a:pt x="834576" y="738870"/>
                </a:lnTo>
                <a:lnTo>
                  <a:pt x="837043" y="738188"/>
                </a:lnTo>
                <a:close/>
                <a:moveTo>
                  <a:pt x="1318322" y="671513"/>
                </a:moveTo>
                <a:lnTo>
                  <a:pt x="1320794" y="671513"/>
                </a:lnTo>
                <a:lnTo>
                  <a:pt x="1394056" y="671513"/>
                </a:lnTo>
                <a:lnTo>
                  <a:pt x="1396528" y="671513"/>
                </a:lnTo>
                <a:lnTo>
                  <a:pt x="1399000" y="671966"/>
                </a:lnTo>
                <a:lnTo>
                  <a:pt x="1401472" y="672873"/>
                </a:lnTo>
                <a:lnTo>
                  <a:pt x="1403719" y="673553"/>
                </a:lnTo>
                <a:lnTo>
                  <a:pt x="1405966" y="674913"/>
                </a:lnTo>
                <a:lnTo>
                  <a:pt x="1408213" y="676273"/>
                </a:lnTo>
                <a:lnTo>
                  <a:pt x="1410011" y="677860"/>
                </a:lnTo>
                <a:lnTo>
                  <a:pt x="1412034" y="679900"/>
                </a:lnTo>
                <a:lnTo>
                  <a:pt x="1413607" y="681941"/>
                </a:lnTo>
                <a:lnTo>
                  <a:pt x="1414955" y="683981"/>
                </a:lnTo>
                <a:lnTo>
                  <a:pt x="1416304" y="686474"/>
                </a:lnTo>
                <a:lnTo>
                  <a:pt x="1417203" y="688968"/>
                </a:lnTo>
                <a:lnTo>
                  <a:pt x="1418326" y="691461"/>
                </a:lnTo>
                <a:lnTo>
                  <a:pt x="1418776" y="694181"/>
                </a:lnTo>
                <a:lnTo>
                  <a:pt x="1419225" y="696902"/>
                </a:lnTo>
                <a:lnTo>
                  <a:pt x="1419225" y="699848"/>
                </a:lnTo>
                <a:lnTo>
                  <a:pt x="1419225" y="1141426"/>
                </a:lnTo>
                <a:lnTo>
                  <a:pt x="1419225" y="1144373"/>
                </a:lnTo>
                <a:lnTo>
                  <a:pt x="1418776" y="1147320"/>
                </a:lnTo>
                <a:lnTo>
                  <a:pt x="1418326" y="1149813"/>
                </a:lnTo>
                <a:lnTo>
                  <a:pt x="1417203" y="1152534"/>
                </a:lnTo>
                <a:lnTo>
                  <a:pt x="1416304" y="1155254"/>
                </a:lnTo>
                <a:lnTo>
                  <a:pt x="1414955" y="1157521"/>
                </a:lnTo>
                <a:lnTo>
                  <a:pt x="1413607" y="1159787"/>
                </a:lnTo>
                <a:lnTo>
                  <a:pt x="1412034" y="1161601"/>
                </a:lnTo>
                <a:lnTo>
                  <a:pt x="1410011" y="1163414"/>
                </a:lnTo>
                <a:lnTo>
                  <a:pt x="1408213" y="1165228"/>
                </a:lnTo>
                <a:lnTo>
                  <a:pt x="1405966" y="1166588"/>
                </a:lnTo>
                <a:lnTo>
                  <a:pt x="1403719" y="1167721"/>
                </a:lnTo>
                <a:lnTo>
                  <a:pt x="1401472" y="1168855"/>
                </a:lnTo>
                <a:lnTo>
                  <a:pt x="1399000" y="1169535"/>
                </a:lnTo>
                <a:lnTo>
                  <a:pt x="1396528" y="1169761"/>
                </a:lnTo>
                <a:lnTo>
                  <a:pt x="1394056" y="1169988"/>
                </a:lnTo>
                <a:lnTo>
                  <a:pt x="1320794" y="1169988"/>
                </a:lnTo>
                <a:lnTo>
                  <a:pt x="1318322" y="1169761"/>
                </a:lnTo>
                <a:lnTo>
                  <a:pt x="1315850" y="1169535"/>
                </a:lnTo>
                <a:lnTo>
                  <a:pt x="1313154" y="1168855"/>
                </a:lnTo>
                <a:lnTo>
                  <a:pt x="1310906" y="1167721"/>
                </a:lnTo>
                <a:lnTo>
                  <a:pt x="1308659" y="1166588"/>
                </a:lnTo>
                <a:lnTo>
                  <a:pt x="1306861" y="1165228"/>
                </a:lnTo>
                <a:lnTo>
                  <a:pt x="1304839" y="1163414"/>
                </a:lnTo>
                <a:lnTo>
                  <a:pt x="1303041" y="1161601"/>
                </a:lnTo>
                <a:lnTo>
                  <a:pt x="1301243" y="1159787"/>
                </a:lnTo>
                <a:lnTo>
                  <a:pt x="1299670" y="1157521"/>
                </a:lnTo>
                <a:lnTo>
                  <a:pt x="1298546" y="1155254"/>
                </a:lnTo>
                <a:lnTo>
                  <a:pt x="1297423" y="1152534"/>
                </a:lnTo>
                <a:lnTo>
                  <a:pt x="1296524" y="1149813"/>
                </a:lnTo>
                <a:lnTo>
                  <a:pt x="1296074" y="1147320"/>
                </a:lnTo>
                <a:lnTo>
                  <a:pt x="1295400" y="1144373"/>
                </a:lnTo>
                <a:lnTo>
                  <a:pt x="1295400" y="1141426"/>
                </a:lnTo>
                <a:lnTo>
                  <a:pt x="1295400" y="699848"/>
                </a:lnTo>
                <a:lnTo>
                  <a:pt x="1295400" y="696902"/>
                </a:lnTo>
                <a:lnTo>
                  <a:pt x="1296074" y="694181"/>
                </a:lnTo>
                <a:lnTo>
                  <a:pt x="1296524" y="691461"/>
                </a:lnTo>
                <a:lnTo>
                  <a:pt x="1297423" y="688968"/>
                </a:lnTo>
                <a:lnTo>
                  <a:pt x="1298546" y="686474"/>
                </a:lnTo>
                <a:lnTo>
                  <a:pt x="1299670" y="683981"/>
                </a:lnTo>
                <a:lnTo>
                  <a:pt x="1301243" y="681941"/>
                </a:lnTo>
                <a:lnTo>
                  <a:pt x="1303041" y="679900"/>
                </a:lnTo>
                <a:lnTo>
                  <a:pt x="1304839" y="677860"/>
                </a:lnTo>
                <a:lnTo>
                  <a:pt x="1306861" y="676273"/>
                </a:lnTo>
                <a:lnTo>
                  <a:pt x="1308659" y="674913"/>
                </a:lnTo>
                <a:lnTo>
                  <a:pt x="1310906" y="673553"/>
                </a:lnTo>
                <a:lnTo>
                  <a:pt x="1313154" y="672873"/>
                </a:lnTo>
                <a:lnTo>
                  <a:pt x="1315850" y="671966"/>
                </a:lnTo>
                <a:lnTo>
                  <a:pt x="1318322" y="671513"/>
                </a:lnTo>
                <a:close/>
                <a:moveTo>
                  <a:pt x="988416" y="671513"/>
                </a:moveTo>
                <a:lnTo>
                  <a:pt x="990920" y="671513"/>
                </a:lnTo>
                <a:lnTo>
                  <a:pt x="1065121" y="671513"/>
                </a:lnTo>
                <a:lnTo>
                  <a:pt x="1067624" y="671513"/>
                </a:lnTo>
                <a:lnTo>
                  <a:pt x="1070128" y="671966"/>
                </a:lnTo>
                <a:lnTo>
                  <a:pt x="1072632" y="672873"/>
                </a:lnTo>
                <a:lnTo>
                  <a:pt x="1074908" y="673553"/>
                </a:lnTo>
                <a:lnTo>
                  <a:pt x="1077184" y="674913"/>
                </a:lnTo>
                <a:lnTo>
                  <a:pt x="1079460" y="676273"/>
                </a:lnTo>
                <a:lnTo>
                  <a:pt x="1081281" y="677860"/>
                </a:lnTo>
                <a:lnTo>
                  <a:pt x="1083330" y="679900"/>
                </a:lnTo>
                <a:lnTo>
                  <a:pt x="1084923" y="681941"/>
                </a:lnTo>
                <a:lnTo>
                  <a:pt x="1086288" y="683981"/>
                </a:lnTo>
                <a:lnTo>
                  <a:pt x="1087654" y="686474"/>
                </a:lnTo>
                <a:lnTo>
                  <a:pt x="1088565" y="688968"/>
                </a:lnTo>
                <a:lnTo>
                  <a:pt x="1089703" y="691461"/>
                </a:lnTo>
                <a:lnTo>
                  <a:pt x="1090158" y="694181"/>
                </a:lnTo>
                <a:lnTo>
                  <a:pt x="1090613" y="696902"/>
                </a:lnTo>
                <a:lnTo>
                  <a:pt x="1090613" y="699848"/>
                </a:lnTo>
                <a:lnTo>
                  <a:pt x="1090613" y="1141426"/>
                </a:lnTo>
                <a:lnTo>
                  <a:pt x="1090613" y="1144373"/>
                </a:lnTo>
                <a:lnTo>
                  <a:pt x="1090158" y="1147320"/>
                </a:lnTo>
                <a:lnTo>
                  <a:pt x="1089703" y="1149813"/>
                </a:lnTo>
                <a:lnTo>
                  <a:pt x="1088565" y="1152534"/>
                </a:lnTo>
                <a:lnTo>
                  <a:pt x="1087654" y="1155254"/>
                </a:lnTo>
                <a:lnTo>
                  <a:pt x="1086288" y="1157521"/>
                </a:lnTo>
                <a:lnTo>
                  <a:pt x="1084923" y="1159787"/>
                </a:lnTo>
                <a:lnTo>
                  <a:pt x="1083330" y="1161601"/>
                </a:lnTo>
                <a:lnTo>
                  <a:pt x="1081281" y="1163414"/>
                </a:lnTo>
                <a:lnTo>
                  <a:pt x="1079460" y="1165228"/>
                </a:lnTo>
                <a:lnTo>
                  <a:pt x="1077184" y="1166588"/>
                </a:lnTo>
                <a:lnTo>
                  <a:pt x="1074908" y="1167721"/>
                </a:lnTo>
                <a:lnTo>
                  <a:pt x="1072632" y="1168855"/>
                </a:lnTo>
                <a:lnTo>
                  <a:pt x="1070128" y="1169535"/>
                </a:lnTo>
                <a:lnTo>
                  <a:pt x="1067624" y="1169761"/>
                </a:lnTo>
                <a:lnTo>
                  <a:pt x="1065121" y="1169988"/>
                </a:lnTo>
                <a:lnTo>
                  <a:pt x="990920" y="1169988"/>
                </a:lnTo>
                <a:lnTo>
                  <a:pt x="988416" y="1169761"/>
                </a:lnTo>
                <a:lnTo>
                  <a:pt x="985685" y="1169535"/>
                </a:lnTo>
                <a:lnTo>
                  <a:pt x="983181" y="1168855"/>
                </a:lnTo>
                <a:lnTo>
                  <a:pt x="980905" y="1167721"/>
                </a:lnTo>
                <a:lnTo>
                  <a:pt x="978629" y="1166588"/>
                </a:lnTo>
                <a:lnTo>
                  <a:pt x="976581" y="1165228"/>
                </a:lnTo>
                <a:lnTo>
                  <a:pt x="974532" y="1163414"/>
                </a:lnTo>
                <a:lnTo>
                  <a:pt x="972939" y="1161601"/>
                </a:lnTo>
                <a:lnTo>
                  <a:pt x="971118" y="1159787"/>
                </a:lnTo>
                <a:lnTo>
                  <a:pt x="969525" y="1157521"/>
                </a:lnTo>
                <a:lnTo>
                  <a:pt x="968387" y="1155254"/>
                </a:lnTo>
                <a:lnTo>
                  <a:pt x="967249" y="1152534"/>
                </a:lnTo>
                <a:lnTo>
                  <a:pt x="966338" y="1149813"/>
                </a:lnTo>
                <a:lnTo>
                  <a:pt x="965883" y="1147320"/>
                </a:lnTo>
                <a:lnTo>
                  <a:pt x="965200" y="1144373"/>
                </a:lnTo>
                <a:lnTo>
                  <a:pt x="965200" y="1141426"/>
                </a:lnTo>
                <a:lnTo>
                  <a:pt x="965200" y="699848"/>
                </a:lnTo>
                <a:lnTo>
                  <a:pt x="965200" y="696902"/>
                </a:lnTo>
                <a:lnTo>
                  <a:pt x="965883" y="694181"/>
                </a:lnTo>
                <a:lnTo>
                  <a:pt x="966338" y="691461"/>
                </a:lnTo>
                <a:lnTo>
                  <a:pt x="967249" y="688968"/>
                </a:lnTo>
                <a:lnTo>
                  <a:pt x="968387" y="686474"/>
                </a:lnTo>
                <a:lnTo>
                  <a:pt x="969525" y="683981"/>
                </a:lnTo>
                <a:lnTo>
                  <a:pt x="971118" y="681941"/>
                </a:lnTo>
                <a:lnTo>
                  <a:pt x="972939" y="679900"/>
                </a:lnTo>
                <a:lnTo>
                  <a:pt x="974532" y="677860"/>
                </a:lnTo>
                <a:lnTo>
                  <a:pt x="976581" y="676273"/>
                </a:lnTo>
                <a:lnTo>
                  <a:pt x="978629" y="674913"/>
                </a:lnTo>
                <a:lnTo>
                  <a:pt x="980905" y="673553"/>
                </a:lnTo>
                <a:lnTo>
                  <a:pt x="983181" y="672873"/>
                </a:lnTo>
                <a:lnTo>
                  <a:pt x="985685" y="671966"/>
                </a:lnTo>
                <a:lnTo>
                  <a:pt x="988416" y="671513"/>
                </a:lnTo>
                <a:close/>
                <a:moveTo>
                  <a:pt x="1471932" y="590550"/>
                </a:moveTo>
                <a:lnTo>
                  <a:pt x="1546133" y="590550"/>
                </a:lnTo>
                <a:lnTo>
                  <a:pt x="1548636" y="590777"/>
                </a:lnTo>
                <a:lnTo>
                  <a:pt x="1551140" y="591231"/>
                </a:lnTo>
                <a:lnTo>
                  <a:pt x="1553644" y="592139"/>
                </a:lnTo>
                <a:lnTo>
                  <a:pt x="1555920" y="593274"/>
                </a:lnTo>
                <a:lnTo>
                  <a:pt x="1558196" y="594635"/>
                </a:lnTo>
                <a:lnTo>
                  <a:pt x="1560472" y="596451"/>
                </a:lnTo>
                <a:lnTo>
                  <a:pt x="1562293" y="598267"/>
                </a:lnTo>
                <a:lnTo>
                  <a:pt x="1564342" y="600537"/>
                </a:lnTo>
                <a:lnTo>
                  <a:pt x="1565707" y="602806"/>
                </a:lnTo>
                <a:lnTo>
                  <a:pt x="1567300" y="605303"/>
                </a:lnTo>
                <a:lnTo>
                  <a:pt x="1568666" y="608026"/>
                </a:lnTo>
                <a:lnTo>
                  <a:pt x="1569577" y="610750"/>
                </a:lnTo>
                <a:lnTo>
                  <a:pt x="1570487" y="613927"/>
                </a:lnTo>
                <a:lnTo>
                  <a:pt x="1571170" y="617105"/>
                </a:lnTo>
                <a:lnTo>
                  <a:pt x="1571625" y="620282"/>
                </a:lnTo>
                <a:lnTo>
                  <a:pt x="1571625" y="623687"/>
                </a:lnTo>
                <a:lnTo>
                  <a:pt x="1571625" y="1136851"/>
                </a:lnTo>
                <a:lnTo>
                  <a:pt x="1571625" y="1140256"/>
                </a:lnTo>
                <a:lnTo>
                  <a:pt x="1571170" y="1143433"/>
                </a:lnTo>
                <a:lnTo>
                  <a:pt x="1570487" y="1146838"/>
                </a:lnTo>
                <a:lnTo>
                  <a:pt x="1569577" y="1149788"/>
                </a:lnTo>
                <a:lnTo>
                  <a:pt x="1568666" y="1152512"/>
                </a:lnTo>
                <a:lnTo>
                  <a:pt x="1567300" y="1155462"/>
                </a:lnTo>
                <a:lnTo>
                  <a:pt x="1565707" y="1157959"/>
                </a:lnTo>
                <a:lnTo>
                  <a:pt x="1564342" y="1160229"/>
                </a:lnTo>
                <a:lnTo>
                  <a:pt x="1562293" y="1162498"/>
                </a:lnTo>
                <a:lnTo>
                  <a:pt x="1560472" y="1164314"/>
                </a:lnTo>
                <a:lnTo>
                  <a:pt x="1558196" y="1165903"/>
                </a:lnTo>
                <a:lnTo>
                  <a:pt x="1555920" y="1167492"/>
                </a:lnTo>
                <a:lnTo>
                  <a:pt x="1553644" y="1168399"/>
                </a:lnTo>
                <a:lnTo>
                  <a:pt x="1551140" y="1169307"/>
                </a:lnTo>
                <a:lnTo>
                  <a:pt x="1548636" y="1169761"/>
                </a:lnTo>
                <a:lnTo>
                  <a:pt x="1546133" y="1169988"/>
                </a:lnTo>
                <a:lnTo>
                  <a:pt x="1471932" y="1169988"/>
                </a:lnTo>
                <a:lnTo>
                  <a:pt x="1469201" y="1169761"/>
                </a:lnTo>
                <a:lnTo>
                  <a:pt x="1466697" y="1169307"/>
                </a:lnTo>
                <a:lnTo>
                  <a:pt x="1464193" y="1168399"/>
                </a:lnTo>
                <a:lnTo>
                  <a:pt x="1461917" y="1167492"/>
                </a:lnTo>
                <a:lnTo>
                  <a:pt x="1459641" y="1165903"/>
                </a:lnTo>
                <a:lnTo>
                  <a:pt x="1457593" y="1164314"/>
                </a:lnTo>
                <a:lnTo>
                  <a:pt x="1455544" y="1162498"/>
                </a:lnTo>
                <a:lnTo>
                  <a:pt x="1453496" y="1160229"/>
                </a:lnTo>
                <a:lnTo>
                  <a:pt x="1452130" y="1157959"/>
                </a:lnTo>
                <a:lnTo>
                  <a:pt x="1450537" y="1155462"/>
                </a:lnTo>
                <a:lnTo>
                  <a:pt x="1449399" y="1152512"/>
                </a:lnTo>
                <a:lnTo>
                  <a:pt x="1448261" y="1149788"/>
                </a:lnTo>
                <a:lnTo>
                  <a:pt x="1447350" y="1146838"/>
                </a:lnTo>
                <a:lnTo>
                  <a:pt x="1446667" y="1143433"/>
                </a:lnTo>
                <a:lnTo>
                  <a:pt x="1446212" y="1140256"/>
                </a:lnTo>
                <a:lnTo>
                  <a:pt x="1446212" y="1136851"/>
                </a:lnTo>
                <a:lnTo>
                  <a:pt x="1446212" y="623687"/>
                </a:lnTo>
                <a:lnTo>
                  <a:pt x="1446212" y="620282"/>
                </a:lnTo>
                <a:lnTo>
                  <a:pt x="1446667" y="617105"/>
                </a:lnTo>
                <a:lnTo>
                  <a:pt x="1447350" y="613927"/>
                </a:lnTo>
                <a:lnTo>
                  <a:pt x="1448261" y="610750"/>
                </a:lnTo>
                <a:lnTo>
                  <a:pt x="1449399" y="608026"/>
                </a:lnTo>
                <a:lnTo>
                  <a:pt x="1450537" y="605303"/>
                </a:lnTo>
                <a:lnTo>
                  <a:pt x="1452130" y="602806"/>
                </a:lnTo>
                <a:lnTo>
                  <a:pt x="1453496" y="600537"/>
                </a:lnTo>
                <a:lnTo>
                  <a:pt x="1455544" y="598267"/>
                </a:lnTo>
                <a:lnTo>
                  <a:pt x="1457593" y="596451"/>
                </a:lnTo>
                <a:lnTo>
                  <a:pt x="1459641" y="594635"/>
                </a:lnTo>
                <a:lnTo>
                  <a:pt x="1461917" y="593274"/>
                </a:lnTo>
                <a:lnTo>
                  <a:pt x="1464193" y="592139"/>
                </a:lnTo>
                <a:lnTo>
                  <a:pt x="1466697" y="591231"/>
                </a:lnTo>
                <a:lnTo>
                  <a:pt x="1469201" y="590777"/>
                </a:lnTo>
                <a:lnTo>
                  <a:pt x="1471932" y="590550"/>
                </a:lnTo>
                <a:close/>
                <a:moveTo>
                  <a:pt x="1152617" y="590550"/>
                </a:moveTo>
                <a:lnTo>
                  <a:pt x="1226818" y="590550"/>
                </a:lnTo>
                <a:lnTo>
                  <a:pt x="1229322" y="590777"/>
                </a:lnTo>
                <a:lnTo>
                  <a:pt x="1232053" y="591231"/>
                </a:lnTo>
                <a:lnTo>
                  <a:pt x="1234557" y="592139"/>
                </a:lnTo>
                <a:lnTo>
                  <a:pt x="1236833" y="593274"/>
                </a:lnTo>
                <a:lnTo>
                  <a:pt x="1239109" y="594635"/>
                </a:lnTo>
                <a:lnTo>
                  <a:pt x="1241158" y="596451"/>
                </a:lnTo>
                <a:lnTo>
                  <a:pt x="1242978" y="598267"/>
                </a:lnTo>
                <a:lnTo>
                  <a:pt x="1244799" y="600537"/>
                </a:lnTo>
                <a:lnTo>
                  <a:pt x="1246620" y="602806"/>
                </a:lnTo>
                <a:lnTo>
                  <a:pt x="1248213" y="605303"/>
                </a:lnTo>
                <a:lnTo>
                  <a:pt x="1249352" y="608026"/>
                </a:lnTo>
                <a:lnTo>
                  <a:pt x="1250490" y="610750"/>
                </a:lnTo>
                <a:lnTo>
                  <a:pt x="1251400" y="613927"/>
                </a:lnTo>
                <a:lnTo>
                  <a:pt x="1251855" y="617105"/>
                </a:lnTo>
                <a:lnTo>
                  <a:pt x="1252538" y="620282"/>
                </a:lnTo>
                <a:lnTo>
                  <a:pt x="1252538" y="623687"/>
                </a:lnTo>
                <a:lnTo>
                  <a:pt x="1252538" y="1136851"/>
                </a:lnTo>
                <a:lnTo>
                  <a:pt x="1252538" y="1140256"/>
                </a:lnTo>
                <a:lnTo>
                  <a:pt x="1251855" y="1143433"/>
                </a:lnTo>
                <a:lnTo>
                  <a:pt x="1251400" y="1146838"/>
                </a:lnTo>
                <a:lnTo>
                  <a:pt x="1250490" y="1149788"/>
                </a:lnTo>
                <a:lnTo>
                  <a:pt x="1249352" y="1152512"/>
                </a:lnTo>
                <a:lnTo>
                  <a:pt x="1248213" y="1155462"/>
                </a:lnTo>
                <a:lnTo>
                  <a:pt x="1246620" y="1157959"/>
                </a:lnTo>
                <a:lnTo>
                  <a:pt x="1244799" y="1160229"/>
                </a:lnTo>
                <a:lnTo>
                  <a:pt x="1242978" y="1162498"/>
                </a:lnTo>
                <a:lnTo>
                  <a:pt x="1241158" y="1164314"/>
                </a:lnTo>
                <a:lnTo>
                  <a:pt x="1239109" y="1165903"/>
                </a:lnTo>
                <a:lnTo>
                  <a:pt x="1236833" y="1167492"/>
                </a:lnTo>
                <a:lnTo>
                  <a:pt x="1234557" y="1168399"/>
                </a:lnTo>
                <a:lnTo>
                  <a:pt x="1232053" y="1169307"/>
                </a:lnTo>
                <a:lnTo>
                  <a:pt x="1229322" y="1169761"/>
                </a:lnTo>
                <a:lnTo>
                  <a:pt x="1226818" y="1169988"/>
                </a:lnTo>
                <a:lnTo>
                  <a:pt x="1152617" y="1169988"/>
                </a:lnTo>
                <a:lnTo>
                  <a:pt x="1150114" y="1169761"/>
                </a:lnTo>
                <a:lnTo>
                  <a:pt x="1147610" y="1169307"/>
                </a:lnTo>
                <a:lnTo>
                  <a:pt x="1145106" y="1168399"/>
                </a:lnTo>
                <a:lnTo>
                  <a:pt x="1142830" y="1167492"/>
                </a:lnTo>
                <a:lnTo>
                  <a:pt x="1140554" y="1165903"/>
                </a:lnTo>
                <a:lnTo>
                  <a:pt x="1138278" y="1164314"/>
                </a:lnTo>
                <a:lnTo>
                  <a:pt x="1136457" y="1162498"/>
                </a:lnTo>
                <a:lnTo>
                  <a:pt x="1134409" y="1160229"/>
                </a:lnTo>
                <a:lnTo>
                  <a:pt x="1132815" y="1157959"/>
                </a:lnTo>
                <a:lnTo>
                  <a:pt x="1131450" y="1155462"/>
                </a:lnTo>
                <a:lnTo>
                  <a:pt x="1130084" y="1152512"/>
                </a:lnTo>
                <a:lnTo>
                  <a:pt x="1129174" y="1149788"/>
                </a:lnTo>
                <a:lnTo>
                  <a:pt x="1128036" y="1146838"/>
                </a:lnTo>
                <a:lnTo>
                  <a:pt x="1127580" y="1143433"/>
                </a:lnTo>
                <a:lnTo>
                  <a:pt x="1127125" y="1140256"/>
                </a:lnTo>
                <a:lnTo>
                  <a:pt x="1127125" y="1136851"/>
                </a:lnTo>
                <a:lnTo>
                  <a:pt x="1127125" y="623687"/>
                </a:lnTo>
                <a:lnTo>
                  <a:pt x="1127125" y="620282"/>
                </a:lnTo>
                <a:lnTo>
                  <a:pt x="1127580" y="617105"/>
                </a:lnTo>
                <a:lnTo>
                  <a:pt x="1128036" y="613927"/>
                </a:lnTo>
                <a:lnTo>
                  <a:pt x="1129174" y="610750"/>
                </a:lnTo>
                <a:lnTo>
                  <a:pt x="1130084" y="608026"/>
                </a:lnTo>
                <a:lnTo>
                  <a:pt x="1131450" y="605303"/>
                </a:lnTo>
                <a:lnTo>
                  <a:pt x="1132815" y="602806"/>
                </a:lnTo>
                <a:lnTo>
                  <a:pt x="1134409" y="600537"/>
                </a:lnTo>
                <a:lnTo>
                  <a:pt x="1136457" y="598267"/>
                </a:lnTo>
                <a:lnTo>
                  <a:pt x="1138278" y="596451"/>
                </a:lnTo>
                <a:lnTo>
                  <a:pt x="1140554" y="594635"/>
                </a:lnTo>
                <a:lnTo>
                  <a:pt x="1142830" y="593274"/>
                </a:lnTo>
                <a:lnTo>
                  <a:pt x="1145106" y="592139"/>
                </a:lnTo>
                <a:lnTo>
                  <a:pt x="1147610" y="591231"/>
                </a:lnTo>
                <a:lnTo>
                  <a:pt x="1150114" y="590777"/>
                </a:lnTo>
                <a:lnTo>
                  <a:pt x="1152617" y="590550"/>
                </a:lnTo>
                <a:close/>
                <a:moveTo>
                  <a:pt x="1633857" y="508000"/>
                </a:moveTo>
                <a:lnTo>
                  <a:pt x="1707830" y="508000"/>
                </a:lnTo>
                <a:lnTo>
                  <a:pt x="1710561" y="508227"/>
                </a:lnTo>
                <a:lnTo>
                  <a:pt x="1713065" y="508680"/>
                </a:lnTo>
                <a:lnTo>
                  <a:pt x="1715797" y="509814"/>
                </a:lnTo>
                <a:lnTo>
                  <a:pt x="1718073" y="510947"/>
                </a:lnTo>
                <a:lnTo>
                  <a:pt x="1720349" y="512534"/>
                </a:lnTo>
                <a:lnTo>
                  <a:pt x="1722170" y="514575"/>
                </a:lnTo>
                <a:lnTo>
                  <a:pt x="1724218" y="516842"/>
                </a:lnTo>
                <a:lnTo>
                  <a:pt x="1726039" y="519109"/>
                </a:lnTo>
                <a:lnTo>
                  <a:pt x="1727860" y="521829"/>
                </a:lnTo>
                <a:lnTo>
                  <a:pt x="1729453" y="524550"/>
                </a:lnTo>
                <a:lnTo>
                  <a:pt x="1730591" y="527950"/>
                </a:lnTo>
                <a:lnTo>
                  <a:pt x="1731729" y="531124"/>
                </a:lnTo>
                <a:lnTo>
                  <a:pt x="1732640" y="534752"/>
                </a:lnTo>
                <a:lnTo>
                  <a:pt x="1733095" y="538152"/>
                </a:lnTo>
                <a:lnTo>
                  <a:pt x="1733550" y="542006"/>
                </a:lnTo>
                <a:lnTo>
                  <a:pt x="1733550" y="545860"/>
                </a:lnTo>
                <a:lnTo>
                  <a:pt x="1733550" y="1132128"/>
                </a:lnTo>
                <a:lnTo>
                  <a:pt x="1733550" y="1135982"/>
                </a:lnTo>
                <a:lnTo>
                  <a:pt x="1733095" y="1139836"/>
                </a:lnTo>
                <a:lnTo>
                  <a:pt x="1732640" y="1143463"/>
                </a:lnTo>
                <a:lnTo>
                  <a:pt x="1731729" y="1146864"/>
                </a:lnTo>
                <a:lnTo>
                  <a:pt x="1730591" y="1150038"/>
                </a:lnTo>
                <a:lnTo>
                  <a:pt x="1729453" y="1153438"/>
                </a:lnTo>
                <a:lnTo>
                  <a:pt x="1727860" y="1156159"/>
                </a:lnTo>
                <a:lnTo>
                  <a:pt x="1726039" y="1158879"/>
                </a:lnTo>
                <a:lnTo>
                  <a:pt x="1724218" y="1161373"/>
                </a:lnTo>
                <a:lnTo>
                  <a:pt x="1722170" y="1163414"/>
                </a:lnTo>
                <a:lnTo>
                  <a:pt x="1720349" y="1165454"/>
                </a:lnTo>
                <a:lnTo>
                  <a:pt x="1718073" y="1167041"/>
                </a:lnTo>
                <a:lnTo>
                  <a:pt x="1715797" y="1168174"/>
                </a:lnTo>
                <a:lnTo>
                  <a:pt x="1713065" y="1169308"/>
                </a:lnTo>
                <a:lnTo>
                  <a:pt x="1710561" y="1169761"/>
                </a:lnTo>
                <a:lnTo>
                  <a:pt x="1707830" y="1169988"/>
                </a:lnTo>
                <a:lnTo>
                  <a:pt x="1633857" y="1169988"/>
                </a:lnTo>
                <a:lnTo>
                  <a:pt x="1631353" y="1169761"/>
                </a:lnTo>
                <a:lnTo>
                  <a:pt x="1628850" y="1169308"/>
                </a:lnTo>
                <a:lnTo>
                  <a:pt x="1626346" y="1168174"/>
                </a:lnTo>
                <a:lnTo>
                  <a:pt x="1624070" y="1167041"/>
                </a:lnTo>
                <a:lnTo>
                  <a:pt x="1621794" y="1165454"/>
                </a:lnTo>
                <a:lnTo>
                  <a:pt x="1619518" y="1163414"/>
                </a:lnTo>
                <a:lnTo>
                  <a:pt x="1617469" y="1161373"/>
                </a:lnTo>
                <a:lnTo>
                  <a:pt x="1615648" y="1158879"/>
                </a:lnTo>
                <a:lnTo>
                  <a:pt x="1614055" y="1156159"/>
                </a:lnTo>
                <a:lnTo>
                  <a:pt x="1612689" y="1153438"/>
                </a:lnTo>
                <a:lnTo>
                  <a:pt x="1611324" y="1150038"/>
                </a:lnTo>
                <a:lnTo>
                  <a:pt x="1610186" y="1146864"/>
                </a:lnTo>
                <a:lnTo>
                  <a:pt x="1609275" y="1143463"/>
                </a:lnTo>
                <a:lnTo>
                  <a:pt x="1608820" y="1139836"/>
                </a:lnTo>
                <a:lnTo>
                  <a:pt x="1608365" y="1135982"/>
                </a:lnTo>
                <a:lnTo>
                  <a:pt x="1608137" y="1132128"/>
                </a:lnTo>
                <a:lnTo>
                  <a:pt x="1608137" y="545860"/>
                </a:lnTo>
                <a:lnTo>
                  <a:pt x="1608365" y="542006"/>
                </a:lnTo>
                <a:lnTo>
                  <a:pt x="1608820" y="538152"/>
                </a:lnTo>
                <a:lnTo>
                  <a:pt x="1609275" y="534752"/>
                </a:lnTo>
                <a:lnTo>
                  <a:pt x="1610186" y="531124"/>
                </a:lnTo>
                <a:lnTo>
                  <a:pt x="1611324" y="527950"/>
                </a:lnTo>
                <a:lnTo>
                  <a:pt x="1612689" y="524550"/>
                </a:lnTo>
                <a:lnTo>
                  <a:pt x="1614055" y="521829"/>
                </a:lnTo>
                <a:lnTo>
                  <a:pt x="1615648" y="519109"/>
                </a:lnTo>
                <a:lnTo>
                  <a:pt x="1617469" y="516842"/>
                </a:lnTo>
                <a:lnTo>
                  <a:pt x="1619518" y="514575"/>
                </a:lnTo>
                <a:lnTo>
                  <a:pt x="1621794" y="512534"/>
                </a:lnTo>
                <a:lnTo>
                  <a:pt x="1624070" y="510947"/>
                </a:lnTo>
                <a:lnTo>
                  <a:pt x="1626346" y="509814"/>
                </a:lnTo>
                <a:lnTo>
                  <a:pt x="1628850" y="508680"/>
                </a:lnTo>
                <a:lnTo>
                  <a:pt x="1631353" y="508227"/>
                </a:lnTo>
                <a:lnTo>
                  <a:pt x="1633857" y="508000"/>
                </a:lnTo>
                <a:close/>
                <a:moveTo>
                  <a:pt x="1501548" y="319088"/>
                </a:moveTo>
                <a:lnTo>
                  <a:pt x="1733323" y="319088"/>
                </a:lnTo>
                <a:lnTo>
                  <a:pt x="1733323" y="319316"/>
                </a:lnTo>
                <a:lnTo>
                  <a:pt x="1733550" y="319316"/>
                </a:lnTo>
                <a:lnTo>
                  <a:pt x="1733550" y="464215"/>
                </a:lnTo>
                <a:lnTo>
                  <a:pt x="1637620" y="464215"/>
                </a:lnTo>
                <a:lnTo>
                  <a:pt x="1637620" y="418038"/>
                </a:lnTo>
                <a:lnTo>
                  <a:pt x="1318759" y="617303"/>
                </a:lnTo>
                <a:lnTo>
                  <a:pt x="1250723" y="574766"/>
                </a:lnTo>
                <a:lnTo>
                  <a:pt x="1253444" y="573174"/>
                </a:lnTo>
                <a:lnTo>
                  <a:pt x="1146628" y="506525"/>
                </a:lnTo>
                <a:lnTo>
                  <a:pt x="844096" y="695326"/>
                </a:lnTo>
                <a:lnTo>
                  <a:pt x="776287" y="653016"/>
                </a:lnTo>
                <a:lnTo>
                  <a:pt x="1147082" y="421450"/>
                </a:lnTo>
                <a:lnTo>
                  <a:pt x="1215118" y="463533"/>
                </a:lnTo>
                <a:lnTo>
                  <a:pt x="1214437" y="464215"/>
                </a:lnTo>
                <a:lnTo>
                  <a:pt x="1321253" y="530637"/>
                </a:lnTo>
                <a:lnTo>
                  <a:pt x="1564368" y="379141"/>
                </a:lnTo>
                <a:lnTo>
                  <a:pt x="1501548" y="379141"/>
                </a:lnTo>
                <a:lnTo>
                  <a:pt x="1501548" y="319088"/>
                </a:lnTo>
                <a:close/>
                <a:moveTo>
                  <a:pt x="229507" y="91395"/>
                </a:moveTo>
                <a:lnTo>
                  <a:pt x="225651" y="91621"/>
                </a:lnTo>
                <a:lnTo>
                  <a:pt x="221796" y="91848"/>
                </a:lnTo>
                <a:lnTo>
                  <a:pt x="218394" y="92075"/>
                </a:lnTo>
                <a:lnTo>
                  <a:pt x="214539" y="92755"/>
                </a:lnTo>
                <a:lnTo>
                  <a:pt x="210910" y="93662"/>
                </a:lnTo>
                <a:lnTo>
                  <a:pt x="207509" y="94570"/>
                </a:lnTo>
                <a:lnTo>
                  <a:pt x="204107" y="95704"/>
                </a:lnTo>
                <a:lnTo>
                  <a:pt x="200705" y="96837"/>
                </a:lnTo>
                <a:lnTo>
                  <a:pt x="197303" y="98198"/>
                </a:lnTo>
                <a:lnTo>
                  <a:pt x="194355" y="99559"/>
                </a:lnTo>
                <a:lnTo>
                  <a:pt x="191407" y="101373"/>
                </a:lnTo>
                <a:lnTo>
                  <a:pt x="188232" y="103187"/>
                </a:lnTo>
                <a:lnTo>
                  <a:pt x="185284" y="105002"/>
                </a:lnTo>
                <a:lnTo>
                  <a:pt x="182562" y="107270"/>
                </a:lnTo>
                <a:lnTo>
                  <a:pt x="179614" y="109311"/>
                </a:lnTo>
                <a:lnTo>
                  <a:pt x="177119" y="111579"/>
                </a:lnTo>
                <a:lnTo>
                  <a:pt x="174851" y="114073"/>
                </a:lnTo>
                <a:lnTo>
                  <a:pt x="172357" y="116568"/>
                </a:lnTo>
                <a:lnTo>
                  <a:pt x="170316" y="119062"/>
                </a:lnTo>
                <a:lnTo>
                  <a:pt x="168275" y="121784"/>
                </a:lnTo>
                <a:lnTo>
                  <a:pt x="166460" y="124505"/>
                </a:lnTo>
                <a:lnTo>
                  <a:pt x="164646" y="127454"/>
                </a:lnTo>
                <a:lnTo>
                  <a:pt x="162832" y="130402"/>
                </a:lnTo>
                <a:lnTo>
                  <a:pt x="161471" y="133350"/>
                </a:lnTo>
                <a:lnTo>
                  <a:pt x="160110" y="136525"/>
                </a:lnTo>
                <a:lnTo>
                  <a:pt x="158976" y="139700"/>
                </a:lnTo>
                <a:lnTo>
                  <a:pt x="158069" y="143102"/>
                </a:lnTo>
                <a:lnTo>
                  <a:pt x="156935" y="146277"/>
                </a:lnTo>
                <a:lnTo>
                  <a:pt x="156482" y="149679"/>
                </a:lnTo>
                <a:lnTo>
                  <a:pt x="156028" y="153080"/>
                </a:lnTo>
                <a:lnTo>
                  <a:pt x="155801" y="156709"/>
                </a:lnTo>
                <a:lnTo>
                  <a:pt x="155801" y="160111"/>
                </a:lnTo>
                <a:lnTo>
                  <a:pt x="155801" y="1330098"/>
                </a:lnTo>
                <a:lnTo>
                  <a:pt x="155801" y="1333500"/>
                </a:lnTo>
                <a:lnTo>
                  <a:pt x="156028" y="1337129"/>
                </a:lnTo>
                <a:lnTo>
                  <a:pt x="156482" y="1340531"/>
                </a:lnTo>
                <a:lnTo>
                  <a:pt x="156935" y="1343932"/>
                </a:lnTo>
                <a:lnTo>
                  <a:pt x="158069" y="1347561"/>
                </a:lnTo>
                <a:lnTo>
                  <a:pt x="158976" y="1350509"/>
                </a:lnTo>
                <a:lnTo>
                  <a:pt x="160110" y="1353684"/>
                </a:lnTo>
                <a:lnTo>
                  <a:pt x="161471" y="1357086"/>
                </a:lnTo>
                <a:lnTo>
                  <a:pt x="162832" y="1360034"/>
                </a:lnTo>
                <a:lnTo>
                  <a:pt x="164646" y="1362756"/>
                </a:lnTo>
                <a:lnTo>
                  <a:pt x="166460" y="1365931"/>
                </a:lnTo>
                <a:lnTo>
                  <a:pt x="168275" y="1368652"/>
                </a:lnTo>
                <a:lnTo>
                  <a:pt x="170316" y="1371373"/>
                </a:lnTo>
                <a:lnTo>
                  <a:pt x="172357" y="1373868"/>
                </a:lnTo>
                <a:lnTo>
                  <a:pt x="174851" y="1376590"/>
                </a:lnTo>
                <a:lnTo>
                  <a:pt x="177119" y="1378857"/>
                </a:lnTo>
                <a:lnTo>
                  <a:pt x="179614" y="1381125"/>
                </a:lnTo>
                <a:lnTo>
                  <a:pt x="182562" y="1383393"/>
                </a:lnTo>
                <a:lnTo>
                  <a:pt x="185284" y="1385207"/>
                </a:lnTo>
                <a:lnTo>
                  <a:pt x="188232" y="1387248"/>
                </a:lnTo>
                <a:lnTo>
                  <a:pt x="191407" y="1389063"/>
                </a:lnTo>
                <a:lnTo>
                  <a:pt x="194355" y="1390650"/>
                </a:lnTo>
                <a:lnTo>
                  <a:pt x="197303" y="1392238"/>
                </a:lnTo>
                <a:lnTo>
                  <a:pt x="200705" y="1393598"/>
                </a:lnTo>
                <a:lnTo>
                  <a:pt x="204107" y="1394959"/>
                </a:lnTo>
                <a:lnTo>
                  <a:pt x="207509" y="1395866"/>
                </a:lnTo>
                <a:lnTo>
                  <a:pt x="210910" y="1397000"/>
                </a:lnTo>
                <a:lnTo>
                  <a:pt x="214539" y="1397681"/>
                </a:lnTo>
                <a:lnTo>
                  <a:pt x="218394" y="1398134"/>
                </a:lnTo>
                <a:lnTo>
                  <a:pt x="221796" y="1398588"/>
                </a:lnTo>
                <a:lnTo>
                  <a:pt x="225651" y="1399041"/>
                </a:lnTo>
                <a:lnTo>
                  <a:pt x="229507" y="1399041"/>
                </a:lnTo>
                <a:lnTo>
                  <a:pt x="2280330" y="1399041"/>
                </a:lnTo>
                <a:lnTo>
                  <a:pt x="2284186" y="1399041"/>
                </a:lnTo>
                <a:lnTo>
                  <a:pt x="2288041" y="1398588"/>
                </a:lnTo>
                <a:lnTo>
                  <a:pt x="2291670" y="1398134"/>
                </a:lnTo>
                <a:lnTo>
                  <a:pt x="2295298" y="1397681"/>
                </a:lnTo>
                <a:lnTo>
                  <a:pt x="2299154" y="1397000"/>
                </a:lnTo>
                <a:lnTo>
                  <a:pt x="2302555" y="1395866"/>
                </a:lnTo>
                <a:lnTo>
                  <a:pt x="2305957" y="1394959"/>
                </a:lnTo>
                <a:lnTo>
                  <a:pt x="2309359" y="1393598"/>
                </a:lnTo>
                <a:lnTo>
                  <a:pt x="2312534" y="1392238"/>
                </a:lnTo>
                <a:lnTo>
                  <a:pt x="2315709" y="1390650"/>
                </a:lnTo>
                <a:lnTo>
                  <a:pt x="2318884" y="1389063"/>
                </a:lnTo>
                <a:lnTo>
                  <a:pt x="2321832" y="1387248"/>
                </a:lnTo>
                <a:lnTo>
                  <a:pt x="2324780" y="1385207"/>
                </a:lnTo>
                <a:lnTo>
                  <a:pt x="2327502" y="1383393"/>
                </a:lnTo>
                <a:lnTo>
                  <a:pt x="2330223" y="1381125"/>
                </a:lnTo>
                <a:lnTo>
                  <a:pt x="2332945" y="1378857"/>
                </a:lnTo>
                <a:lnTo>
                  <a:pt x="2335213" y="1376590"/>
                </a:lnTo>
                <a:lnTo>
                  <a:pt x="2337707" y="1373868"/>
                </a:lnTo>
                <a:lnTo>
                  <a:pt x="2339748" y="1371373"/>
                </a:lnTo>
                <a:lnTo>
                  <a:pt x="2341789" y="1368652"/>
                </a:lnTo>
                <a:lnTo>
                  <a:pt x="2343830" y="1365931"/>
                </a:lnTo>
                <a:lnTo>
                  <a:pt x="2345418" y="1362756"/>
                </a:lnTo>
                <a:lnTo>
                  <a:pt x="2347232" y="1360034"/>
                </a:lnTo>
                <a:lnTo>
                  <a:pt x="2348593" y="1357086"/>
                </a:lnTo>
                <a:lnTo>
                  <a:pt x="2350180" y="1353684"/>
                </a:lnTo>
                <a:lnTo>
                  <a:pt x="2351088" y="1350509"/>
                </a:lnTo>
                <a:lnTo>
                  <a:pt x="2351995" y="1347561"/>
                </a:lnTo>
                <a:lnTo>
                  <a:pt x="2352902" y="1343932"/>
                </a:lnTo>
                <a:lnTo>
                  <a:pt x="2353582" y="1340531"/>
                </a:lnTo>
                <a:lnTo>
                  <a:pt x="2354036" y="1337129"/>
                </a:lnTo>
                <a:lnTo>
                  <a:pt x="2354263" y="1333500"/>
                </a:lnTo>
                <a:lnTo>
                  <a:pt x="2354263" y="1330098"/>
                </a:lnTo>
                <a:lnTo>
                  <a:pt x="2354263" y="160111"/>
                </a:lnTo>
                <a:lnTo>
                  <a:pt x="2354263" y="156709"/>
                </a:lnTo>
                <a:lnTo>
                  <a:pt x="2354036" y="153080"/>
                </a:lnTo>
                <a:lnTo>
                  <a:pt x="2353582" y="149679"/>
                </a:lnTo>
                <a:lnTo>
                  <a:pt x="2352902" y="146277"/>
                </a:lnTo>
                <a:lnTo>
                  <a:pt x="2351995" y="143102"/>
                </a:lnTo>
                <a:lnTo>
                  <a:pt x="2351088" y="139700"/>
                </a:lnTo>
                <a:lnTo>
                  <a:pt x="2350180" y="136525"/>
                </a:lnTo>
                <a:lnTo>
                  <a:pt x="2348593" y="133350"/>
                </a:lnTo>
                <a:lnTo>
                  <a:pt x="2347232" y="130402"/>
                </a:lnTo>
                <a:lnTo>
                  <a:pt x="2345418" y="127454"/>
                </a:lnTo>
                <a:lnTo>
                  <a:pt x="2343830" y="124505"/>
                </a:lnTo>
                <a:lnTo>
                  <a:pt x="2341789" y="121784"/>
                </a:lnTo>
                <a:lnTo>
                  <a:pt x="2339748" y="119062"/>
                </a:lnTo>
                <a:lnTo>
                  <a:pt x="2337707" y="116568"/>
                </a:lnTo>
                <a:lnTo>
                  <a:pt x="2335213" y="114073"/>
                </a:lnTo>
                <a:lnTo>
                  <a:pt x="2332945" y="111579"/>
                </a:lnTo>
                <a:lnTo>
                  <a:pt x="2330223" y="109311"/>
                </a:lnTo>
                <a:lnTo>
                  <a:pt x="2327502" y="107270"/>
                </a:lnTo>
                <a:lnTo>
                  <a:pt x="2324780" y="105002"/>
                </a:lnTo>
                <a:lnTo>
                  <a:pt x="2321832" y="103187"/>
                </a:lnTo>
                <a:lnTo>
                  <a:pt x="2318884" y="101373"/>
                </a:lnTo>
                <a:lnTo>
                  <a:pt x="2315709" y="99559"/>
                </a:lnTo>
                <a:lnTo>
                  <a:pt x="2312534" y="98198"/>
                </a:lnTo>
                <a:lnTo>
                  <a:pt x="2309359" y="96837"/>
                </a:lnTo>
                <a:lnTo>
                  <a:pt x="2305957" y="95704"/>
                </a:lnTo>
                <a:lnTo>
                  <a:pt x="2302555" y="94570"/>
                </a:lnTo>
                <a:lnTo>
                  <a:pt x="2299154" y="93662"/>
                </a:lnTo>
                <a:lnTo>
                  <a:pt x="2295298" y="92755"/>
                </a:lnTo>
                <a:lnTo>
                  <a:pt x="2291670" y="92075"/>
                </a:lnTo>
                <a:lnTo>
                  <a:pt x="2288041" y="91848"/>
                </a:lnTo>
                <a:lnTo>
                  <a:pt x="2284186" y="91621"/>
                </a:lnTo>
                <a:lnTo>
                  <a:pt x="2280330" y="91395"/>
                </a:lnTo>
                <a:lnTo>
                  <a:pt x="229507" y="91395"/>
                </a:lnTo>
                <a:close/>
                <a:moveTo>
                  <a:pt x="81642" y="0"/>
                </a:moveTo>
                <a:lnTo>
                  <a:pt x="86178" y="0"/>
                </a:lnTo>
                <a:lnTo>
                  <a:pt x="2424113" y="0"/>
                </a:lnTo>
                <a:lnTo>
                  <a:pt x="2428648" y="0"/>
                </a:lnTo>
                <a:lnTo>
                  <a:pt x="2432730" y="227"/>
                </a:lnTo>
                <a:lnTo>
                  <a:pt x="2436813" y="680"/>
                </a:lnTo>
                <a:lnTo>
                  <a:pt x="2441122" y="1361"/>
                </a:lnTo>
                <a:lnTo>
                  <a:pt x="2445204" y="2268"/>
                </a:lnTo>
                <a:lnTo>
                  <a:pt x="2449286" y="3402"/>
                </a:lnTo>
                <a:lnTo>
                  <a:pt x="2452914" y="4536"/>
                </a:lnTo>
                <a:lnTo>
                  <a:pt x="2456770" y="5896"/>
                </a:lnTo>
                <a:lnTo>
                  <a:pt x="2460625" y="7484"/>
                </a:lnTo>
                <a:lnTo>
                  <a:pt x="2464480" y="9298"/>
                </a:lnTo>
                <a:lnTo>
                  <a:pt x="2467882" y="11339"/>
                </a:lnTo>
                <a:lnTo>
                  <a:pt x="2471284" y="13380"/>
                </a:lnTo>
                <a:lnTo>
                  <a:pt x="2474459" y="15421"/>
                </a:lnTo>
                <a:lnTo>
                  <a:pt x="2477861" y="17916"/>
                </a:lnTo>
                <a:lnTo>
                  <a:pt x="2480809" y="20184"/>
                </a:lnTo>
                <a:lnTo>
                  <a:pt x="2483757" y="22905"/>
                </a:lnTo>
                <a:lnTo>
                  <a:pt x="2486479" y="25400"/>
                </a:lnTo>
                <a:lnTo>
                  <a:pt x="2489200" y="28348"/>
                </a:lnTo>
                <a:lnTo>
                  <a:pt x="2491695" y="31296"/>
                </a:lnTo>
                <a:lnTo>
                  <a:pt x="2493963" y="34471"/>
                </a:lnTo>
                <a:lnTo>
                  <a:pt x="2496230" y="37646"/>
                </a:lnTo>
                <a:lnTo>
                  <a:pt x="2498272" y="40821"/>
                </a:lnTo>
                <a:lnTo>
                  <a:pt x="2499859" y="44450"/>
                </a:lnTo>
                <a:lnTo>
                  <a:pt x="2501673" y="47625"/>
                </a:lnTo>
                <a:lnTo>
                  <a:pt x="2503261" y="51480"/>
                </a:lnTo>
                <a:lnTo>
                  <a:pt x="2504395" y="54882"/>
                </a:lnTo>
                <a:lnTo>
                  <a:pt x="2505755" y="58737"/>
                </a:lnTo>
                <a:lnTo>
                  <a:pt x="2506663" y="62593"/>
                </a:lnTo>
                <a:lnTo>
                  <a:pt x="2507343" y="66221"/>
                </a:lnTo>
                <a:lnTo>
                  <a:pt x="2508023" y="70304"/>
                </a:lnTo>
                <a:lnTo>
                  <a:pt x="2508250" y="74159"/>
                </a:lnTo>
                <a:lnTo>
                  <a:pt x="2508250" y="78241"/>
                </a:lnTo>
                <a:lnTo>
                  <a:pt x="2508250" y="1411968"/>
                </a:lnTo>
                <a:lnTo>
                  <a:pt x="2508250" y="1416050"/>
                </a:lnTo>
                <a:lnTo>
                  <a:pt x="2508023" y="1420132"/>
                </a:lnTo>
                <a:lnTo>
                  <a:pt x="2507343" y="1423988"/>
                </a:lnTo>
                <a:lnTo>
                  <a:pt x="2506663" y="1427616"/>
                </a:lnTo>
                <a:lnTo>
                  <a:pt x="2505755" y="1431472"/>
                </a:lnTo>
                <a:lnTo>
                  <a:pt x="2504395" y="1435327"/>
                </a:lnTo>
                <a:lnTo>
                  <a:pt x="2503261" y="1439182"/>
                </a:lnTo>
                <a:lnTo>
                  <a:pt x="2501673" y="1442584"/>
                </a:lnTo>
                <a:lnTo>
                  <a:pt x="2499859" y="1446213"/>
                </a:lnTo>
                <a:lnTo>
                  <a:pt x="2498272" y="1449388"/>
                </a:lnTo>
                <a:lnTo>
                  <a:pt x="2496230" y="1452790"/>
                </a:lnTo>
                <a:lnTo>
                  <a:pt x="2493963" y="1455965"/>
                </a:lnTo>
                <a:lnTo>
                  <a:pt x="2491695" y="1458913"/>
                </a:lnTo>
                <a:lnTo>
                  <a:pt x="2489200" y="1462088"/>
                </a:lnTo>
                <a:lnTo>
                  <a:pt x="2486479" y="1464809"/>
                </a:lnTo>
                <a:lnTo>
                  <a:pt x="2483757" y="1467531"/>
                </a:lnTo>
                <a:lnTo>
                  <a:pt x="2480809" y="1470025"/>
                </a:lnTo>
                <a:lnTo>
                  <a:pt x="2477861" y="1472747"/>
                </a:lnTo>
                <a:lnTo>
                  <a:pt x="2474459" y="1475015"/>
                </a:lnTo>
                <a:lnTo>
                  <a:pt x="2471284" y="1477282"/>
                </a:lnTo>
                <a:lnTo>
                  <a:pt x="2467882" y="1479097"/>
                </a:lnTo>
                <a:lnTo>
                  <a:pt x="2464480" y="1480911"/>
                </a:lnTo>
                <a:lnTo>
                  <a:pt x="2460625" y="1482725"/>
                </a:lnTo>
                <a:lnTo>
                  <a:pt x="2456770" y="1484313"/>
                </a:lnTo>
                <a:lnTo>
                  <a:pt x="2452914" y="1485674"/>
                </a:lnTo>
                <a:lnTo>
                  <a:pt x="2449286" y="1487034"/>
                </a:lnTo>
                <a:lnTo>
                  <a:pt x="2445204" y="1487941"/>
                </a:lnTo>
                <a:lnTo>
                  <a:pt x="2441122" y="1488849"/>
                </a:lnTo>
                <a:lnTo>
                  <a:pt x="2436813" y="1489529"/>
                </a:lnTo>
                <a:lnTo>
                  <a:pt x="2432730" y="1489982"/>
                </a:lnTo>
                <a:lnTo>
                  <a:pt x="2428648" y="1490209"/>
                </a:lnTo>
                <a:lnTo>
                  <a:pt x="2424113" y="1490663"/>
                </a:lnTo>
                <a:lnTo>
                  <a:pt x="86178" y="1490663"/>
                </a:lnTo>
                <a:lnTo>
                  <a:pt x="81642" y="1490209"/>
                </a:lnTo>
                <a:lnTo>
                  <a:pt x="77333" y="1489982"/>
                </a:lnTo>
                <a:lnTo>
                  <a:pt x="73251" y="1489529"/>
                </a:lnTo>
                <a:lnTo>
                  <a:pt x="68942" y="1488849"/>
                </a:lnTo>
                <a:lnTo>
                  <a:pt x="64860" y="1487941"/>
                </a:lnTo>
                <a:lnTo>
                  <a:pt x="60778" y="1487034"/>
                </a:lnTo>
                <a:lnTo>
                  <a:pt x="57150" y="1485674"/>
                </a:lnTo>
                <a:lnTo>
                  <a:pt x="53294" y="1484313"/>
                </a:lnTo>
                <a:lnTo>
                  <a:pt x="49439" y="1482725"/>
                </a:lnTo>
                <a:lnTo>
                  <a:pt x="45810" y="1480911"/>
                </a:lnTo>
                <a:lnTo>
                  <a:pt x="42182" y="1479097"/>
                </a:lnTo>
                <a:lnTo>
                  <a:pt x="39007" y="1477282"/>
                </a:lnTo>
                <a:lnTo>
                  <a:pt x="35605" y="1475015"/>
                </a:lnTo>
                <a:lnTo>
                  <a:pt x="32430" y="1472747"/>
                </a:lnTo>
                <a:lnTo>
                  <a:pt x="29255" y="1470025"/>
                </a:lnTo>
                <a:lnTo>
                  <a:pt x="26307" y="1467531"/>
                </a:lnTo>
                <a:lnTo>
                  <a:pt x="23585" y="1464809"/>
                </a:lnTo>
                <a:lnTo>
                  <a:pt x="21091" y="1462088"/>
                </a:lnTo>
                <a:lnTo>
                  <a:pt x="18596" y="1458913"/>
                </a:lnTo>
                <a:lnTo>
                  <a:pt x="16101" y="1455965"/>
                </a:lnTo>
                <a:lnTo>
                  <a:pt x="13833" y="1452790"/>
                </a:lnTo>
                <a:lnTo>
                  <a:pt x="12019" y="1449388"/>
                </a:lnTo>
                <a:lnTo>
                  <a:pt x="9978" y="1446213"/>
                </a:lnTo>
                <a:lnTo>
                  <a:pt x="8391" y="1442584"/>
                </a:lnTo>
                <a:lnTo>
                  <a:pt x="6803" y="1439182"/>
                </a:lnTo>
                <a:lnTo>
                  <a:pt x="5442" y="1435327"/>
                </a:lnTo>
                <a:lnTo>
                  <a:pt x="4308" y="1431472"/>
                </a:lnTo>
                <a:lnTo>
                  <a:pt x="3401" y="1427616"/>
                </a:lnTo>
                <a:lnTo>
                  <a:pt x="2494" y="1423988"/>
                </a:lnTo>
                <a:lnTo>
                  <a:pt x="2041" y="1420132"/>
                </a:lnTo>
                <a:lnTo>
                  <a:pt x="1814" y="1416050"/>
                </a:lnTo>
                <a:lnTo>
                  <a:pt x="1587" y="1411968"/>
                </a:lnTo>
                <a:lnTo>
                  <a:pt x="1587" y="78241"/>
                </a:lnTo>
                <a:lnTo>
                  <a:pt x="1814" y="74159"/>
                </a:lnTo>
                <a:lnTo>
                  <a:pt x="2041" y="70304"/>
                </a:lnTo>
                <a:lnTo>
                  <a:pt x="2494" y="66221"/>
                </a:lnTo>
                <a:lnTo>
                  <a:pt x="3401" y="62593"/>
                </a:lnTo>
                <a:lnTo>
                  <a:pt x="4308" y="58737"/>
                </a:lnTo>
                <a:lnTo>
                  <a:pt x="5442" y="54882"/>
                </a:lnTo>
                <a:lnTo>
                  <a:pt x="6803" y="51480"/>
                </a:lnTo>
                <a:lnTo>
                  <a:pt x="8391" y="47625"/>
                </a:lnTo>
                <a:lnTo>
                  <a:pt x="9978" y="44450"/>
                </a:lnTo>
                <a:lnTo>
                  <a:pt x="12019" y="40821"/>
                </a:lnTo>
                <a:lnTo>
                  <a:pt x="13833" y="37646"/>
                </a:lnTo>
                <a:lnTo>
                  <a:pt x="16101" y="34471"/>
                </a:lnTo>
                <a:lnTo>
                  <a:pt x="18596" y="31296"/>
                </a:lnTo>
                <a:lnTo>
                  <a:pt x="21091" y="28348"/>
                </a:lnTo>
                <a:lnTo>
                  <a:pt x="23585" y="25400"/>
                </a:lnTo>
                <a:lnTo>
                  <a:pt x="26307" y="22905"/>
                </a:lnTo>
                <a:lnTo>
                  <a:pt x="29255" y="20184"/>
                </a:lnTo>
                <a:lnTo>
                  <a:pt x="32430" y="17916"/>
                </a:lnTo>
                <a:lnTo>
                  <a:pt x="35605" y="15421"/>
                </a:lnTo>
                <a:lnTo>
                  <a:pt x="39007" y="13380"/>
                </a:lnTo>
                <a:lnTo>
                  <a:pt x="42182" y="11339"/>
                </a:lnTo>
                <a:lnTo>
                  <a:pt x="45810" y="9298"/>
                </a:lnTo>
                <a:lnTo>
                  <a:pt x="49439" y="7484"/>
                </a:lnTo>
                <a:lnTo>
                  <a:pt x="53294" y="5896"/>
                </a:lnTo>
                <a:lnTo>
                  <a:pt x="57150" y="4536"/>
                </a:lnTo>
                <a:lnTo>
                  <a:pt x="60778" y="3402"/>
                </a:lnTo>
                <a:lnTo>
                  <a:pt x="64860" y="2268"/>
                </a:lnTo>
                <a:lnTo>
                  <a:pt x="68942" y="1361"/>
                </a:lnTo>
                <a:lnTo>
                  <a:pt x="73251" y="680"/>
                </a:lnTo>
                <a:lnTo>
                  <a:pt x="77333" y="227"/>
                </a:lnTo>
                <a:lnTo>
                  <a:pt x="8164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MH_Other_10">
            <a:extLst>
              <a:ext uri="{FF2B5EF4-FFF2-40B4-BE49-F238E27FC236}">
                <a16:creationId xmlns:a16="http://schemas.microsoft.com/office/drawing/2014/main" id="{8B34CC39-5F53-4D77-BC8D-62AD882A9A2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683071" y="1694082"/>
            <a:ext cx="270510" cy="367665"/>
          </a:xfrm>
          <a:custGeom>
            <a:avLst/>
            <a:gdLst/>
            <a:ahLst/>
            <a:cxnLst/>
            <a:rect l="l" t="t" r="r" b="b"/>
            <a:pathLst>
              <a:path w="1674290" h="2018114">
                <a:moveTo>
                  <a:pt x="307141" y="691642"/>
                </a:moveTo>
                <a:lnTo>
                  <a:pt x="1378912" y="691642"/>
                </a:lnTo>
                <a:lnTo>
                  <a:pt x="1369387" y="1458335"/>
                </a:lnTo>
                <a:cubicBezTo>
                  <a:pt x="1369387" y="1541769"/>
                  <a:pt x="1301750" y="1609406"/>
                  <a:pt x="1218316" y="1609406"/>
                </a:cubicBezTo>
                <a:lnTo>
                  <a:pt x="1158892" y="1609406"/>
                </a:lnTo>
                <a:lnTo>
                  <a:pt x="1158892" y="1898352"/>
                </a:lnTo>
                <a:cubicBezTo>
                  <a:pt x="1158892" y="1964495"/>
                  <a:pt x="1105273" y="2018114"/>
                  <a:pt x="1039130" y="2018114"/>
                </a:cubicBezTo>
                <a:cubicBezTo>
                  <a:pt x="972987" y="2018114"/>
                  <a:pt x="919368" y="1964495"/>
                  <a:pt x="919368" y="1898352"/>
                </a:cubicBezTo>
                <a:lnTo>
                  <a:pt x="919368" y="1609406"/>
                </a:lnTo>
                <a:lnTo>
                  <a:pt x="765901" y="1609406"/>
                </a:lnTo>
                <a:lnTo>
                  <a:pt x="765901" y="1898351"/>
                </a:lnTo>
                <a:cubicBezTo>
                  <a:pt x="765901" y="1964494"/>
                  <a:pt x="712282" y="2018113"/>
                  <a:pt x="646139" y="2018113"/>
                </a:cubicBezTo>
                <a:cubicBezTo>
                  <a:pt x="579996" y="2018113"/>
                  <a:pt x="526377" y="1964494"/>
                  <a:pt x="526377" y="1898351"/>
                </a:cubicBezTo>
                <a:lnTo>
                  <a:pt x="526377" y="1609406"/>
                </a:lnTo>
                <a:lnTo>
                  <a:pt x="458213" y="1609406"/>
                </a:lnTo>
                <a:cubicBezTo>
                  <a:pt x="374779" y="1609406"/>
                  <a:pt x="307141" y="1541769"/>
                  <a:pt x="307141" y="1458335"/>
                </a:cubicBezTo>
                <a:lnTo>
                  <a:pt x="307141" y="1156202"/>
                </a:lnTo>
                <a:lnTo>
                  <a:pt x="307141" y="854070"/>
                </a:lnTo>
                <a:close/>
                <a:moveTo>
                  <a:pt x="1554528" y="683951"/>
                </a:moveTo>
                <a:cubicBezTo>
                  <a:pt x="1620671" y="683951"/>
                  <a:pt x="1674290" y="737570"/>
                  <a:pt x="1674290" y="803713"/>
                </a:cubicBezTo>
                <a:lnTo>
                  <a:pt x="1674290" y="1299148"/>
                </a:lnTo>
                <a:cubicBezTo>
                  <a:pt x="1674290" y="1365291"/>
                  <a:pt x="1620671" y="1418910"/>
                  <a:pt x="1554528" y="1418910"/>
                </a:cubicBezTo>
                <a:cubicBezTo>
                  <a:pt x="1488385" y="1418910"/>
                  <a:pt x="1434766" y="1365291"/>
                  <a:pt x="1434766" y="1299148"/>
                </a:cubicBezTo>
                <a:lnTo>
                  <a:pt x="1434766" y="803713"/>
                </a:lnTo>
                <a:cubicBezTo>
                  <a:pt x="1434766" y="737570"/>
                  <a:pt x="1488385" y="683951"/>
                  <a:pt x="1554528" y="683951"/>
                </a:cubicBezTo>
                <a:close/>
                <a:moveTo>
                  <a:pt x="119762" y="683950"/>
                </a:moveTo>
                <a:cubicBezTo>
                  <a:pt x="185905" y="683950"/>
                  <a:pt x="239524" y="737569"/>
                  <a:pt x="239524" y="803712"/>
                </a:cubicBezTo>
                <a:lnTo>
                  <a:pt x="239524" y="1299147"/>
                </a:lnTo>
                <a:cubicBezTo>
                  <a:pt x="239524" y="1365290"/>
                  <a:pt x="185905" y="1418909"/>
                  <a:pt x="119762" y="1418909"/>
                </a:cubicBezTo>
                <a:cubicBezTo>
                  <a:pt x="53619" y="1418909"/>
                  <a:pt x="0" y="1365290"/>
                  <a:pt x="0" y="1299147"/>
                </a:cubicBezTo>
                <a:lnTo>
                  <a:pt x="0" y="803712"/>
                </a:lnTo>
                <a:cubicBezTo>
                  <a:pt x="0" y="737569"/>
                  <a:pt x="53619" y="683950"/>
                  <a:pt x="119762" y="683950"/>
                </a:cubicBezTo>
                <a:close/>
                <a:moveTo>
                  <a:pt x="1058285" y="381191"/>
                </a:moveTo>
                <a:cubicBezTo>
                  <a:pt x="1028091" y="381191"/>
                  <a:pt x="1003614" y="405668"/>
                  <a:pt x="1003614" y="435862"/>
                </a:cubicBezTo>
                <a:cubicBezTo>
                  <a:pt x="1003614" y="466056"/>
                  <a:pt x="1028091" y="490533"/>
                  <a:pt x="1058285" y="490533"/>
                </a:cubicBezTo>
                <a:cubicBezTo>
                  <a:pt x="1088479" y="490533"/>
                  <a:pt x="1112956" y="466056"/>
                  <a:pt x="1112956" y="435862"/>
                </a:cubicBezTo>
                <a:cubicBezTo>
                  <a:pt x="1112956" y="405668"/>
                  <a:pt x="1088479" y="381191"/>
                  <a:pt x="1058285" y="381191"/>
                </a:cubicBezTo>
                <a:close/>
                <a:moveTo>
                  <a:pt x="620445" y="381191"/>
                </a:moveTo>
                <a:cubicBezTo>
                  <a:pt x="590251" y="381191"/>
                  <a:pt x="565774" y="405668"/>
                  <a:pt x="565774" y="435862"/>
                </a:cubicBezTo>
                <a:cubicBezTo>
                  <a:pt x="565774" y="466056"/>
                  <a:pt x="590251" y="490533"/>
                  <a:pt x="620445" y="490533"/>
                </a:cubicBezTo>
                <a:cubicBezTo>
                  <a:pt x="650639" y="490533"/>
                  <a:pt x="675116" y="466056"/>
                  <a:pt x="675116" y="435862"/>
                </a:cubicBezTo>
                <a:cubicBezTo>
                  <a:pt x="675116" y="405668"/>
                  <a:pt x="650639" y="381191"/>
                  <a:pt x="620445" y="381191"/>
                </a:cubicBezTo>
                <a:close/>
                <a:moveTo>
                  <a:pt x="508384" y="1373"/>
                </a:moveTo>
                <a:cubicBezTo>
                  <a:pt x="515956" y="3701"/>
                  <a:pt x="522639" y="8917"/>
                  <a:pt x="526639" y="16470"/>
                </a:cubicBezTo>
                <a:lnTo>
                  <a:pt x="615978" y="185144"/>
                </a:lnTo>
                <a:cubicBezTo>
                  <a:pt x="687009" y="148129"/>
                  <a:pt x="767930" y="128483"/>
                  <a:pt x="853439" y="128483"/>
                </a:cubicBezTo>
                <a:cubicBezTo>
                  <a:pt x="932860" y="128483"/>
                  <a:pt x="1008322" y="145431"/>
                  <a:pt x="1075718" y="177325"/>
                </a:cubicBezTo>
                <a:lnTo>
                  <a:pt x="1150798" y="40824"/>
                </a:lnTo>
                <a:cubicBezTo>
                  <a:pt x="1154917" y="33335"/>
                  <a:pt x="1161682" y="28224"/>
                  <a:pt x="1169289" y="26016"/>
                </a:cubicBezTo>
                <a:cubicBezTo>
                  <a:pt x="1176896" y="23808"/>
                  <a:pt x="1185346" y="24501"/>
                  <a:pt x="1192835" y="28621"/>
                </a:cubicBezTo>
                <a:cubicBezTo>
                  <a:pt x="1207813" y="36859"/>
                  <a:pt x="1213277" y="55680"/>
                  <a:pt x="1205038" y="70658"/>
                </a:cubicBezTo>
                <a:lnTo>
                  <a:pt x="1130773" y="205677"/>
                </a:lnTo>
                <a:cubicBezTo>
                  <a:pt x="1280708" y="293097"/>
                  <a:pt x="1383706" y="450928"/>
                  <a:pt x="1395615" y="633899"/>
                </a:cubicBezTo>
                <a:lnTo>
                  <a:pt x="311263" y="633899"/>
                </a:lnTo>
                <a:cubicBezTo>
                  <a:pt x="322782" y="456918"/>
                  <a:pt x="419524" y="303459"/>
                  <a:pt x="560939" y="213488"/>
                </a:cubicBezTo>
                <a:lnTo>
                  <a:pt x="471935" y="45445"/>
                </a:lnTo>
                <a:cubicBezTo>
                  <a:pt x="463934" y="30339"/>
                  <a:pt x="469694" y="11606"/>
                  <a:pt x="484800" y="3605"/>
                </a:cubicBezTo>
                <a:cubicBezTo>
                  <a:pt x="492353" y="-395"/>
                  <a:pt x="500812" y="-955"/>
                  <a:pt x="508384" y="1373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MH_Other_13">
            <a:extLst>
              <a:ext uri="{FF2B5EF4-FFF2-40B4-BE49-F238E27FC236}">
                <a16:creationId xmlns:a16="http://schemas.microsoft.com/office/drawing/2014/main" id="{94527B90-A9F9-49F5-8440-0C753E1BA255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661481" y="3308283"/>
            <a:ext cx="248920" cy="274955"/>
          </a:xfrm>
          <a:custGeom>
            <a:avLst/>
            <a:gdLst/>
            <a:ahLst/>
            <a:cxnLst/>
            <a:rect l="0" t="0" r="r" b="b"/>
            <a:pathLst>
              <a:path w="1622425" h="1601788">
                <a:moveTo>
                  <a:pt x="1477962" y="927100"/>
                </a:moveTo>
                <a:lnTo>
                  <a:pt x="1622425" y="927100"/>
                </a:lnTo>
                <a:lnTo>
                  <a:pt x="1622425" y="1293813"/>
                </a:lnTo>
                <a:lnTo>
                  <a:pt x="1477962" y="1293813"/>
                </a:lnTo>
                <a:lnTo>
                  <a:pt x="1477962" y="927100"/>
                </a:lnTo>
                <a:close/>
                <a:moveTo>
                  <a:pt x="1477962" y="463550"/>
                </a:moveTo>
                <a:lnTo>
                  <a:pt x="1622425" y="463550"/>
                </a:lnTo>
                <a:lnTo>
                  <a:pt x="1622425" y="830263"/>
                </a:lnTo>
                <a:lnTo>
                  <a:pt x="1477962" y="830263"/>
                </a:lnTo>
                <a:lnTo>
                  <a:pt x="1477962" y="463550"/>
                </a:lnTo>
                <a:close/>
                <a:moveTo>
                  <a:pt x="871932" y="418865"/>
                </a:moveTo>
                <a:lnTo>
                  <a:pt x="866214" y="419183"/>
                </a:lnTo>
                <a:lnTo>
                  <a:pt x="859861" y="419183"/>
                </a:lnTo>
                <a:lnTo>
                  <a:pt x="848426" y="420453"/>
                </a:lnTo>
                <a:lnTo>
                  <a:pt x="837309" y="422359"/>
                </a:lnTo>
                <a:lnTo>
                  <a:pt x="826509" y="424582"/>
                </a:lnTo>
                <a:lnTo>
                  <a:pt x="815709" y="427440"/>
                </a:lnTo>
                <a:lnTo>
                  <a:pt x="805862" y="430298"/>
                </a:lnTo>
                <a:lnTo>
                  <a:pt x="796650" y="433473"/>
                </a:lnTo>
                <a:lnTo>
                  <a:pt x="787439" y="436649"/>
                </a:lnTo>
                <a:lnTo>
                  <a:pt x="771874" y="443000"/>
                </a:lnTo>
                <a:lnTo>
                  <a:pt x="766792" y="444906"/>
                </a:lnTo>
                <a:lnTo>
                  <a:pt x="762027" y="446811"/>
                </a:lnTo>
                <a:lnTo>
                  <a:pt x="757262" y="449034"/>
                </a:lnTo>
                <a:lnTo>
                  <a:pt x="752498" y="451257"/>
                </a:lnTo>
                <a:lnTo>
                  <a:pt x="748051" y="454115"/>
                </a:lnTo>
                <a:lnTo>
                  <a:pt x="743921" y="456655"/>
                </a:lnTo>
                <a:lnTo>
                  <a:pt x="739792" y="459831"/>
                </a:lnTo>
                <a:lnTo>
                  <a:pt x="735345" y="463324"/>
                </a:lnTo>
                <a:lnTo>
                  <a:pt x="731533" y="466817"/>
                </a:lnTo>
                <a:lnTo>
                  <a:pt x="728039" y="470628"/>
                </a:lnTo>
                <a:lnTo>
                  <a:pt x="724545" y="474757"/>
                </a:lnTo>
                <a:lnTo>
                  <a:pt x="721051" y="479202"/>
                </a:lnTo>
                <a:lnTo>
                  <a:pt x="718192" y="483966"/>
                </a:lnTo>
                <a:lnTo>
                  <a:pt x="715333" y="488729"/>
                </a:lnTo>
                <a:lnTo>
                  <a:pt x="712792" y="493810"/>
                </a:lnTo>
                <a:lnTo>
                  <a:pt x="710251" y="499526"/>
                </a:lnTo>
                <a:lnTo>
                  <a:pt x="708028" y="504925"/>
                </a:lnTo>
                <a:lnTo>
                  <a:pt x="706122" y="510959"/>
                </a:lnTo>
                <a:lnTo>
                  <a:pt x="704216" y="517310"/>
                </a:lnTo>
                <a:lnTo>
                  <a:pt x="702628" y="523979"/>
                </a:lnTo>
                <a:lnTo>
                  <a:pt x="701357" y="530648"/>
                </a:lnTo>
                <a:lnTo>
                  <a:pt x="700404" y="537952"/>
                </a:lnTo>
                <a:lnTo>
                  <a:pt x="699769" y="545256"/>
                </a:lnTo>
                <a:lnTo>
                  <a:pt x="699451" y="553512"/>
                </a:lnTo>
                <a:lnTo>
                  <a:pt x="699451" y="561451"/>
                </a:lnTo>
                <a:lnTo>
                  <a:pt x="699451" y="570025"/>
                </a:lnTo>
                <a:lnTo>
                  <a:pt x="700087" y="578600"/>
                </a:lnTo>
                <a:lnTo>
                  <a:pt x="700722" y="587809"/>
                </a:lnTo>
                <a:lnTo>
                  <a:pt x="701992" y="597018"/>
                </a:lnTo>
                <a:lnTo>
                  <a:pt x="703263" y="607180"/>
                </a:lnTo>
                <a:lnTo>
                  <a:pt x="705169" y="617025"/>
                </a:lnTo>
                <a:lnTo>
                  <a:pt x="707392" y="627504"/>
                </a:lnTo>
                <a:lnTo>
                  <a:pt x="708028" y="630998"/>
                </a:lnTo>
                <a:lnTo>
                  <a:pt x="708028" y="634173"/>
                </a:lnTo>
                <a:lnTo>
                  <a:pt x="707710" y="637666"/>
                </a:lnTo>
                <a:lnTo>
                  <a:pt x="707392" y="640524"/>
                </a:lnTo>
                <a:lnTo>
                  <a:pt x="706757" y="643065"/>
                </a:lnTo>
                <a:lnTo>
                  <a:pt x="705804" y="645605"/>
                </a:lnTo>
                <a:lnTo>
                  <a:pt x="703263" y="650051"/>
                </a:lnTo>
                <a:lnTo>
                  <a:pt x="701039" y="654815"/>
                </a:lnTo>
                <a:lnTo>
                  <a:pt x="699134" y="658626"/>
                </a:lnTo>
                <a:lnTo>
                  <a:pt x="698498" y="660531"/>
                </a:lnTo>
                <a:lnTo>
                  <a:pt x="697863" y="662436"/>
                </a:lnTo>
                <a:lnTo>
                  <a:pt x="697545" y="664342"/>
                </a:lnTo>
                <a:lnTo>
                  <a:pt x="697545" y="666247"/>
                </a:lnTo>
                <a:lnTo>
                  <a:pt x="699134" y="688794"/>
                </a:lnTo>
                <a:lnTo>
                  <a:pt x="700404" y="702132"/>
                </a:lnTo>
                <a:lnTo>
                  <a:pt x="701039" y="709436"/>
                </a:lnTo>
                <a:lnTo>
                  <a:pt x="702310" y="716104"/>
                </a:lnTo>
                <a:lnTo>
                  <a:pt x="703581" y="723408"/>
                </a:lnTo>
                <a:lnTo>
                  <a:pt x="705487" y="729760"/>
                </a:lnTo>
                <a:lnTo>
                  <a:pt x="707075" y="736111"/>
                </a:lnTo>
                <a:lnTo>
                  <a:pt x="709298" y="742145"/>
                </a:lnTo>
                <a:lnTo>
                  <a:pt x="711839" y="747226"/>
                </a:lnTo>
                <a:lnTo>
                  <a:pt x="714698" y="751989"/>
                </a:lnTo>
                <a:lnTo>
                  <a:pt x="716286" y="753894"/>
                </a:lnTo>
                <a:lnTo>
                  <a:pt x="718192" y="755800"/>
                </a:lnTo>
                <a:lnTo>
                  <a:pt x="719780" y="757705"/>
                </a:lnTo>
                <a:lnTo>
                  <a:pt x="722322" y="759293"/>
                </a:lnTo>
                <a:lnTo>
                  <a:pt x="725816" y="760563"/>
                </a:lnTo>
                <a:lnTo>
                  <a:pt x="731533" y="762151"/>
                </a:lnTo>
                <a:lnTo>
                  <a:pt x="736933" y="763104"/>
                </a:lnTo>
                <a:lnTo>
                  <a:pt x="738839" y="763421"/>
                </a:lnTo>
                <a:lnTo>
                  <a:pt x="739792" y="763104"/>
                </a:lnTo>
                <a:lnTo>
                  <a:pt x="745827" y="831062"/>
                </a:lnTo>
                <a:lnTo>
                  <a:pt x="747098" y="833603"/>
                </a:lnTo>
                <a:lnTo>
                  <a:pt x="748368" y="835826"/>
                </a:lnTo>
                <a:lnTo>
                  <a:pt x="749639" y="838049"/>
                </a:lnTo>
                <a:lnTo>
                  <a:pt x="751227" y="839954"/>
                </a:lnTo>
                <a:lnTo>
                  <a:pt x="754404" y="843765"/>
                </a:lnTo>
                <a:lnTo>
                  <a:pt x="757898" y="847576"/>
                </a:lnTo>
                <a:lnTo>
                  <a:pt x="761074" y="851386"/>
                </a:lnTo>
                <a:lnTo>
                  <a:pt x="762662" y="853609"/>
                </a:lnTo>
                <a:lnTo>
                  <a:pt x="763933" y="855832"/>
                </a:lnTo>
                <a:lnTo>
                  <a:pt x="765204" y="858373"/>
                </a:lnTo>
                <a:lnTo>
                  <a:pt x="766474" y="861548"/>
                </a:lnTo>
                <a:lnTo>
                  <a:pt x="767427" y="865042"/>
                </a:lnTo>
                <a:lnTo>
                  <a:pt x="768380" y="868852"/>
                </a:lnTo>
                <a:lnTo>
                  <a:pt x="751545" y="872663"/>
                </a:lnTo>
                <a:lnTo>
                  <a:pt x="744874" y="887271"/>
                </a:lnTo>
                <a:lnTo>
                  <a:pt x="740745" y="895528"/>
                </a:lnTo>
                <a:lnTo>
                  <a:pt x="736298" y="904102"/>
                </a:lnTo>
                <a:lnTo>
                  <a:pt x="731533" y="912358"/>
                </a:lnTo>
                <a:lnTo>
                  <a:pt x="726451" y="919980"/>
                </a:lnTo>
                <a:lnTo>
                  <a:pt x="723910" y="923156"/>
                </a:lnTo>
                <a:lnTo>
                  <a:pt x="721051" y="926014"/>
                </a:lnTo>
                <a:lnTo>
                  <a:pt x="718510" y="928555"/>
                </a:lnTo>
                <a:lnTo>
                  <a:pt x="715969" y="930778"/>
                </a:lnTo>
                <a:lnTo>
                  <a:pt x="680393" y="940622"/>
                </a:lnTo>
                <a:lnTo>
                  <a:pt x="648628" y="953960"/>
                </a:lnTo>
                <a:lnTo>
                  <a:pt x="615911" y="967932"/>
                </a:lnTo>
                <a:lnTo>
                  <a:pt x="551747" y="995243"/>
                </a:lnTo>
                <a:lnTo>
                  <a:pt x="544123" y="998101"/>
                </a:lnTo>
                <a:lnTo>
                  <a:pt x="537135" y="1000641"/>
                </a:lnTo>
                <a:lnTo>
                  <a:pt x="522524" y="1006040"/>
                </a:lnTo>
                <a:lnTo>
                  <a:pt x="507912" y="1011121"/>
                </a:lnTo>
                <a:lnTo>
                  <a:pt x="500924" y="1013979"/>
                </a:lnTo>
                <a:lnTo>
                  <a:pt x="493936" y="1016837"/>
                </a:lnTo>
                <a:lnTo>
                  <a:pt x="487583" y="1020648"/>
                </a:lnTo>
                <a:lnTo>
                  <a:pt x="481548" y="1024141"/>
                </a:lnTo>
                <a:lnTo>
                  <a:pt x="475512" y="1027952"/>
                </a:lnTo>
                <a:lnTo>
                  <a:pt x="470430" y="1032398"/>
                </a:lnTo>
                <a:lnTo>
                  <a:pt x="467889" y="1034938"/>
                </a:lnTo>
                <a:lnTo>
                  <a:pt x="465665" y="1037796"/>
                </a:lnTo>
                <a:lnTo>
                  <a:pt x="463442" y="1040337"/>
                </a:lnTo>
                <a:lnTo>
                  <a:pt x="461218" y="1043195"/>
                </a:lnTo>
                <a:lnTo>
                  <a:pt x="459313" y="1046370"/>
                </a:lnTo>
                <a:lnTo>
                  <a:pt x="457407" y="1049546"/>
                </a:lnTo>
                <a:lnTo>
                  <a:pt x="456136" y="1052722"/>
                </a:lnTo>
                <a:lnTo>
                  <a:pt x="454548" y="1056850"/>
                </a:lnTo>
                <a:lnTo>
                  <a:pt x="454230" y="1082573"/>
                </a:lnTo>
                <a:lnTo>
                  <a:pt x="453595" y="1116234"/>
                </a:lnTo>
                <a:lnTo>
                  <a:pt x="452960" y="1151484"/>
                </a:lnTo>
                <a:lnTo>
                  <a:pt x="452642" y="1167997"/>
                </a:lnTo>
                <a:lnTo>
                  <a:pt x="452960" y="1182605"/>
                </a:lnTo>
                <a:lnTo>
                  <a:pt x="1276928" y="1182605"/>
                </a:lnTo>
                <a:lnTo>
                  <a:pt x="1277245" y="1167997"/>
                </a:lnTo>
                <a:lnTo>
                  <a:pt x="1276928" y="1151484"/>
                </a:lnTo>
                <a:lnTo>
                  <a:pt x="1276292" y="1116234"/>
                </a:lnTo>
                <a:lnTo>
                  <a:pt x="1275339" y="1082573"/>
                </a:lnTo>
                <a:lnTo>
                  <a:pt x="1275022" y="1056850"/>
                </a:lnTo>
                <a:lnTo>
                  <a:pt x="1273751" y="1052722"/>
                </a:lnTo>
                <a:lnTo>
                  <a:pt x="1272163" y="1049546"/>
                </a:lnTo>
                <a:lnTo>
                  <a:pt x="1270257" y="1046370"/>
                </a:lnTo>
                <a:lnTo>
                  <a:pt x="1268669" y="1043195"/>
                </a:lnTo>
                <a:lnTo>
                  <a:pt x="1266445" y="1040337"/>
                </a:lnTo>
                <a:lnTo>
                  <a:pt x="1264222" y="1037796"/>
                </a:lnTo>
                <a:lnTo>
                  <a:pt x="1261998" y="1034938"/>
                </a:lnTo>
                <a:lnTo>
                  <a:pt x="1259775" y="1032398"/>
                </a:lnTo>
                <a:lnTo>
                  <a:pt x="1254057" y="1027952"/>
                </a:lnTo>
                <a:lnTo>
                  <a:pt x="1248340" y="1024141"/>
                </a:lnTo>
                <a:lnTo>
                  <a:pt x="1242304" y="1020648"/>
                </a:lnTo>
                <a:lnTo>
                  <a:pt x="1235634" y="1016837"/>
                </a:lnTo>
                <a:lnTo>
                  <a:pt x="1228963" y="1013979"/>
                </a:lnTo>
                <a:lnTo>
                  <a:pt x="1221658" y="1011121"/>
                </a:lnTo>
                <a:lnTo>
                  <a:pt x="1207681" y="1006040"/>
                </a:lnTo>
                <a:lnTo>
                  <a:pt x="1192752" y="1000641"/>
                </a:lnTo>
                <a:lnTo>
                  <a:pt x="1185446" y="998101"/>
                </a:lnTo>
                <a:lnTo>
                  <a:pt x="1178458" y="995243"/>
                </a:lnTo>
                <a:lnTo>
                  <a:pt x="1113659" y="967932"/>
                </a:lnTo>
                <a:lnTo>
                  <a:pt x="1080941" y="953960"/>
                </a:lnTo>
                <a:lnTo>
                  <a:pt x="1049177" y="940622"/>
                </a:lnTo>
                <a:lnTo>
                  <a:pt x="1013601" y="930778"/>
                </a:lnTo>
                <a:lnTo>
                  <a:pt x="1011060" y="928555"/>
                </a:lnTo>
                <a:lnTo>
                  <a:pt x="1008519" y="926014"/>
                </a:lnTo>
                <a:lnTo>
                  <a:pt x="1005977" y="923156"/>
                </a:lnTo>
                <a:lnTo>
                  <a:pt x="1003436" y="919980"/>
                </a:lnTo>
                <a:lnTo>
                  <a:pt x="998036" y="912358"/>
                </a:lnTo>
                <a:lnTo>
                  <a:pt x="993589" y="904102"/>
                </a:lnTo>
                <a:lnTo>
                  <a:pt x="989142" y="895528"/>
                </a:lnTo>
                <a:lnTo>
                  <a:pt x="985013" y="887271"/>
                </a:lnTo>
                <a:lnTo>
                  <a:pt x="978025" y="872663"/>
                </a:lnTo>
                <a:lnTo>
                  <a:pt x="955790" y="869487"/>
                </a:lnTo>
                <a:lnTo>
                  <a:pt x="956107" y="865359"/>
                </a:lnTo>
                <a:lnTo>
                  <a:pt x="956743" y="861231"/>
                </a:lnTo>
                <a:lnTo>
                  <a:pt x="957696" y="857738"/>
                </a:lnTo>
                <a:lnTo>
                  <a:pt x="958649" y="854562"/>
                </a:lnTo>
                <a:lnTo>
                  <a:pt x="960237" y="852021"/>
                </a:lnTo>
                <a:lnTo>
                  <a:pt x="961507" y="849481"/>
                </a:lnTo>
                <a:lnTo>
                  <a:pt x="965319" y="845035"/>
                </a:lnTo>
                <a:lnTo>
                  <a:pt x="968813" y="840272"/>
                </a:lnTo>
                <a:lnTo>
                  <a:pt x="972307" y="835826"/>
                </a:lnTo>
                <a:lnTo>
                  <a:pt x="973895" y="833603"/>
                </a:lnTo>
                <a:lnTo>
                  <a:pt x="975484" y="830745"/>
                </a:lnTo>
                <a:lnTo>
                  <a:pt x="977072" y="827887"/>
                </a:lnTo>
                <a:lnTo>
                  <a:pt x="978025" y="824393"/>
                </a:lnTo>
                <a:lnTo>
                  <a:pt x="978978" y="821218"/>
                </a:lnTo>
                <a:lnTo>
                  <a:pt x="979613" y="818042"/>
                </a:lnTo>
                <a:lnTo>
                  <a:pt x="980566" y="811373"/>
                </a:lnTo>
                <a:lnTo>
                  <a:pt x="981201" y="804069"/>
                </a:lnTo>
                <a:lnTo>
                  <a:pt x="981837" y="797083"/>
                </a:lnTo>
                <a:lnTo>
                  <a:pt x="982154" y="789779"/>
                </a:lnTo>
                <a:lnTo>
                  <a:pt x="983107" y="783110"/>
                </a:lnTo>
                <a:lnTo>
                  <a:pt x="983742" y="779935"/>
                </a:lnTo>
                <a:lnTo>
                  <a:pt x="984695" y="776759"/>
                </a:lnTo>
                <a:lnTo>
                  <a:pt x="985966" y="773266"/>
                </a:lnTo>
                <a:lnTo>
                  <a:pt x="987236" y="770408"/>
                </a:lnTo>
                <a:lnTo>
                  <a:pt x="988507" y="768502"/>
                </a:lnTo>
                <a:lnTo>
                  <a:pt x="989778" y="766915"/>
                </a:lnTo>
                <a:lnTo>
                  <a:pt x="991366" y="765327"/>
                </a:lnTo>
                <a:lnTo>
                  <a:pt x="992636" y="764056"/>
                </a:lnTo>
                <a:lnTo>
                  <a:pt x="996131" y="761834"/>
                </a:lnTo>
                <a:lnTo>
                  <a:pt x="999942" y="759928"/>
                </a:lnTo>
                <a:lnTo>
                  <a:pt x="1003436" y="758023"/>
                </a:lnTo>
                <a:lnTo>
                  <a:pt x="1006930" y="755800"/>
                </a:lnTo>
                <a:lnTo>
                  <a:pt x="1010107" y="753259"/>
                </a:lnTo>
                <a:lnTo>
                  <a:pt x="1011695" y="751989"/>
                </a:lnTo>
                <a:lnTo>
                  <a:pt x="1012966" y="750401"/>
                </a:lnTo>
                <a:lnTo>
                  <a:pt x="1014871" y="746908"/>
                </a:lnTo>
                <a:lnTo>
                  <a:pt x="1017095" y="743097"/>
                </a:lnTo>
                <a:lnTo>
                  <a:pt x="1019001" y="738651"/>
                </a:lnTo>
                <a:lnTo>
                  <a:pt x="1020589" y="734523"/>
                </a:lnTo>
                <a:lnTo>
                  <a:pt x="1023130" y="725631"/>
                </a:lnTo>
                <a:lnTo>
                  <a:pt x="1024718" y="717057"/>
                </a:lnTo>
                <a:lnTo>
                  <a:pt x="1025989" y="709753"/>
                </a:lnTo>
                <a:lnTo>
                  <a:pt x="1026942" y="701814"/>
                </a:lnTo>
                <a:lnTo>
                  <a:pt x="1027895" y="693875"/>
                </a:lnTo>
                <a:lnTo>
                  <a:pt x="1028213" y="685618"/>
                </a:lnTo>
                <a:lnTo>
                  <a:pt x="1027895" y="677362"/>
                </a:lnTo>
                <a:lnTo>
                  <a:pt x="1027577" y="673233"/>
                </a:lnTo>
                <a:lnTo>
                  <a:pt x="1026942" y="669105"/>
                </a:lnTo>
                <a:lnTo>
                  <a:pt x="1025989" y="665294"/>
                </a:lnTo>
                <a:lnTo>
                  <a:pt x="1025036" y="661484"/>
                </a:lnTo>
                <a:lnTo>
                  <a:pt x="1023766" y="657673"/>
                </a:lnTo>
                <a:lnTo>
                  <a:pt x="1022177" y="654180"/>
                </a:lnTo>
                <a:lnTo>
                  <a:pt x="1019001" y="647511"/>
                </a:lnTo>
                <a:lnTo>
                  <a:pt x="1015824" y="642747"/>
                </a:lnTo>
                <a:lnTo>
                  <a:pt x="1014871" y="640207"/>
                </a:lnTo>
                <a:lnTo>
                  <a:pt x="1013919" y="637349"/>
                </a:lnTo>
                <a:lnTo>
                  <a:pt x="1012966" y="633856"/>
                </a:lnTo>
                <a:lnTo>
                  <a:pt x="1012330" y="629410"/>
                </a:lnTo>
                <a:lnTo>
                  <a:pt x="1012013" y="626234"/>
                </a:lnTo>
                <a:lnTo>
                  <a:pt x="1012013" y="622106"/>
                </a:lnTo>
                <a:lnTo>
                  <a:pt x="1012330" y="612261"/>
                </a:lnTo>
                <a:lnTo>
                  <a:pt x="1012966" y="601147"/>
                </a:lnTo>
                <a:lnTo>
                  <a:pt x="1013919" y="588762"/>
                </a:lnTo>
                <a:lnTo>
                  <a:pt x="1016460" y="566215"/>
                </a:lnTo>
                <a:lnTo>
                  <a:pt x="1017095" y="557323"/>
                </a:lnTo>
                <a:lnTo>
                  <a:pt x="1017413" y="551607"/>
                </a:lnTo>
                <a:lnTo>
                  <a:pt x="1017730" y="534141"/>
                </a:lnTo>
                <a:lnTo>
                  <a:pt x="1017413" y="527472"/>
                </a:lnTo>
                <a:lnTo>
                  <a:pt x="1016777" y="521756"/>
                </a:lnTo>
                <a:lnTo>
                  <a:pt x="1015824" y="516040"/>
                </a:lnTo>
                <a:lnTo>
                  <a:pt x="1014236" y="509371"/>
                </a:lnTo>
                <a:lnTo>
                  <a:pt x="1010424" y="492222"/>
                </a:lnTo>
                <a:lnTo>
                  <a:pt x="1008836" y="488412"/>
                </a:lnTo>
                <a:lnTo>
                  <a:pt x="1006930" y="483966"/>
                </a:lnTo>
                <a:lnTo>
                  <a:pt x="1004707" y="478567"/>
                </a:lnTo>
                <a:lnTo>
                  <a:pt x="1001530" y="473169"/>
                </a:lnTo>
                <a:lnTo>
                  <a:pt x="997401" y="467770"/>
                </a:lnTo>
                <a:lnTo>
                  <a:pt x="995495" y="465547"/>
                </a:lnTo>
                <a:lnTo>
                  <a:pt x="993272" y="463324"/>
                </a:lnTo>
                <a:lnTo>
                  <a:pt x="991048" y="460784"/>
                </a:lnTo>
                <a:lnTo>
                  <a:pt x="988825" y="459196"/>
                </a:lnTo>
                <a:lnTo>
                  <a:pt x="962143" y="454750"/>
                </a:lnTo>
                <a:lnTo>
                  <a:pt x="945943" y="439825"/>
                </a:lnTo>
                <a:lnTo>
                  <a:pt x="939908" y="436331"/>
                </a:lnTo>
                <a:lnTo>
                  <a:pt x="933555" y="433156"/>
                </a:lnTo>
                <a:lnTo>
                  <a:pt x="927202" y="430298"/>
                </a:lnTo>
                <a:lnTo>
                  <a:pt x="921167" y="427757"/>
                </a:lnTo>
                <a:lnTo>
                  <a:pt x="915131" y="425534"/>
                </a:lnTo>
                <a:lnTo>
                  <a:pt x="908778" y="423629"/>
                </a:lnTo>
                <a:lnTo>
                  <a:pt x="902426" y="422041"/>
                </a:lnTo>
                <a:lnTo>
                  <a:pt x="896390" y="421088"/>
                </a:lnTo>
                <a:lnTo>
                  <a:pt x="890038" y="420136"/>
                </a:lnTo>
                <a:lnTo>
                  <a:pt x="884002" y="419501"/>
                </a:lnTo>
                <a:lnTo>
                  <a:pt x="878285" y="419183"/>
                </a:lnTo>
                <a:lnTo>
                  <a:pt x="871932" y="418865"/>
                </a:lnTo>
                <a:close/>
                <a:moveTo>
                  <a:pt x="1477962" y="0"/>
                </a:moveTo>
                <a:lnTo>
                  <a:pt x="1622425" y="0"/>
                </a:lnTo>
                <a:lnTo>
                  <a:pt x="1622425" y="366713"/>
                </a:lnTo>
                <a:lnTo>
                  <a:pt x="1477962" y="366713"/>
                </a:lnTo>
                <a:lnTo>
                  <a:pt x="1477962" y="0"/>
                </a:lnTo>
                <a:close/>
                <a:moveTo>
                  <a:pt x="326855" y="0"/>
                </a:moveTo>
                <a:lnTo>
                  <a:pt x="1403350" y="0"/>
                </a:lnTo>
                <a:lnTo>
                  <a:pt x="1403350" y="1601788"/>
                </a:lnTo>
                <a:lnTo>
                  <a:pt x="326855" y="1601788"/>
                </a:lnTo>
                <a:lnTo>
                  <a:pt x="326855" y="0"/>
                </a:lnTo>
                <a:close/>
                <a:moveTo>
                  <a:pt x="90211" y="0"/>
                </a:moveTo>
                <a:lnTo>
                  <a:pt x="94975" y="0"/>
                </a:lnTo>
                <a:lnTo>
                  <a:pt x="212503" y="0"/>
                </a:lnTo>
                <a:lnTo>
                  <a:pt x="212503" y="1601788"/>
                </a:lnTo>
                <a:lnTo>
                  <a:pt x="94975" y="1601788"/>
                </a:lnTo>
                <a:lnTo>
                  <a:pt x="90211" y="1601788"/>
                </a:lnTo>
                <a:lnTo>
                  <a:pt x="85446" y="1601471"/>
                </a:lnTo>
                <a:lnTo>
                  <a:pt x="80681" y="1600835"/>
                </a:lnTo>
                <a:lnTo>
                  <a:pt x="75917" y="1599883"/>
                </a:lnTo>
                <a:lnTo>
                  <a:pt x="71470" y="1598930"/>
                </a:lnTo>
                <a:lnTo>
                  <a:pt x="67023" y="1597660"/>
                </a:lnTo>
                <a:lnTo>
                  <a:pt x="62258" y="1596072"/>
                </a:lnTo>
                <a:lnTo>
                  <a:pt x="58129" y="1594484"/>
                </a:lnTo>
                <a:lnTo>
                  <a:pt x="53999" y="1592261"/>
                </a:lnTo>
                <a:lnTo>
                  <a:pt x="49870" y="1590356"/>
                </a:lnTo>
                <a:lnTo>
                  <a:pt x="45740" y="1587815"/>
                </a:lnTo>
                <a:lnTo>
                  <a:pt x="41929" y="1585592"/>
                </a:lnTo>
                <a:lnTo>
                  <a:pt x="38117" y="1583052"/>
                </a:lnTo>
                <a:lnTo>
                  <a:pt x="34623" y="1580194"/>
                </a:lnTo>
                <a:lnTo>
                  <a:pt x="31446" y="1577336"/>
                </a:lnTo>
                <a:lnTo>
                  <a:pt x="27635" y="1573843"/>
                </a:lnTo>
                <a:lnTo>
                  <a:pt x="24776" y="1570667"/>
                </a:lnTo>
                <a:lnTo>
                  <a:pt x="21917" y="1567174"/>
                </a:lnTo>
                <a:lnTo>
                  <a:pt x="19058" y="1563681"/>
                </a:lnTo>
                <a:lnTo>
                  <a:pt x="16517" y="1559870"/>
                </a:lnTo>
                <a:lnTo>
                  <a:pt x="13976" y="1556059"/>
                </a:lnTo>
                <a:lnTo>
                  <a:pt x="11435" y="1551931"/>
                </a:lnTo>
                <a:lnTo>
                  <a:pt x="9211" y="1548120"/>
                </a:lnTo>
                <a:lnTo>
                  <a:pt x="7306" y="1543992"/>
                </a:lnTo>
                <a:lnTo>
                  <a:pt x="5717" y="1539228"/>
                </a:lnTo>
                <a:lnTo>
                  <a:pt x="4447" y="1535100"/>
                </a:lnTo>
                <a:lnTo>
                  <a:pt x="3176" y="1530654"/>
                </a:lnTo>
                <a:lnTo>
                  <a:pt x="1906" y="1525891"/>
                </a:lnTo>
                <a:lnTo>
                  <a:pt x="1270" y="1521127"/>
                </a:lnTo>
                <a:lnTo>
                  <a:pt x="635" y="1516364"/>
                </a:lnTo>
                <a:lnTo>
                  <a:pt x="317" y="1511600"/>
                </a:lnTo>
                <a:lnTo>
                  <a:pt x="0" y="1506837"/>
                </a:lnTo>
                <a:lnTo>
                  <a:pt x="0" y="94951"/>
                </a:lnTo>
                <a:lnTo>
                  <a:pt x="317" y="90188"/>
                </a:lnTo>
                <a:lnTo>
                  <a:pt x="635" y="85424"/>
                </a:lnTo>
                <a:lnTo>
                  <a:pt x="1270" y="80661"/>
                </a:lnTo>
                <a:lnTo>
                  <a:pt x="1906" y="75580"/>
                </a:lnTo>
                <a:lnTo>
                  <a:pt x="3176" y="71134"/>
                </a:lnTo>
                <a:lnTo>
                  <a:pt x="4447" y="66688"/>
                </a:lnTo>
                <a:lnTo>
                  <a:pt x="5717" y="62560"/>
                </a:lnTo>
                <a:lnTo>
                  <a:pt x="7306" y="57796"/>
                </a:lnTo>
                <a:lnTo>
                  <a:pt x="9211" y="53668"/>
                </a:lnTo>
                <a:lnTo>
                  <a:pt x="11435" y="49857"/>
                </a:lnTo>
                <a:lnTo>
                  <a:pt x="13976" y="45729"/>
                </a:lnTo>
                <a:lnTo>
                  <a:pt x="16517" y="41601"/>
                </a:lnTo>
                <a:lnTo>
                  <a:pt x="19058" y="38107"/>
                </a:lnTo>
                <a:lnTo>
                  <a:pt x="21917" y="34614"/>
                </a:lnTo>
                <a:lnTo>
                  <a:pt x="24776" y="31121"/>
                </a:lnTo>
                <a:lnTo>
                  <a:pt x="27635" y="27945"/>
                </a:lnTo>
                <a:lnTo>
                  <a:pt x="31446" y="24452"/>
                </a:lnTo>
                <a:lnTo>
                  <a:pt x="34623" y="21594"/>
                </a:lnTo>
                <a:lnTo>
                  <a:pt x="38117" y="18736"/>
                </a:lnTo>
                <a:lnTo>
                  <a:pt x="41929" y="16195"/>
                </a:lnTo>
                <a:lnTo>
                  <a:pt x="45740" y="13655"/>
                </a:lnTo>
                <a:lnTo>
                  <a:pt x="49870" y="11432"/>
                </a:lnTo>
                <a:lnTo>
                  <a:pt x="53999" y="9527"/>
                </a:lnTo>
                <a:lnTo>
                  <a:pt x="58129" y="7304"/>
                </a:lnTo>
                <a:lnTo>
                  <a:pt x="62258" y="5716"/>
                </a:lnTo>
                <a:lnTo>
                  <a:pt x="67023" y="4128"/>
                </a:lnTo>
                <a:lnTo>
                  <a:pt x="71470" y="2858"/>
                </a:lnTo>
                <a:lnTo>
                  <a:pt x="75917" y="1905"/>
                </a:lnTo>
                <a:lnTo>
                  <a:pt x="80681" y="952"/>
                </a:lnTo>
                <a:lnTo>
                  <a:pt x="85446" y="317"/>
                </a:lnTo>
                <a:lnTo>
                  <a:pt x="9021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C616252-8E80-4AFD-88D5-37A90BC2B0D2}"/>
              </a:ext>
            </a:extLst>
          </p:cNvPr>
          <p:cNvSpPr txBox="1"/>
          <p:nvPr/>
        </p:nvSpPr>
        <p:spPr>
          <a:xfrm>
            <a:off x="4095554" y="1543075"/>
            <a:ext cx="6219825" cy="53149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点击输入本栏的具体文字，简明扼要的说明分项内容，此为概念图解，点击输入本栏的具体文字，简明扼要的说明分项内容，此为概念图解，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0557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 animBg="1"/>
      <p:bldP spid="10" grpId="0" animBg="1"/>
      <p:bldP spid="11" grpId="0" animBg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F85686D-1546-43CA-B01C-89E4D5633FDE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rgbClr val="DD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4F0674E-8FD3-4DBD-BD83-453A575CDB83}"/>
              </a:ext>
            </a:extLst>
          </p:cNvPr>
          <p:cNvSpPr/>
          <p:nvPr/>
        </p:nvSpPr>
        <p:spPr>
          <a:xfrm>
            <a:off x="0" y="6634162"/>
            <a:ext cx="12192000" cy="285750"/>
          </a:xfrm>
          <a:prstGeom prst="rect">
            <a:avLst/>
          </a:prstGeom>
          <a:solidFill>
            <a:srgbClr val="DD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23">
            <a:extLst>
              <a:ext uri="{FF2B5EF4-FFF2-40B4-BE49-F238E27FC236}">
                <a16:creationId xmlns:a16="http://schemas.microsoft.com/office/drawing/2014/main" id="{D6A35AD5-2174-4A08-97A0-62274A17C2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394" y="2972587"/>
            <a:ext cx="3000581" cy="15032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点击输入本栏的具体文字，简明扼要的说明分项内容，此为概念图解，点击输入本栏的具体文字，简明扼要的说明分项内容，此为概念图解，</a:t>
            </a:r>
            <a:endParaRPr 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22">
            <a:extLst>
              <a:ext uri="{FF2B5EF4-FFF2-40B4-BE49-F238E27FC236}">
                <a16:creationId xmlns:a16="http://schemas.microsoft.com/office/drawing/2014/main" id="{7154C749-BEB9-4E2C-8052-F17AA0946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5128" y="2423874"/>
            <a:ext cx="2116205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000" b="1" dirty="0"/>
              <a:t>输入标题</a:t>
            </a:r>
          </a:p>
        </p:txBody>
      </p:sp>
      <p:sp>
        <p:nvSpPr>
          <p:cNvPr id="6" name="矩形 23">
            <a:extLst>
              <a:ext uri="{FF2B5EF4-FFF2-40B4-BE49-F238E27FC236}">
                <a16:creationId xmlns:a16="http://schemas.microsoft.com/office/drawing/2014/main" id="{07580E8E-CC0D-4FC2-96EF-5F2F42E0F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709" y="2972587"/>
            <a:ext cx="3000581" cy="15032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点击输入本栏的具体文字，简明扼要的说明分项内容，此为概念图解，点击输入本栏的具体文字，简明扼要的说明分项内容，此为概念图解，</a:t>
            </a:r>
            <a:endParaRPr 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22">
            <a:extLst>
              <a:ext uri="{FF2B5EF4-FFF2-40B4-BE49-F238E27FC236}">
                <a16:creationId xmlns:a16="http://schemas.microsoft.com/office/drawing/2014/main" id="{C1D9D5B7-9B79-419B-9C4D-831CCDAA1E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7443" y="2423874"/>
            <a:ext cx="2116205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000" b="1" dirty="0"/>
              <a:t>输入标题</a:t>
            </a:r>
          </a:p>
        </p:txBody>
      </p:sp>
      <p:sp>
        <p:nvSpPr>
          <p:cNvPr id="8" name="矩形 23">
            <a:extLst>
              <a:ext uri="{FF2B5EF4-FFF2-40B4-BE49-F238E27FC236}">
                <a16:creationId xmlns:a16="http://schemas.microsoft.com/office/drawing/2014/main" id="{6CE66E11-4D6E-418B-877E-FC9C4877E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8025" y="2972587"/>
            <a:ext cx="3000581" cy="15032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点击输入本栏的具体文字，简明扼要的说明分项内容，此为概念图解，点击输入本栏的具体文字，简明扼要的说明分项内容，此为概念图解，</a:t>
            </a:r>
            <a:endParaRPr 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22">
            <a:extLst>
              <a:ext uri="{FF2B5EF4-FFF2-40B4-BE49-F238E27FC236}">
                <a16:creationId xmlns:a16="http://schemas.microsoft.com/office/drawing/2014/main" id="{ED11637D-1317-469A-8EA0-190FA55FB8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59" y="2423874"/>
            <a:ext cx="2116205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000" b="1" dirty="0"/>
              <a:t>输入标题</a:t>
            </a:r>
          </a:p>
        </p:txBody>
      </p:sp>
    </p:spTree>
    <p:extLst>
      <p:ext uri="{BB962C8B-B14F-4D97-AF65-F5344CB8AC3E}">
        <p14:creationId xmlns:p14="http://schemas.microsoft.com/office/powerpoint/2010/main" val="285907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63FDCAB-76C4-4A7E-B265-53536012A62B}"/>
              </a:ext>
            </a:extLst>
          </p:cNvPr>
          <p:cNvSpPr/>
          <p:nvPr/>
        </p:nvSpPr>
        <p:spPr>
          <a:xfrm>
            <a:off x="3008872" y="1710837"/>
            <a:ext cx="61742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000" dirty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Arial" panose="020B0604020202020204" pitchFamily="34" charset="0"/>
              </a:rPr>
              <a:t>T  H  A  N  K  S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597102A3-8B4E-4A7E-A953-0A3C4C73E771}"/>
              </a:ext>
            </a:extLst>
          </p:cNvPr>
          <p:cNvCxnSpPr/>
          <p:nvPr/>
        </p:nvCxnSpPr>
        <p:spPr>
          <a:xfrm>
            <a:off x="3576711" y="3034276"/>
            <a:ext cx="503857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>
            <a:extLst>
              <a:ext uri="{FF2B5EF4-FFF2-40B4-BE49-F238E27FC236}">
                <a16:creationId xmlns:a16="http://schemas.microsoft.com/office/drawing/2014/main" id="{5B5294FC-AF7E-4D3F-BCEE-6291C47D068E}"/>
              </a:ext>
            </a:extLst>
          </p:cNvPr>
          <p:cNvSpPr/>
          <p:nvPr/>
        </p:nvSpPr>
        <p:spPr>
          <a:xfrm>
            <a:off x="2643185" y="3776405"/>
            <a:ext cx="6905626" cy="10471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F7E9102-D334-4862-8289-A3CBACE5A561}"/>
              </a:ext>
            </a:extLst>
          </p:cNvPr>
          <p:cNvSpPr/>
          <p:nvPr/>
        </p:nvSpPr>
        <p:spPr>
          <a:xfrm>
            <a:off x="2949656" y="2986958"/>
            <a:ext cx="6753142" cy="7894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0000"/>
              </a:lnSpc>
              <a:defRPr/>
            </a:pPr>
            <a:r>
              <a:rPr lang="en-US" altLang="zh-CN" sz="3200" b="1" kern="0" spc="50" dirty="0"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【</a:t>
            </a:r>
            <a:r>
              <a:rPr lang="zh-CN" altLang="en-US" sz="3200" b="1" kern="0" spc="5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大气创意清新风通用模板</a:t>
            </a:r>
            <a:r>
              <a:rPr lang="en-US" altLang="zh-CN" sz="3200" b="1" kern="0" spc="50" dirty="0"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】</a:t>
            </a:r>
            <a:endParaRPr lang="zh-CN" altLang="en-US" sz="3200" b="1" kern="0" spc="50" dirty="0"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72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1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13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1441</Words>
  <Application>Microsoft Office PowerPoint</Application>
  <PresentationFormat>宽屏</PresentationFormat>
  <Paragraphs>108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0" baseType="lpstr">
      <vt:lpstr>Gill Sans</vt:lpstr>
      <vt:lpstr>楷体</vt:lpstr>
      <vt:lpstr>全字库正楷体</vt:lpstr>
      <vt:lpstr>宋体</vt:lpstr>
      <vt:lpstr>微软雅黑</vt:lpstr>
      <vt:lpstr>文悦古典明朝体 (非商业使用) W5</vt:lpstr>
      <vt:lpstr>新蒂文徵明體</vt:lpstr>
      <vt:lpstr>Arial</vt:lpstr>
      <vt:lpstr>Calibri</vt:lpstr>
      <vt:lpstr>Calibri Light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16</cp:revision>
  <dcterms:created xsi:type="dcterms:W3CDTF">2018-07-26T02:31:52Z</dcterms:created>
  <dcterms:modified xsi:type="dcterms:W3CDTF">2018-08-11T04:10:17Z</dcterms:modified>
</cp:coreProperties>
</file>