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66" r:id="rId4"/>
    <p:sldMasterId id="2147483682" r:id="rId5"/>
  </p:sldMasterIdLst>
  <p:notesMasterIdLst>
    <p:notesMasterId r:id="rId7"/>
  </p:notesMasterIdLst>
  <p:handoutMasterIdLst>
    <p:handoutMasterId r:id="rId27"/>
  </p:handoutMasterIdLst>
  <p:sldIdLst>
    <p:sldId id="287" r:id="rId6"/>
    <p:sldId id="257" r:id="rId8"/>
    <p:sldId id="258" r:id="rId9"/>
    <p:sldId id="286" r:id="rId10"/>
    <p:sldId id="285" r:id="rId11"/>
    <p:sldId id="277" r:id="rId12"/>
    <p:sldId id="261" r:id="rId13"/>
    <p:sldId id="278" r:id="rId14"/>
    <p:sldId id="263" r:id="rId15"/>
    <p:sldId id="265" r:id="rId16"/>
    <p:sldId id="260" r:id="rId17"/>
    <p:sldId id="266" r:id="rId18"/>
    <p:sldId id="269" r:id="rId19"/>
    <p:sldId id="282" r:id="rId20"/>
    <p:sldId id="279" r:id="rId21"/>
    <p:sldId id="262" r:id="rId22"/>
    <p:sldId id="283" r:id="rId23"/>
    <p:sldId id="276" r:id="rId24"/>
    <p:sldId id="284" r:id="rId25"/>
    <p:sldId id="281" r:id="rId2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0D0D0D"/>
    <a:srgbClr val="A2A2A2"/>
    <a:srgbClr val="616161"/>
    <a:srgbClr val="0C0C0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36C69-1238-49B4-A06D-AAEFF277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DB9F-F804-4351-B565-428BC0417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DB9F-F804-4351-B565-428BC0417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65324-6844-4AA0-9874-D8F982F0FE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DB9F-F804-4351-B565-428BC0417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DB9F-F804-4351-B565-428BC0417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DB9F-F804-4351-B565-428BC0417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DB9F-F804-4351-B565-428BC0417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36C69-1238-49B4-A06D-AAEFF277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3DB9F-F804-4351-B565-428BC0417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36C69-1238-49B4-A06D-AAEFF277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6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384D8-9F17-4372-A23A-924F96CB64E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A286-8FF2-4EC5-AF8A-818446FED1D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B085A59-86F2-4C02-8690-E4DB74BCA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87E667-AB9D-401A-9E25-1A5C32FE2F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470541-0799-4B80-BB55-C561F12F496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95319-D5FB-4ACE-A348-957FA7BFD1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4792133" y="1852307"/>
            <a:ext cx="6129867" cy="45738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1920240" bIns="2834640" anchor="ctr" anchorCtr="0"/>
          <a:lstStyle>
            <a:lvl1pPr algn="ctr" rtl="0">
              <a:buNone/>
              <a:defRPr sz="1600" b="0" i="0" baseline="0"/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image" Target="../media/image1.jpeg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3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0.xml"/><Relationship Id="rId8" Type="http://schemas.openxmlformats.org/officeDocument/2006/relationships/slideLayout" Target="../slideLayouts/slideLayout39.xml"/><Relationship Id="rId7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9D973-CD2F-49DF-8FE6-687ED549E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280B-0001-4516-B618-8FE7ED08C6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A8297-D103-48FB-B838-0DD072D08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CB6E7-8DE6-46FD-8099-1B5FD3B5FD9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3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4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7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5eb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959975" y="-1330325"/>
            <a:ext cx="609600" cy="609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9420" y="457835"/>
            <a:ext cx="11313795" cy="592074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7e30dacd57c660fb4fefc9928abb4ad3"/>
          <p:cNvPicPr>
            <a:picLocks noChangeAspect="1"/>
          </p:cNvPicPr>
          <p:nvPr/>
        </p:nvPicPr>
        <p:blipFill>
          <a:blip r:embed="rId4"/>
          <a:srcRect l="23377" t="11007" r="19589" b="12194"/>
          <a:stretch>
            <a:fillRect/>
          </a:stretch>
        </p:blipFill>
        <p:spPr>
          <a:xfrm>
            <a:off x="624205" y="1240790"/>
            <a:ext cx="3791585" cy="5106035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152265" y="3948430"/>
            <a:ext cx="640715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Arial" panose="020B0604020202020204" pitchFamily="34" charset="0"/>
                <a:sym typeface="HappyZcool-2016" panose="02010600030101010101" pitchFamily="2" charset="-122"/>
              </a:rPr>
              <a:t>Hand Painting Style Education Report PPT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Arial" panose="020B0604020202020204" pitchFamily="34" charset="0"/>
              <a:sym typeface="HappyZcool-2016" panose="02010600030101010101" pitchFamily="2" charset="-122"/>
            </a:endParaRPr>
          </a:p>
        </p:txBody>
      </p:sp>
      <p:sp>
        <p:nvSpPr>
          <p:cNvPr id="2" name="矩形 259"/>
          <p:cNvSpPr>
            <a:spLocks noChangeArrowheads="1"/>
          </p:cNvSpPr>
          <p:nvPr/>
        </p:nvSpPr>
        <p:spPr bwMode="auto">
          <a:xfrm>
            <a:off x="4101465" y="3189605"/>
            <a:ext cx="6600825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手绘风格教育报告</a:t>
            </a:r>
            <a:r>
              <a:rPr lang="en-US" altLang="zh-CN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PPT</a:t>
            </a:r>
            <a:endParaRPr lang="en-US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7030720" y="1509395"/>
            <a:ext cx="411861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104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201X</a:t>
            </a:r>
            <a:endParaRPr lang="en-US" altLang="zh-CN" sz="10400" dirty="0">
              <a:solidFill>
                <a:schemeClr val="tx1">
                  <a:lumMod val="65000"/>
                  <a:lumOff val="3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6" name="MH_Entry_3"/>
          <p:cNvSpPr/>
          <p:nvPr>
            <p:custDataLst>
              <p:tags r:id="rId5"/>
            </p:custDataLst>
          </p:nvPr>
        </p:nvSpPr>
        <p:spPr>
          <a:xfrm>
            <a:off x="5101590" y="4434840"/>
            <a:ext cx="5641340" cy="27686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lvl="0"/>
            <a:r>
              <a:rPr lang="zh-CN" altLang="en-US" dirty="0">
                <a:solidFill>
                  <a:srgbClr val="595959"/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教育教学、工作汇报、公开课件、幼儿指导、开学典礼</a:t>
            </a:r>
            <a:endParaRPr lang="zh-CN" altLang="en-US" dirty="0">
              <a:solidFill>
                <a:srgbClr val="595959"/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400" advClick="0" advTm="5000"/>
    </mc:Choice>
    <mc:Fallback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1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1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51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7" grpId="0"/>
      <p:bldP spid="7" grpId="1"/>
      <p:bldP spid="2" grpId="0"/>
      <p:bldP spid="2" grpId="1"/>
      <p:bldP spid="3" grpId="0"/>
      <p:bldP spid="3" grpId="1"/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e30dacd57c660fb4fefc9928abb4ad3"/>
          <p:cNvPicPr>
            <a:picLocks noChangeAspect="1"/>
          </p:cNvPicPr>
          <p:nvPr/>
        </p:nvPicPr>
        <p:blipFill>
          <a:blip r:embed="rId1"/>
          <a:srcRect l="23377" t="11007" r="19589" b="12194"/>
          <a:stretch>
            <a:fillRect/>
          </a:stretch>
        </p:blipFill>
        <p:spPr>
          <a:xfrm flipH="1">
            <a:off x="9040495" y="2706370"/>
            <a:ext cx="2712720" cy="36531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9420" y="457835"/>
            <a:ext cx="11313795" cy="592074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7" name="MH_Others_1"/>
          <p:cNvCxnSpPr/>
          <p:nvPr>
            <p:custDataLst>
              <p:tags r:id="rId2"/>
            </p:custDataLst>
          </p:nvPr>
        </p:nvCxnSpPr>
        <p:spPr>
          <a:xfrm>
            <a:off x="6096000" y="1016000"/>
            <a:ext cx="3810" cy="5314950"/>
          </a:xfrm>
          <a:prstGeom prst="line">
            <a:avLst/>
          </a:prstGeom>
          <a:ln w="25400">
            <a:solidFill>
              <a:srgbClr val="6161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Others_2"/>
          <p:cNvSpPr/>
          <p:nvPr>
            <p:custDataLst>
              <p:tags r:id="rId3"/>
            </p:custDataLst>
          </p:nvPr>
        </p:nvSpPr>
        <p:spPr>
          <a:xfrm flipH="1">
            <a:off x="4042553" y="1015868"/>
            <a:ext cx="4106894" cy="849145"/>
          </a:xfrm>
          <a:prstGeom prst="homePlate">
            <a:avLst>
              <a:gd name="adj" fmla="val 0"/>
            </a:avLst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zh-CN" altLang="en-US" sz="4400" b="1" dirty="0">
                <a:solidFill>
                  <a:srgbClr val="FFFFFF"/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目 录</a:t>
            </a:r>
            <a:endParaRPr lang="zh-CN" altLang="en-US" sz="4400" b="1" dirty="0">
              <a:solidFill>
                <a:srgbClr val="FFFFFF"/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21" name="MH_Others_3"/>
          <p:cNvSpPr/>
          <p:nvPr>
            <p:custDataLst>
              <p:tags r:id="rId4"/>
            </p:custDataLst>
          </p:nvPr>
        </p:nvSpPr>
        <p:spPr>
          <a:xfrm>
            <a:off x="5977269" y="6170394"/>
            <a:ext cx="241273" cy="207991"/>
          </a:xfrm>
          <a:prstGeom prst="triangle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95">
              <a:solidFill>
                <a:srgbClr val="FFFFFF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9" name="MH_Number_1"/>
          <p:cNvSpPr/>
          <p:nvPr>
            <p:custDataLst>
              <p:tags r:id="rId5"/>
            </p:custDataLst>
          </p:nvPr>
        </p:nvSpPr>
        <p:spPr>
          <a:xfrm>
            <a:off x="6110995" y="2484083"/>
            <a:ext cx="694033" cy="444628"/>
          </a:xfrm>
          <a:prstGeom prst="homePlate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>
                <a:solidFill>
                  <a:srgbClr val="FFFFFF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01</a:t>
            </a:r>
            <a:endParaRPr lang="zh-CN" altLang="en-US" sz="2400" b="1">
              <a:solidFill>
                <a:srgbClr val="FFFFFF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0" name="MH_Number_2"/>
          <p:cNvSpPr/>
          <p:nvPr>
            <p:custDataLst>
              <p:tags r:id="rId6"/>
            </p:custDataLst>
          </p:nvPr>
        </p:nvSpPr>
        <p:spPr>
          <a:xfrm flipH="1">
            <a:off x="5426094" y="3342706"/>
            <a:ext cx="694033" cy="444628"/>
          </a:xfrm>
          <a:prstGeom prst="homePlate">
            <a:avLst/>
          </a:prstGeom>
          <a:solidFill>
            <a:srgbClr val="A2A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dirty="0">
                <a:solidFill>
                  <a:srgbClr val="FFFFFF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02</a:t>
            </a:r>
            <a:endParaRPr lang="zh-CN" altLang="en-US" sz="2400" b="1" dirty="0">
              <a:solidFill>
                <a:srgbClr val="FFFFFF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1" name="MH_Number_3"/>
          <p:cNvSpPr/>
          <p:nvPr>
            <p:custDataLst>
              <p:tags r:id="rId7"/>
            </p:custDataLst>
          </p:nvPr>
        </p:nvSpPr>
        <p:spPr>
          <a:xfrm>
            <a:off x="6110995" y="4201330"/>
            <a:ext cx="694033" cy="44462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>
                <a:solidFill>
                  <a:srgbClr val="FFFFFF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03</a:t>
            </a:r>
            <a:endParaRPr lang="zh-CN" altLang="en-US" sz="2400" b="1">
              <a:solidFill>
                <a:srgbClr val="FFFFFF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2" name="MH_Number_4"/>
          <p:cNvSpPr/>
          <p:nvPr>
            <p:custDataLst>
              <p:tags r:id="rId8"/>
            </p:custDataLst>
          </p:nvPr>
        </p:nvSpPr>
        <p:spPr>
          <a:xfrm flipH="1">
            <a:off x="5426094" y="5059952"/>
            <a:ext cx="694033" cy="444628"/>
          </a:xfrm>
          <a:prstGeom prst="homePlate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dirty="0">
                <a:solidFill>
                  <a:srgbClr val="FFFFFF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04</a:t>
            </a:r>
            <a:endParaRPr lang="zh-CN" altLang="en-US" sz="2400" b="1" dirty="0">
              <a:solidFill>
                <a:srgbClr val="FFFFFF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3" name="MH_Entry_1"/>
          <p:cNvSpPr/>
          <p:nvPr>
            <p:custDataLst>
              <p:tags r:id="rId9"/>
            </p:custDataLst>
          </p:nvPr>
        </p:nvSpPr>
        <p:spPr>
          <a:xfrm>
            <a:off x="7120059" y="2506954"/>
            <a:ext cx="2338518" cy="5118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r>
              <a:rPr lang="zh-CN" altLang="en-US" sz="2275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新学期新风貌</a:t>
            </a:r>
            <a:endParaRPr lang="zh-CN" altLang="en-US" sz="2275" dirty="0">
              <a:solidFill>
                <a:schemeClr val="bg1">
                  <a:lumMod val="6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  <a:p>
            <a:r>
              <a:rPr lang="en-US" altLang="zh-CN" sz="1045" dirty="0">
                <a:solidFill>
                  <a:schemeClr val="bg1">
                    <a:lumMod val="6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ANNUAL WORK SUMMARY</a:t>
            </a:r>
            <a:endParaRPr lang="zh-CN" altLang="en-US" sz="1045" dirty="0">
              <a:solidFill>
                <a:schemeClr val="bg1">
                  <a:lumMod val="6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4" name="MH_Entry_2"/>
          <p:cNvSpPr/>
          <p:nvPr>
            <p:custDataLst>
              <p:tags r:id="rId10"/>
            </p:custDataLst>
          </p:nvPr>
        </p:nvSpPr>
        <p:spPr>
          <a:xfrm>
            <a:off x="2763934" y="3331339"/>
            <a:ext cx="2338518" cy="5118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lvl="0" algn="r"/>
            <a:r>
              <a:rPr lang="zh-CN" altLang="en-US" sz="22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排班分组搭座位</a:t>
            </a:r>
            <a:r>
              <a:rPr lang="en-US" altLang="zh-CN" sz="1045" dirty="0">
                <a:solidFill>
                  <a:schemeClr val="bg1">
                    <a:lumMod val="6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COMPLETION OF WORK</a:t>
            </a:r>
            <a:endParaRPr lang="zh-CN" altLang="en-US" sz="1045" dirty="0">
              <a:solidFill>
                <a:schemeClr val="bg1">
                  <a:lumMod val="6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5" name="MH_Entry_3"/>
          <p:cNvSpPr/>
          <p:nvPr>
            <p:custDataLst>
              <p:tags r:id="rId11"/>
            </p:custDataLst>
          </p:nvPr>
        </p:nvSpPr>
        <p:spPr>
          <a:xfrm>
            <a:off x="7120059" y="4155724"/>
            <a:ext cx="2338518" cy="5118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lvl="0"/>
            <a:r>
              <a:rPr lang="zh-CN" altLang="en-US" sz="22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班干部选举</a:t>
            </a:r>
            <a:endParaRPr lang="zh-CN" altLang="en-US" sz="2275" b="1" dirty="0">
              <a:solidFill>
                <a:schemeClr val="tx1">
                  <a:lumMod val="50000"/>
                  <a:lumOff val="50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sym typeface="+mn-ea"/>
            </a:endParaRPr>
          </a:p>
          <a:p>
            <a:pPr lvl="0"/>
            <a:r>
              <a:rPr lang="en-US" altLang="zh-CN" sz="1045" dirty="0">
                <a:solidFill>
                  <a:schemeClr val="bg1">
                    <a:lumMod val="6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SUCCESSFUL PROJECT </a:t>
            </a:r>
            <a:endParaRPr lang="zh-CN" altLang="en-US" sz="1045" dirty="0">
              <a:solidFill>
                <a:schemeClr val="bg1">
                  <a:lumMod val="6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6" name="MH_Entry_4"/>
          <p:cNvSpPr/>
          <p:nvPr>
            <p:custDataLst>
              <p:tags r:id="rId12"/>
            </p:custDataLst>
          </p:nvPr>
        </p:nvSpPr>
        <p:spPr>
          <a:xfrm>
            <a:off x="2763934" y="4980108"/>
            <a:ext cx="2338518" cy="5118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lvl="0" algn="r"/>
            <a:r>
              <a:rPr lang="zh-CN" altLang="en-US" sz="22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班干部选举</a:t>
            </a:r>
            <a:endParaRPr lang="en-US" altLang="zh-CN" sz="2275" dirty="0">
              <a:solidFill>
                <a:schemeClr val="bg1">
                  <a:lumMod val="6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  <a:p>
            <a:pPr lvl="0" algn="r"/>
            <a:r>
              <a:rPr lang="en-US" altLang="zh-CN" sz="1045" dirty="0">
                <a:solidFill>
                  <a:schemeClr val="bg1">
                    <a:lumMod val="6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NEXT YEAR WORK PLAN</a:t>
            </a:r>
            <a:endParaRPr lang="zh-CN" altLang="en-US" sz="1045" dirty="0">
              <a:solidFill>
                <a:schemeClr val="bg1">
                  <a:lumMod val="6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1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dad1aab6aaf056dec05139a29a358ed0"/>
          <p:cNvPicPr>
            <a:picLocks noChangeAspect="1"/>
          </p:cNvPicPr>
          <p:nvPr/>
        </p:nvPicPr>
        <p:blipFill>
          <a:blip r:embed="rId1">
            <a:grayscl/>
            <a:lum bright="24000"/>
          </a:blip>
          <a:stretch>
            <a:fillRect/>
          </a:stretch>
        </p:blipFill>
        <p:spPr>
          <a:xfrm flipH="1" flipV="1">
            <a:off x="428625" y="733425"/>
            <a:ext cx="3211830" cy="20980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9420" y="457835"/>
            <a:ext cx="11313795" cy="592074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7e30dacd57c660fb4fefc9928abb4ad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4371" t="16293" r="43739" b="65131"/>
          <a:stretch>
            <a:fillRect/>
          </a:stretch>
        </p:blipFill>
        <p:spPr>
          <a:xfrm>
            <a:off x="1144905" y="877570"/>
            <a:ext cx="1125220" cy="955040"/>
          </a:xfrm>
          <a:prstGeom prst="ellipse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8440420" y="2397125"/>
            <a:ext cx="2931160" cy="3948430"/>
            <a:chOff x="13292" y="3775"/>
            <a:chExt cx="4616" cy="6218"/>
          </a:xfrm>
        </p:grpSpPr>
        <p:pic>
          <p:nvPicPr>
            <p:cNvPr id="4" name="图片 3" descr="7e30dacd57c660fb4fefc9928abb4ad3"/>
            <p:cNvPicPr>
              <a:picLocks noChangeAspect="1"/>
            </p:cNvPicPr>
            <p:nvPr/>
          </p:nvPicPr>
          <p:blipFill>
            <a:blip r:embed="rId2"/>
            <a:srcRect l="23377" t="11007" r="19589" b="12194"/>
            <a:stretch>
              <a:fillRect/>
            </a:stretch>
          </p:blipFill>
          <p:spPr>
            <a:xfrm flipH="1">
              <a:off x="13292" y="3775"/>
              <a:ext cx="4617" cy="6218"/>
            </a:xfrm>
            <a:prstGeom prst="rect">
              <a:avLst/>
            </a:prstGeom>
          </p:spPr>
        </p:pic>
        <p:sp>
          <p:nvSpPr>
            <p:cNvPr id="3" name="椭圆 2"/>
            <p:cNvSpPr/>
            <p:nvPr/>
          </p:nvSpPr>
          <p:spPr>
            <a:xfrm>
              <a:off x="14957" y="4036"/>
              <a:ext cx="2194" cy="15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025265" y="1297305"/>
            <a:ext cx="3919855" cy="223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PART</a:t>
            </a:r>
            <a:endParaRPr lang="en-US" altLang="zh-CN" sz="66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  <a:p>
            <a:pPr algn="ctr">
              <a:buNone/>
            </a:pPr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01</a:t>
            </a:r>
            <a:endParaRPr lang="en-US" altLang="zh-CN" sz="66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3390900" y="3697288"/>
            <a:ext cx="5188585" cy="116903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algn="ctr"/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新学期新风貌</a:t>
            </a:r>
            <a:endParaRPr lang="zh-CN" altLang="en-US" sz="4800" dirty="0">
              <a:solidFill>
                <a:schemeClr val="tx1">
                  <a:lumMod val="50000"/>
                  <a:lumOff val="50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  <a:p>
            <a:pPr algn="ctr"/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ANNUAL WORK SUMMARY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" name="组合 14"/>
          <p:cNvGrpSpPr/>
          <p:nvPr/>
        </p:nvGrpSpPr>
        <p:grpSpPr>
          <a:xfrm>
            <a:off x="6323965" y="2552700"/>
            <a:ext cx="455930" cy="423545"/>
            <a:chOff x="2192254" y="2993141"/>
            <a:chExt cx="1638965" cy="1519973"/>
          </a:xfrm>
        </p:grpSpPr>
        <p:sp>
          <p:nvSpPr>
            <p:cNvPr id="16" name="Freeform 10"/>
            <p:cNvSpPr/>
            <p:nvPr/>
          </p:nvSpPr>
          <p:spPr bwMode="auto">
            <a:xfrm flipH="1">
              <a:off x="2232606" y="3661918"/>
              <a:ext cx="1095530" cy="816370"/>
            </a:xfrm>
            <a:custGeom>
              <a:avLst/>
              <a:gdLst>
                <a:gd name="T0" fmla="*/ 662 w 662"/>
                <a:gd name="T1" fmla="*/ 0 h 531"/>
                <a:gd name="T2" fmla="*/ 533 w 662"/>
                <a:gd name="T3" fmla="*/ 420 h 531"/>
                <a:gd name="T4" fmla="*/ 0 w 662"/>
                <a:gd name="T5" fmla="*/ 531 h 531"/>
                <a:gd name="T6" fmla="*/ 130 w 662"/>
                <a:gd name="T7" fmla="*/ 111 h 531"/>
                <a:gd name="T8" fmla="*/ 662 w 662"/>
                <a:gd name="T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2" h="531">
                  <a:moveTo>
                    <a:pt x="662" y="0"/>
                  </a:moveTo>
                  <a:lnTo>
                    <a:pt x="533" y="420"/>
                  </a:lnTo>
                  <a:lnTo>
                    <a:pt x="0" y="531"/>
                  </a:lnTo>
                  <a:lnTo>
                    <a:pt x="130" y="111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1"/>
            <p:cNvSpPr/>
            <p:nvPr/>
          </p:nvSpPr>
          <p:spPr bwMode="auto">
            <a:xfrm flipH="1">
              <a:off x="3086542" y="3229511"/>
              <a:ext cx="680155" cy="1280670"/>
            </a:xfrm>
            <a:custGeom>
              <a:avLst/>
              <a:gdLst>
                <a:gd name="T0" fmla="*/ 129 w 411"/>
                <a:gd name="T1" fmla="*/ 0 h 833"/>
                <a:gd name="T2" fmla="*/ 411 w 411"/>
                <a:gd name="T3" fmla="*/ 413 h 833"/>
                <a:gd name="T4" fmla="*/ 281 w 411"/>
                <a:gd name="T5" fmla="*/ 833 h 833"/>
                <a:gd name="T6" fmla="*/ 0 w 411"/>
                <a:gd name="T7" fmla="*/ 420 h 833"/>
                <a:gd name="T8" fmla="*/ 129 w 411"/>
                <a:gd name="T9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833">
                  <a:moveTo>
                    <a:pt x="129" y="0"/>
                  </a:moveTo>
                  <a:lnTo>
                    <a:pt x="411" y="413"/>
                  </a:lnTo>
                  <a:lnTo>
                    <a:pt x="281" y="833"/>
                  </a:lnTo>
                  <a:lnTo>
                    <a:pt x="0" y="42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12"/>
            <p:cNvSpPr/>
            <p:nvPr/>
          </p:nvSpPr>
          <p:spPr bwMode="auto">
            <a:xfrm flipH="1">
              <a:off x="2192254" y="3627560"/>
              <a:ext cx="1174964" cy="885554"/>
            </a:xfrm>
            <a:custGeom>
              <a:avLst/>
              <a:gdLst>
                <a:gd name="T0" fmla="*/ 50 w 1517"/>
                <a:gd name="T1" fmla="*/ 1230 h 1230"/>
                <a:gd name="T2" fmla="*/ 5 w 1517"/>
                <a:gd name="T3" fmla="*/ 1194 h 1230"/>
                <a:gd name="T4" fmla="*/ 41 w 1517"/>
                <a:gd name="T5" fmla="*/ 1140 h 1230"/>
                <a:gd name="T6" fmla="*/ 1153 w 1517"/>
                <a:gd name="T7" fmla="*/ 910 h 1230"/>
                <a:gd name="T8" fmla="*/ 1422 w 1517"/>
                <a:gd name="T9" fmla="*/ 38 h 1230"/>
                <a:gd name="T10" fmla="*/ 1479 w 1517"/>
                <a:gd name="T11" fmla="*/ 8 h 1230"/>
                <a:gd name="T12" fmla="*/ 1510 w 1517"/>
                <a:gd name="T13" fmla="*/ 64 h 1230"/>
                <a:gd name="T14" fmla="*/ 1233 w 1517"/>
                <a:gd name="T15" fmla="*/ 961 h 1230"/>
                <a:gd name="T16" fmla="*/ 1198 w 1517"/>
                <a:gd name="T17" fmla="*/ 993 h 1230"/>
                <a:gd name="T18" fmla="*/ 60 w 1517"/>
                <a:gd name="T19" fmla="*/ 1229 h 1230"/>
                <a:gd name="T20" fmla="*/ 50 w 1517"/>
                <a:gd name="T21" fmla="*/ 1230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7" h="1230">
                  <a:moveTo>
                    <a:pt x="50" y="1230"/>
                  </a:moveTo>
                  <a:cubicBezTo>
                    <a:pt x="29" y="1230"/>
                    <a:pt x="10" y="1215"/>
                    <a:pt x="5" y="1194"/>
                  </a:cubicBezTo>
                  <a:cubicBezTo>
                    <a:pt x="0" y="1169"/>
                    <a:pt x="16" y="1145"/>
                    <a:pt x="41" y="1140"/>
                  </a:cubicBezTo>
                  <a:cubicBezTo>
                    <a:pt x="1153" y="910"/>
                    <a:pt x="1153" y="910"/>
                    <a:pt x="1153" y="910"/>
                  </a:cubicBezTo>
                  <a:cubicBezTo>
                    <a:pt x="1422" y="38"/>
                    <a:pt x="1422" y="38"/>
                    <a:pt x="1422" y="38"/>
                  </a:cubicBezTo>
                  <a:cubicBezTo>
                    <a:pt x="1429" y="14"/>
                    <a:pt x="1455" y="0"/>
                    <a:pt x="1479" y="8"/>
                  </a:cubicBezTo>
                  <a:cubicBezTo>
                    <a:pt x="1503" y="15"/>
                    <a:pt x="1517" y="40"/>
                    <a:pt x="1510" y="64"/>
                  </a:cubicBezTo>
                  <a:cubicBezTo>
                    <a:pt x="1233" y="961"/>
                    <a:pt x="1233" y="961"/>
                    <a:pt x="1233" y="961"/>
                  </a:cubicBezTo>
                  <a:cubicBezTo>
                    <a:pt x="1228" y="977"/>
                    <a:pt x="1215" y="989"/>
                    <a:pt x="1198" y="993"/>
                  </a:cubicBezTo>
                  <a:cubicBezTo>
                    <a:pt x="60" y="1229"/>
                    <a:pt x="60" y="1229"/>
                    <a:pt x="60" y="1229"/>
                  </a:cubicBezTo>
                  <a:cubicBezTo>
                    <a:pt x="57" y="1229"/>
                    <a:pt x="53" y="1230"/>
                    <a:pt x="50" y="1230"/>
                  </a:cubicBezTo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3"/>
            <p:cNvSpPr/>
            <p:nvPr/>
          </p:nvSpPr>
          <p:spPr bwMode="auto">
            <a:xfrm flipH="1">
              <a:off x="3073285" y="3160720"/>
              <a:ext cx="757934" cy="1349854"/>
            </a:xfrm>
            <a:custGeom>
              <a:avLst/>
              <a:gdLst>
                <a:gd name="T0" fmla="*/ 648 w 977"/>
                <a:gd name="T1" fmla="*/ 1875 h 1875"/>
                <a:gd name="T2" fmla="*/ 610 w 977"/>
                <a:gd name="T3" fmla="*/ 1855 h 1875"/>
                <a:gd name="T4" fmla="*/ 10 w 977"/>
                <a:gd name="T5" fmla="*/ 973 h 1875"/>
                <a:gd name="T6" fmla="*/ 4 w 977"/>
                <a:gd name="T7" fmla="*/ 935 h 1875"/>
                <a:gd name="T8" fmla="*/ 281 w 977"/>
                <a:gd name="T9" fmla="*/ 37 h 1875"/>
                <a:gd name="T10" fmla="*/ 338 w 977"/>
                <a:gd name="T11" fmla="*/ 7 h 1875"/>
                <a:gd name="T12" fmla="*/ 369 w 977"/>
                <a:gd name="T13" fmla="*/ 63 h 1875"/>
                <a:gd name="T14" fmla="*/ 98 w 977"/>
                <a:gd name="T15" fmla="*/ 941 h 1875"/>
                <a:gd name="T16" fmla="*/ 633 w 977"/>
                <a:gd name="T17" fmla="*/ 1725 h 1875"/>
                <a:gd name="T18" fmla="*/ 882 w 977"/>
                <a:gd name="T19" fmla="*/ 919 h 1875"/>
                <a:gd name="T20" fmla="*/ 939 w 977"/>
                <a:gd name="T21" fmla="*/ 888 h 1875"/>
                <a:gd name="T22" fmla="*/ 970 w 977"/>
                <a:gd name="T23" fmla="*/ 945 h 1875"/>
                <a:gd name="T24" fmla="*/ 692 w 977"/>
                <a:gd name="T25" fmla="*/ 1843 h 1875"/>
                <a:gd name="T26" fmla="*/ 655 w 977"/>
                <a:gd name="T27" fmla="*/ 1874 h 1875"/>
                <a:gd name="T28" fmla="*/ 648 w 977"/>
                <a:gd name="T29" fmla="*/ 1875 h 1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77" h="1875">
                  <a:moveTo>
                    <a:pt x="648" y="1875"/>
                  </a:moveTo>
                  <a:cubicBezTo>
                    <a:pt x="633" y="1875"/>
                    <a:pt x="619" y="1867"/>
                    <a:pt x="610" y="1855"/>
                  </a:cubicBezTo>
                  <a:cubicBezTo>
                    <a:pt x="10" y="973"/>
                    <a:pt x="10" y="973"/>
                    <a:pt x="10" y="973"/>
                  </a:cubicBezTo>
                  <a:cubicBezTo>
                    <a:pt x="2" y="962"/>
                    <a:pt x="0" y="948"/>
                    <a:pt x="4" y="935"/>
                  </a:cubicBezTo>
                  <a:cubicBezTo>
                    <a:pt x="281" y="37"/>
                    <a:pt x="281" y="37"/>
                    <a:pt x="281" y="37"/>
                  </a:cubicBezTo>
                  <a:cubicBezTo>
                    <a:pt x="288" y="13"/>
                    <a:pt x="314" y="0"/>
                    <a:pt x="338" y="7"/>
                  </a:cubicBezTo>
                  <a:cubicBezTo>
                    <a:pt x="362" y="14"/>
                    <a:pt x="376" y="39"/>
                    <a:pt x="369" y="63"/>
                  </a:cubicBezTo>
                  <a:cubicBezTo>
                    <a:pt x="98" y="941"/>
                    <a:pt x="98" y="941"/>
                    <a:pt x="98" y="941"/>
                  </a:cubicBezTo>
                  <a:cubicBezTo>
                    <a:pt x="633" y="1725"/>
                    <a:pt x="633" y="1725"/>
                    <a:pt x="633" y="1725"/>
                  </a:cubicBezTo>
                  <a:cubicBezTo>
                    <a:pt x="882" y="919"/>
                    <a:pt x="882" y="919"/>
                    <a:pt x="882" y="919"/>
                  </a:cubicBezTo>
                  <a:cubicBezTo>
                    <a:pt x="889" y="895"/>
                    <a:pt x="915" y="881"/>
                    <a:pt x="939" y="888"/>
                  </a:cubicBezTo>
                  <a:cubicBezTo>
                    <a:pt x="963" y="896"/>
                    <a:pt x="977" y="921"/>
                    <a:pt x="970" y="945"/>
                  </a:cubicBezTo>
                  <a:cubicBezTo>
                    <a:pt x="692" y="1843"/>
                    <a:pt x="692" y="1843"/>
                    <a:pt x="692" y="1843"/>
                  </a:cubicBezTo>
                  <a:cubicBezTo>
                    <a:pt x="687" y="1859"/>
                    <a:pt x="673" y="1872"/>
                    <a:pt x="655" y="1874"/>
                  </a:cubicBezTo>
                  <a:cubicBezTo>
                    <a:pt x="653" y="1875"/>
                    <a:pt x="651" y="1875"/>
                    <a:pt x="648" y="1875"/>
                  </a:cubicBezTo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 flipH="1">
              <a:off x="2194544" y="2993141"/>
              <a:ext cx="1421541" cy="871717"/>
            </a:xfrm>
            <a:custGeom>
              <a:avLst/>
              <a:gdLst>
                <a:gd name="T0" fmla="*/ 650 w 1836"/>
                <a:gd name="T1" fmla="*/ 1211 h 1211"/>
                <a:gd name="T2" fmla="*/ 611 w 1836"/>
                <a:gd name="T3" fmla="*/ 1191 h 1211"/>
                <a:gd name="T4" fmla="*/ 10 w 1836"/>
                <a:gd name="T5" fmla="*/ 309 h 1211"/>
                <a:gd name="T6" fmla="*/ 6 w 1836"/>
                <a:gd name="T7" fmla="*/ 267 h 1211"/>
                <a:gd name="T8" fmla="*/ 39 w 1836"/>
                <a:gd name="T9" fmla="*/ 240 h 1211"/>
                <a:gd name="T10" fmla="*/ 1178 w 1836"/>
                <a:gd name="T11" fmla="*/ 4 h 1211"/>
                <a:gd name="T12" fmla="*/ 1225 w 1836"/>
                <a:gd name="T13" fmla="*/ 23 h 1211"/>
                <a:gd name="T14" fmla="*/ 1826 w 1836"/>
                <a:gd name="T15" fmla="*/ 905 h 1211"/>
                <a:gd name="T16" fmla="*/ 1830 w 1836"/>
                <a:gd name="T17" fmla="*/ 947 h 1211"/>
                <a:gd name="T18" fmla="*/ 1797 w 1836"/>
                <a:gd name="T19" fmla="*/ 974 h 1211"/>
                <a:gd name="T20" fmla="*/ 659 w 1836"/>
                <a:gd name="T21" fmla="*/ 1210 h 1211"/>
                <a:gd name="T22" fmla="*/ 650 w 1836"/>
                <a:gd name="T23" fmla="*/ 1211 h 1211"/>
                <a:gd name="T24" fmla="*/ 125 w 1836"/>
                <a:gd name="T25" fmla="*/ 315 h 1211"/>
                <a:gd name="T26" fmla="*/ 671 w 1836"/>
                <a:gd name="T27" fmla="*/ 1115 h 1211"/>
                <a:gd name="T28" fmla="*/ 1711 w 1836"/>
                <a:gd name="T29" fmla="*/ 899 h 1211"/>
                <a:gd name="T30" fmla="*/ 1166 w 1836"/>
                <a:gd name="T31" fmla="*/ 99 h 1211"/>
                <a:gd name="T32" fmla="*/ 125 w 1836"/>
                <a:gd name="T33" fmla="*/ 315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6" h="1211">
                  <a:moveTo>
                    <a:pt x="650" y="1211"/>
                  </a:moveTo>
                  <a:cubicBezTo>
                    <a:pt x="634" y="1211"/>
                    <a:pt x="620" y="1204"/>
                    <a:pt x="611" y="1191"/>
                  </a:cubicBezTo>
                  <a:cubicBezTo>
                    <a:pt x="10" y="309"/>
                    <a:pt x="10" y="309"/>
                    <a:pt x="10" y="309"/>
                  </a:cubicBezTo>
                  <a:cubicBezTo>
                    <a:pt x="2" y="297"/>
                    <a:pt x="0" y="281"/>
                    <a:pt x="6" y="267"/>
                  </a:cubicBezTo>
                  <a:cubicBezTo>
                    <a:pt x="12" y="253"/>
                    <a:pt x="24" y="243"/>
                    <a:pt x="39" y="240"/>
                  </a:cubicBezTo>
                  <a:cubicBezTo>
                    <a:pt x="1178" y="4"/>
                    <a:pt x="1178" y="4"/>
                    <a:pt x="1178" y="4"/>
                  </a:cubicBezTo>
                  <a:cubicBezTo>
                    <a:pt x="1196" y="0"/>
                    <a:pt x="1215" y="7"/>
                    <a:pt x="1225" y="23"/>
                  </a:cubicBezTo>
                  <a:cubicBezTo>
                    <a:pt x="1826" y="905"/>
                    <a:pt x="1826" y="905"/>
                    <a:pt x="1826" y="905"/>
                  </a:cubicBezTo>
                  <a:cubicBezTo>
                    <a:pt x="1834" y="917"/>
                    <a:pt x="1836" y="933"/>
                    <a:pt x="1830" y="947"/>
                  </a:cubicBezTo>
                  <a:cubicBezTo>
                    <a:pt x="1825" y="961"/>
                    <a:pt x="1812" y="971"/>
                    <a:pt x="1797" y="974"/>
                  </a:cubicBezTo>
                  <a:cubicBezTo>
                    <a:pt x="659" y="1210"/>
                    <a:pt x="659" y="1210"/>
                    <a:pt x="659" y="1210"/>
                  </a:cubicBezTo>
                  <a:cubicBezTo>
                    <a:pt x="656" y="1211"/>
                    <a:pt x="653" y="1211"/>
                    <a:pt x="650" y="1211"/>
                  </a:cubicBezTo>
                  <a:moveTo>
                    <a:pt x="125" y="315"/>
                  </a:moveTo>
                  <a:cubicBezTo>
                    <a:pt x="671" y="1115"/>
                    <a:pt x="671" y="1115"/>
                    <a:pt x="671" y="1115"/>
                  </a:cubicBezTo>
                  <a:cubicBezTo>
                    <a:pt x="1711" y="899"/>
                    <a:pt x="1711" y="899"/>
                    <a:pt x="1711" y="899"/>
                  </a:cubicBezTo>
                  <a:cubicBezTo>
                    <a:pt x="1166" y="99"/>
                    <a:pt x="1166" y="99"/>
                    <a:pt x="1166" y="99"/>
                  </a:cubicBezTo>
                  <a:lnTo>
                    <a:pt x="125" y="315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03010" y="5083175"/>
            <a:ext cx="462915" cy="430530"/>
            <a:chOff x="2192254" y="2993141"/>
            <a:chExt cx="1638965" cy="1519973"/>
          </a:xfrm>
        </p:grpSpPr>
        <p:sp>
          <p:nvSpPr>
            <p:cNvPr id="5" name="Freeform 10"/>
            <p:cNvSpPr/>
            <p:nvPr/>
          </p:nvSpPr>
          <p:spPr bwMode="auto">
            <a:xfrm flipH="1">
              <a:off x="2232606" y="3661918"/>
              <a:ext cx="1095530" cy="816370"/>
            </a:xfrm>
            <a:custGeom>
              <a:avLst/>
              <a:gdLst>
                <a:gd name="T0" fmla="*/ 662 w 662"/>
                <a:gd name="T1" fmla="*/ 0 h 531"/>
                <a:gd name="T2" fmla="*/ 533 w 662"/>
                <a:gd name="T3" fmla="*/ 420 h 531"/>
                <a:gd name="T4" fmla="*/ 0 w 662"/>
                <a:gd name="T5" fmla="*/ 531 h 531"/>
                <a:gd name="T6" fmla="*/ 130 w 662"/>
                <a:gd name="T7" fmla="*/ 111 h 531"/>
                <a:gd name="T8" fmla="*/ 662 w 662"/>
                <a:gd name="T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2" h="531">
                  <a:moveTo>
                    <a:pt x="662" y="0"/>
                  </a:moveTo>
                  <a:lnTo>
                    <a:pt x="533" y="420"/>
                  </a:lnTo>
                  <a:lnTo>
                    <a:pt x="0" y="531"/>
                  </a:lnTo>
                  <a:lnTo>
                    <a:pt x="130" y="111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" name="Freeform 11"/>
            <p:cNvSpPr/>
            <p:nvPr/>
          </p:nvSpPr>
          <p:spPr bwMode="auto">
            <a:xfrm flipH="1">
              <a:off x="3086542" y="3229511"/>
              <a:ext cx="680155" cy="1280670"/>
            </a:xfrm>
            <a:custGeom>
              <a:avLst/>
              <a:gdLst>
                <a:gd name="T0" fmla="*/ 129 w 411"/>
                <a:gd name="T1" fmla="*/ 0 h 833"/>
                <a:gd name="T2" fmla="*/ 411 w 411"/>
                <a:gd name="T3" fmla="*/ 413 h 833"/>
                <a:gd name="T4" fmla="*/ 281 w 411"/>
                <a:gd name="T5" fmla="*/ 833 h 833"/>
                <a:gd name="T6" fmla="*/ 0 w 411"/>
                <a:gd name="T7" fmla="*/ 420 h 833"/>
                <a:gd name="T8" fmla="*/ 129 w 411"/>
                <a:gd name="T9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833">
                  <a:moveTo>
                    <a:pt x="129" y="0"/>
                  </a:moveTo>
                  <a:lnTo>
                    <a:pt x="411" y="413"/>
                  </a:lnTo>
                  <a:lnTo>
                    <a:pt x="281" y="833"/>
                  </a:lnTo>
                  <a:lnTo>
                    <a:pt x="0" y="42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Freeform 12"/>
            <p:cNvSpPr/>
            <p:nvPr/>
          </p:nvSpPr>
          <p:spPr bwMode="auto">
            <a:xfrm flipH="1">
              <a:off x="2192254" y="3627560"/>
              <a:ext cx="1174964" cy="885554"/>
            </a:xfrm>
            <a:custGeom>
              <a:avLst/>
              <a:gdLst>
                <a:gd name="T0" fmla="*/ 50 w 1517"/>
                <a:gd name="T1" fmla="*/ 1230 h 1230"/>
                <a:gd name="T2" fmla="*/ 5 w 1517"/>
                <a:gd name="T3" fmla="*/ 1194 h 1230"/>
                <a:gd name="T4" fmla="*/ 41 w 1517"/>
                <a:gd name="T5" fmla="*/ 1140 h 1230"/>
                <a:gd name="T6" fmla="*/ 1153 w 1517"/>
                <a:gd name="T7" fmla="*/ 910 h 1230"/>
                <a:gd name="T8" fmla="*/ 1422 w 1517"/>
                <a:gd name="T9" fmla="*/ 38 h 1230"/>
                <a:gd name="T10" fmla="*/ 1479 w 1517"/>
                <a:gd name="T11" fmla="*/ 8 h 1230"/>
                <a:gd name="T12" fmla="*/ 1510 w 1517"/>
                <a:gd name="T13" fmla="*/ 64 h 1230"/>
                <a:gd name="T14" fmla="*/ 1233 w 1517"/>
                <a:gd name="T15" fmla="*/ 961 h 1230"/>
                <a:gd name="T16" fmla="*/ 1198 w 1517"/>
                <a:gd name="T17" fmla="*/ 993 h 1230"/>
                <a:gd name="T18" fmla="*/ 60 w 1517"/>
                <a:gd name="T19" fmla="*/ 1229 h 1230"/>
                <a:gd name="T20" fmla="*/ 50 w 1517"/>
                <a:gd name="T21" fmla="*/ 1230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7" h="1230">
                  <a:moveTo>
                    <a:pt x="50" y="1230"/>
                  </a:moveTo>
                  <a:cubicBezTo>
                    <a:pt x="29" y="1230"/>
                    <a:pt x="10" y="1215"/>
                    <a:pt x="5" y="1194"/>
                  </a:cubicBezTo>
                  <a:cubicBezTo>
                    <a:pt x="0" y="1169"/>
                    <a:pt x="16" y="1145"/>
                    <a:pt x="41" y="1140"/>
                  </a:cubicBezTo>
                  <a:cubicBezTo>
                    <a:pt x="1153" y="910"/>
                    <a:pt x="1153" y="910"/>
                    <a:pt x="1153" y="910"/>
                  </a:cubicBezTo>
                  <a:cubicBezTo>
                    <a:pt x="1422" y="38"/>
                    <a:pt x="1422" y="38"/>
                    <a:pt x="1422" y="38"/>
                  </a:cubicBezTo>
                  <a:cubicBezTo>
                    <a:pt x="1429" y="14"/>
                    <a:pt x="1455" y="0"/>
                    <a:pt x="1479" y="8"/>
                  </a:cubicBezTo>
                  <a:cubicBezTo>
                    <a:pt x="1503" y="15"/>
                    <a:pt x="1517" y="40"/>
                    <a:pt x="1510" y="64"/>
                  </a:cubicBezTo>
                  <a:cubicBezTo>
                    <a:pt x="1233" y="961"/>
                    <a:pt x="1233" y="961"/>
                    <a:pt x="1233" y="961"/>
                  </a:cubicBezTo>
                  <a:cubicBezTo>
                    <a:pt x="1228" y="977"/>
                    <a:pt x="1215" y="989"/>
                    <a:pt x="1198" y="993"/>
                  </a:cubicBezTo>
                  <a:cubicBezTo>
                    <a:pt x="60" y="1229"/>
                    <a:pt x="60" y="1229"/>
                    <a:pt x="60" y="1229"/>
                  </a:cubicBezTo>
                  <a:cubicBezTo>
                    <a:pt x="57" y="1229"/>
                    <a:pt x="53" y="1230"/>
                    <a:pt x="50" y="1230"/>
                  </a:cubicBezTo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13"/>
            <p:cNvSpPr/>
            <p:nvPr/>
          </p:nvSpPr>
          <p:spPr bwMode="auto">
            <a:xfrm flipH="1">
              <a:off x="3073285" y="3160720"/>
              <a:ext cx="757934" cy="1349854"/>
            </a:xfrm>
            <a:custGeom>
              <a:avLst/>
              <a:gdLst>
                <a:gd name="T0" fmla="*/ 648 w 977"/>
                <a:gd name="T1" fmla="*/ 1875 h 1875"/>
                <a:gd name="T2" fmla="*/ 610 w 977"/>
                <a:gd name="T3" fmla="*/ 1855 h 1875"/>
                <a:gd name="T4" fmla="*/ 10 w 977"/>
                <a:gd name="T5" fmla="*/ 973 h 1875"/>
                <a:gd name="T6" fmla="*/ 4 w 977"/>
                <a:gd name="T7" fmla="*/ 935 h 1875"/>
                <a:gd name="T8" fmla="*/ 281 w 977"/>
                <a:gd name="T9" fmla="*/ 37 h 1875"/>
                <a:gd name="T10" fmla="*/ 338 w 977"/>
                <a:gd name="T11" fmla="*/ 7 h 1875"/>
                <a:gd name="T12" fmla="*/ 369 w 977"/>
                <a:gd name="T13" fmla="*/ 63 h 1875"/>
                <a:gd name="T14" fmla="*/ 98 w 977"/>
                <a:gd name="T15" fmla="*/ 941 h 1875"/>
                <a:gd name="T16" fmla="*/ 633 w 977"/>
                <a:gd name="T17" fmla="*/ 1725 h 1875"/>
                <a:gd name="T18" fmla="*/ 882 w 977"/>
                <a:gd name="T19" fmla="*/ 919 h 1875"/>
                <a:gd name="T20" fmla="*/ 939 w 977"/>
                <a:gd name="T21" fmla="*/ 888 h 1875"/>
                <a:gd name="T22" fmla="*/ 970 w 977"/>
                <a:gd name="T23" fmla="*/ 945 h 1875"/>
                <a:gd name="T24" fmla="*/ 692 w 977"/>
                <a:gd name="T25" fmla="*/ 1843 h 1875"/>
                <a:gd name="T26" fmla="*/ 655 w 977"/>
                <a:gd name="T27" fmla="*/ 1874 h 1875"/>
                <a:gd name="T28" fmla="*/ 648 w 977"/>
                <a:gd name="T29" fmla="*/ 1875 h 1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77" h="1875">
                  <a:moveTo>
                    <a:pt x="648" y="1875"/>
                  </a:moveTo>
                  <a:cubicBezTo>
                    <a:pt x="633" y="1875"/>
                    <a:pt x="619" y="1867"/>
                    <a:pt x="610" y="1855"/>
                  </a:cubicBezTo>
                  <a:cubicBezTo>
                    <a:pt x="10" y="973"/>
                    <a:pt x="10" y="973"/>
                    <a:pt x="10" y="973"/>
                  </a:cubicBezTo>
                  <a:cubicBezTo>
                    <a:pt x="2" y="962"/>
                    <a:pt x="0" y="948"/>
                    <a:pt x="4" y="935"/>
                  </a:cubicBezTo>
                  <a:cubicBezTo>
                    <a:pt x="281" y="37"/>
                    <a:pt x="281" y="37"/>
                    <a:pt x="281" y="37"/>
                  </a:cubicBezTo>
                  <a:cubicBezTo>
                    <a:pt x="288" y="13"/>
                    <a:pt x="314" y="0"/>
                    <a:pt x="338" y="7"/>
                  </a:cubicBezTo>
                  <a:cubicBezTo>
                    <a:pt x="362" y="14"/>
                    <a:pt x="376" y="39"/>
                    <a:pt x="369" y="63"/>
                  </a:cubicBezTo>
                  <a:cubicBezTo>
                    <a:pt x="98" y="941"/>
                    <a:pt x="98" y="941"/>
                    <a:pt x="98" y="941"/>
                  </a:cubicBezTo>
                  <a:cubicBezTo>
                    <a:pt x="633" y="1725"/>
                    <a:pt x="633" y="1725"/>
                    <a:pt x="633" y="1725"/>
                  </a:cubicBezTo>
                  <a:cubicBezTo>
                    <a:pt x="882" y="919"/>
                    <a:pt x="882" y="919"/>
                    <a:pt x="882" y="919"/>
                  </a:cubicBezTo>
                  <a:cubicBezTo>
                    <a:pt x="889" y="895"/>
                    <a:pt x="915" y="881"/>
                    <a:pt x="939" y="888"/>
                  </a:cubicBezTo>
                  <a:cubicBezTo>
                    <a:pt x="963" y="896"/>
                    <a:pt x="977" y="921"/>
                    <a:pt x="970" y="945"/>
                  </a:cubicBezTo>
                  <a:cubicBezTo>
                    <a:pt x="692" y="1843"/>
                    <a:pt x="692" y="1843"/>
                    <a:pt x="692" y="1843"/>
                  </a:cubicBezTo>
                  <a:cubicBezTo>
                    <a:pt x="687" y="1859"/>
                    <a:pt x="673" y="1872"/>
                    <a:pt x="655" y="1874"/>
                  </a:cubicBezTo>
                  <a:cubicBezTo>
                    <a:pt x="653" y="1875"/>
                    <a:pt x="651" y="1875"/>
                    <a:pt x="648" y="1875"/>
                  </a:cubicBezTo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Freeform 14"/>
            <p:cNvSpPr>
              <a:spLocks noEditPoints="1"/>
            </p:cNvSpPr>
            <p:nvPr/>
          </p:nvSpPr>
          <p:spPr bwMode="auto">
            <a:xfrm flipH="1">
              <a:off x="2194544" y="2993141"/>
              <a:ext cx="1421541" cy="871717"/>
            </a:xfrm>
            <a:custGeom>
              <a:avLst/>
              <a:gdLst>
                <a:gd name="T0" fmla="*/ 650 w 1836"/>
                <a:gd name="T1" fmla="*/ 1211 h 1211"/>
                <a:gd name="T2" fmla="*/ 611 w 1836"/>
                <a:gd name="T3" fmla="*/ 1191 h 1211"/>
                <a:gd name="T4" fmla="*/ 10 w 1836"/>
                <a:gd name="T5" fmla="*/ 309 h 1211"/>
                <a:gd name="T6" fmla="*/ 6 w 1836"/>
                <a:gd name="T7" fmla="*/ 267 h 1211"/>
                <a:gd name="T8" fmla="*/ 39 w 1836"/>
                <a:gd name="T9" fmla="*/ 240 h 1211"/>
                <a:gd name="T10" fmla="*/ 1178 w 1836"/>
                <a:gd name="T11" fmla="*/ 4 h 1211"/>
                <a:gd name="T12" fmla="*/ 1225 w 1836"/>
                <a:gd name="T13" fmla="*/ 23 h 1211"/>
                <a:gd name="T14" fmla="*/ 1826 w 1836"/>
                <a:gd name="T15" fmla="*/ 905 h 1211"/>
                <a:gd name="T16" fmla="*/ 1830 w 1836"/>
                <a:gd name="T17" fmla="*/ 947 h 1211"/>
                <a:gd name="T18" fmla="*/ 1797 w 1836"/>
                <a:gd name="T19" fmla="*/ 974 h 1211"/>
                <a:gd name="T20" fmla="*/ 659 w 1836"/>
                <a:gd name="T21" fmla="*/ 1210 h 1211"/>
                <a:gd name="T22" fmla="*/ 650 w 1836"/>
                <a:gd name="T23" fmla="*/ 1211 h 1211"/>
                <a:gd name="T24" fmla="*/ 125 w 1836"/>
                <a:gd name="T25" fmla="*/ 315 h 1211"/>
                <a:gd name="T26" fmla="*/ 671 w 1836"/>
                <a:gd name="T27" fmla="*/ 1115 h 1211"/>
                <a:gd name="T28" fmla="*/ 1711 w 1836"/>
                <a:gd name="T29" fmla="*/ 899 h 1211"/>
                <a:gd name="T30" fmla="*/ 1166 w 1836"/>
                <a:gd name="T31" fmla="*/ 99 h 1211"/>
                <a:gd name="T32" fmla="*/ 125 w 1836"/>
                <a:gd name="T33" fmla="*/ 315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6" h="1211">
                  <a:moveTo>
                    <a:pt x="650" y="1211"/>
                  </a:moveTo>
                  <a:cubicBezTo>
                    <a:pt x="634" y="1211"/>
                    <a:pt x="620" y="1204"/>
                    <a:pt x="611" y="1191"/>
                  </a:cubicBezTo>
                  <a:cubicBezTo>
                    <a:pt x="10" y="309"/>
                    <a:pt x="10" y="309"/>
                    <a:pt x="10" y="309"/>
                  </a:cubicBezTo>
                  <a:cubicBezTo>
                    <a:pt x="2" y="297"/>
                    <a:pt x="0" y="281"/>
                    <a:pt x="6" y="267"/>
                  </a:cubicBezTo>
                  <a:cubicBezTo>
                    <a:pt x="12" y="253"/>
                    <a:pt x="24" y="243"/>
                    <a:pt x="39" y="240"/>
                  </a:cubicBezTo>
                  <a:cubicBezTo>
                    <a:pt x="1178" y="4"/>
                    <a:pt x="1178" y="4"/>
                    <a:pt x="1178" y="4"/>
                  </a:cubicBezTo>
                  <a:cubicBezTo>
                    <a:pt x="1196" y="0"/>
                    <a:pt x="1215" y="7"/>
                    <a:pt x="1225" y="23"/>
                  </a:cubicBezTo>
                  <a:cubicBezTo>
                    <a:pt x="1826" y="905"/>
                    <a:pt x="1826" y="905"/>
                    <a:pt x="1826" y="905"/>
                  </a:cubicBezTo>
                  <a:cubicBezTo>
                    <a:pt x="1834" y="917"/>
                    <a:pt x="1836" y="933"/>
                    <a:pt x="1830" y="947"/>
                  </a:cubicBezTo>
                  <a:cubicBezTo>
                    <a:pt x="1825" y="961"/>
                    <a:pt x="1812" y="971"/>
                    <a:pt x="1797" y="974"/>
                  </a:cubicBezTo>
                  <a:cubicBezTo>
                    <a:pt x="659" y="1210"/>
                    <a:pt x="659" y="1210"/>
                    <a:pt x="659" y="1210"/>
                  </a:cubicBezTo>
                  <a:cubicBezTo>
                    <a:pt x="656" y="1211"/>
                    <a:pt x="653" y="1211"/>
                    <a:pt x="650" y="1211"/>
                  </a:cubicBezTo>
                  <a:moveTo>
                    <a:pt x="125" y="315"/>
                  </a:moveTo>
                  <a:cubicBezTo>
                    <a:pt x="671" y="1115"/>
                    <a:pt x="671" y="1115"/>
                    <a:pt x="671" y="1115"/>
                  </a:cubicBezTo>
                  <a:cubicBezTo>
                    <a:pt x="1711" y="899"/>
                    <a:pt x="1711" y="899"/>
                    <a:pt x="1711" y="899"/>
                  </a:cubicBezTo>
                  <a:cubicBezTo>
                    <a:pt x="1166" y="99"/>
                    <a:pt x="1166" y="99"/>
                    <a:pt x="1166" y="99"/>
                  </a:cubicBezTo>
                  <a:lnTo>
                    <a:pt x="125" y="315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03010" y="3841115"/>
            <a:ext cx="462915" cy="430530"/>
            <a:chOff x="2192254" y="2993141"/>
            <a:chExt cx="1638965" cy="1519973"/>
          </a:xfrm>
        </p:grpSpPr>
        <p:sp>
          <p:nvSpPr>
            <p:cNvPr id="11" name="Freeform 10"/>
            <p:cNvSpPr/>
            <p:nvPr/>
          </p:nvSpPr>
          <p:spPr bwMode="auto">
            <a:xfrm flipH="1">
              <a:off x="2232606" y="3661918"/>
              <a:ext cx="1095530" cy="816370"/>
            </a:xfrm>
            <a:custGeom>
              <a:avLst/>
              <a:gdLst>
                <a:gd name="T0" fmla="*/ 662 w 662"/>
                <a:gd name="T1" fmla="*/ 0 h 531"/>
                <a:gd name="T2" fmla="*/ 533 w 662"/>
                <a:gd name="T3" fmla="*/ 420 h 531"/>
                <a:gd name="T4" fmla="*/ 0 w 662"/>
                <a:gd name="T5" fmla="*/ 531 h 531"/>
                <a:gd name="T6" fmla="*/ 130 w 662"/>
                <a:gd name="T7" fmla="*/ 111 h 531"/>
                <a:gd name="T8" fmla="*/ 662 w 662"/>
                <a:gd name="T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2" h="531">
                  <a:moveTo>
                    <a:pt x="662" y="0"/>
                  </a:moveTo>
                  <a:lnTo>
                    <a:pt x="533" y="420"/>
                  </a:lnTo>
                  <a:lnTo>
                    <a:pt x="0" y="531"/>
                  </a:lnTo>
                  <a:lnTo>
                    <a:pt x="130" y="111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" name="Freeform 11"/>
            <p:cNvSpPr/>
            <p:nvPr/>
          </p:nvSpPr>
          <p:spPr bwMode="auto">
            <a:xfrm flipH="1">
              <a:off x="3086542" y="3229511"/>
              <a:ext cx="680155" cy="1280670"/>
            </a:xfrm>
            <a:custGeom>
              <a:avLst/>
              <a:gdLst>
                <a:gd name="T0" fmla="*/ 129 w 411"/>
                <a:gd name="T1" fmla="*/ 0 h 833"/>
                <a:gd name="T2" fmla="*/ 411 w 411"/>
                <a:gd name="T3" fmla="*/ 413 h 833"/>
                <a:gd name="T4" fmla="*/ 281 w 411"/>
                <a:gd name="T5" fmla="*/ 833 h 833"/>
                <a:gd name="T6" fmla="*/ 0 w 411"/>
                <a:gd name="T7" fmla="*/ 420 h 833"/>
                <a:gd name="T8" fmla="*/ 129 w 411"/>
                <a:gd name="T9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833">
                  <a:moveTo>
                    <a:pt x="129" y="0"/>
                  </a:moveTo>
                  <a:lnTo>
                    <a:pt x="411" y="413"/>
                  </a:lnTo>
                  <a:lnTo>
                    <a:pt x="281" y="833"/>
                  </a:lnTo>
                  <a:lnTo>
                    <a:pt x="0" y="42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12"/>
            <p:cNvSpPr/>
            <p:nvPr/>
          </p:nvSpPr>
          <p:spPr bwMode="auto">
            <a:xfrm flipH="1">
              <a:off x="2192254" y="3627560"/>
              <a:ext cx="1174964" cy="885554"/>
            </a:xfrm>
            <a:custGeom>
              <a:avLst/>
              <a:gdLst>
                <a:gd name="T0" fmla="*/ 50 w 1517"/>
                <a:gd name="T1" fmla="*/ 1230 h 1230"/>
                <a:gd name="T2" fmla="*/ 5 w 1517"/>
                <a:gd name="T3" fmla="*/ 1194 h 1230"/>
                <a:gd name="T4" fmla="*/ 41 w 1517"/>
                <a:gd name="T5" fmla="*/ 1140 h 1230"/>
                <a:gd name="T6" fmla="*/ 1153 w 1517"/>
                <a:gd name="T7" fmla="*/ 910 h 1230"/>
                <a:gd name="T8" fmla="*/ 1422 w 1517"/>
                <a:gd name="T9" fmla="*/ 38 h 1230"/>
                <a:gd name="T10" fmla="*/ 1479 w 1517"/>
                <a:gd name="T11" fmla="*/ 8 h 1230"/>
                <a:gd name="T12" fmla="*/ 1510 w 1517"/>
                <a:gd name="T13" fmla="*/ 64 h 1230"/>
                <a:gd name="T14" fmla="*/ 1233 w 1517"/>
                <a:gd name="T15" fmla="*/ 961 h 1230"/>
                <a:gd name="T16" fmla="*/ 1198 w 1517"/>
                <a:gd name="T17" fmla="*/ 993 h 1230"/>
                <a:gd name="T18" fmla="*/ 60 w 1517"/>
                <a:gd name="T19" fmla="*/ 1229 h 1230"/>
                <a:gd name="T20" fmla="*/ 50 w 1517"/>
                <a:gd name="T21" fmla="*/ 1230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7" h="1230">
                  <a:moveTo>
                    <a:pt x="50" y="1230"/>
                  </a:moveTo>
                  <a:cubicBezTo>
                    <a:pt x="29" y="1230"/>
                    <a:pt x="10" y="1215"/>
                    <a:pt x="5" y="1194"/>
                  </a:cubicBezTo>
                  <a:cubicBezTo>
                    <a:pt x="0" y="1169"/>
                    <a:pt x="16" y="1145"/>
                    <a:pt x="41" y="1140"/>
                  </a:cubicBezTo>
                  <a:cubicBezTo>
                    <a:pt x="1153" y="910"/>
                    <a:pt x="1153" y="910"/>
                    <a:pt x="1153" y="910"/>
                  </a:cubicBezTo>
                  <a:cubicBezTo>
                    <a:pt x="1422" y="38"/>
                    <a:pt x="1422" y="38"/>
                    <a:pt x="1422" y="38"/>
                  </a:cubicBezTo>
                  <a:cubicBezTo>
                    <a:pt x="1429" y="14"/>
                    <a:pt x="1455" y="0"/>
                    <a:pt x="1479" y="8"/>
                  </a:cubicBezTo>
                  <a:cubicBezTo>
                    <a:pt x="1503" y="15"/>
                    <a:pt x="1517" y="40"/>
                    <a:pt x="1510" y="64"/>
                  </a:cubicBezTo>
                  <a:cubicBezTo>
                    <a:pt x="1233" y="961"/>
                    <a:pt x="1233" y="961"/>
                    <a:pt x="1233" y="961"/>
                  </a:cubicBezTo>
                  <a:cubicBezTo>
                    <a:pt x="1228" y="977"/>
                    <a:pt x="1215" y="989"/>
                    <a:pt x="1198" y="993"/>
                  </a:cubicBezTo>
                  <a:cubicBezTo>
                    <a:pt x="60" y="1229"/>
                    <a:pt x="60" y="1229"/>
                    <a:pt x="60" y="1229"/>
                  </a:cubicBezTo>
                  <a:cubicBezTo>
                    <a:pt x="57" y="1229"/>
                    <a:pt x="53" y="1230"/>
                    <a:pt x="50" y="1230"/>
                  </a:cubicBezTo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13"/>
            <p:cNvSpPr/>
            <p:nvPr/>
          </p:nvSpPr>
          <p:spPr bwMode="auto">
            <a:xfrm flipH="1">
              <a:off x="3073285" y="3160720"/>
              <a:ext cx="757934" cy="1349854"/>
            </a:xfrm>
            <a:custGeom>
              <a:avLst/>
              <a:gdLst>
                <a:gd name="T0" fmla="*/ 648 w 977"/>
                <a:gd name="T1" fmla="*/ 1875 h 1875"/>
                <a:gd name="T2" fmla="*/ 610 w 977"/>
                <a:gd name="T3" fmla="*/ 1855 h 1875"/>
                <a:gd name="T4" fmla="*/ 10 w 977"/>
                <a:gd name="T5" fmla="*/ 973 h 1875"/>
                <a:gd name="T6" fmla="*/ 4 w 977"/>
                <a:gd name="T7" fmla="*/ 935 h 1875"/>
                <a:gd name="T8" fmla="*/ 281 w 977"/>
                <a:gd name="T9" fmla="*/ 37 h 1875"/>
                <a:gd name="T10" fmla="*/ 338 w 977"/>
                <a:gd name="T11" fmla="*/ 7 h 1875"/>
                <a:gd name="T12" fmla="*/ 369 w 977"/>
                <a:gd name="T13" fmla="*/ 63 h 1875"/>
                <a:gd name="T14" fmla="*/ 98 w 977"/>
                <a:gd name="T15" fmla="*/ 941 h 1875"/>
                <a:gd name="T16" fmla="*/ 633 w 977"/>
                <a:gd name="T17" fmla="*/ 1725 h 1875"/>
                <a:gd name="T18" fmla="*/ 882 w 977"/>
                <a:gd name="T19" fmla="*/ 919 h 1875"/>
                <a:gd name="T20" fmla="*/ 939 w 977"/>
                <a:gd name="T21" fmla="*/ 888 h 1875"/>
                <a:gd name="T22" fmla="*/ 970 w 977"/>
                <a:gd name="T23" fmla="*/ 945 h 1875"/>
                <a:gd name="T24" fmla="*/ 692 w 977"/>
                <a:gd name="T25" fmla="*/ 1843 h 1875"/>
                <a:gd name="T26" fmla="*/ 655 w 977"/>
                <a:gd name="T27" fmla="*/ 1874 h 1875"/>
                <a:gd name="T28" fmla="*/ 648 w 977"/>
                <a:gd name="T29" fmla="*/ 1875 h 1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77" h="1875">
                  <a:moveTo>
                    <a:pt x="648" y="1875"/>
                  </a:moveTo>
                  <a:cubicBezTo>
                    <a:pt x="633" y="1875"/>
                    <a:pt x="619" y="1867"/>
                    <a:pt x="610" y="1855"/>
                  </a:cubicBezTo>
                  <a:cubicBezTo>
                    <a:pt x="10" y="973"/>
                    <a:pt x="10" y="973"/>
                    <a:pt x="10" y="973"/>
                  </a:cubicBezTo>
                  <a:cubicBezTo>
                    <a:pt x="2" y="962"/>
                    <a:pt x="0" y="948"/>
                    <a:pt x="4" y="935"/>
                  </a:cubicBezTo>
                  <a:cubicBezTo>
                    <a:pt x="281" y="37"/>
                    <a:pt x="281" y="37"/>
                    <a:pt x="281" y="37"/>
                  </a:cubicBezTo>
                  <a:cubicBezTo>
                    <a:pt x="288" y="13"/>
                    <a:pt x="314" y="0"/>
                    <a:pt x="338" y="7"/>
                  </a:cubicBezTo>
                  <a:cubicBezTo>
                    <a:pt x="362" y="14"/>
                    <a:pt x="376" y="39"/>
                    <a:pt x="369" y="63"/>
                  </a:cubicBezTo>
                  <a:cubicBezTo>
                    <a:pt x="98" y="941"/>
                    <a:pt x="98" y="941"/>
                    <a:pt x="98" y="941"/>
                  </a:cubicBezTo>
                  <a:cubicBezTo>
                    <a:pt x="633" y="1725"/>
                    <a:pt x="633" y="1725"/>
                    <a:pt x="633" y="1725"/>
                  </a:cubicBezTo>
                  <a:cubicBezTo>
                    <a:pt x="882" y="919"/>
                    <a:pt x="882" y="919"/>
                    <a:pt x="882" y="919"/>
                  </a:cubicBezTo>
                  <a:cubicBezTo>
                    <a:pt x="889" y="895"/>
                    <a:pt x="915" y="881"/>
                    <a:pt x="939" y="888"/>
                  </a:cubicBezTo>
                  <a:cubicBezTo>
                    <a:pt x="963" y="896"/>
                    <a:pt x="977" y="921"/>
                    <a:pt x="970" y="945"/>
                  </a:cubicBezTo>
                  <a:cubicBezTo>
                    <a:pt x="692" y="1843"/>
                    <a:pt x="692" y="1843"/>
                    <a:pt x="692" y="1843"/>
                  </a:cubicBezTo>
                  <a:cubicBezTo>
                    <a:pt x="687" y="1859"/>
                    <a:pt x="673" y="1872"/>
                    <a:pt x="655" y="1874"/>
                  </a:cubicBezTo>
                  <a:cubicBezTo>
                    <a:pt x="653" y="1875"/>
                    <a:pt x="651" y="1875"/>
                    <a:pt x="648" y="1875"/>
                  </a:cubicBezTo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 flipH="1">
              <a:off x="2194544" y="2993141"/>
              <a:ext cx="1421541" cy="871717"/>
            </a:xfrm>
            <a:custGeom>
              <a:avLst/>
              <a:gdLst>
                <a:gd name="T0" fmla="*/ 650 w 1836"/>
                <a:gd name="T1" fmla="*/ 1211 h 1211"/>
                <a:gd name="T2" fmla="*/ 611 w 1836"/>
                <a:gd name="T3" fmla="*/ 1191 h 1211"/>
                <a:gd name="T4" fmla="*/ 10 w 1836"/>
                <a:gd name="T5" fmla="*/ 309 h 1211"/>
                <a:gd name="T6" fmla="*/ 6 w 1836"/>
                <a:gd name="T7" fmla="*/ 267 h 1211"/>
                <a:gd name="T8" fmla="*/ 39 w 1836"/>
                <a:gd name="T9" fmla="*/ 240 h 1211"/>
                <a:gd name="T10" fmla="*/ 1178 w 1836"/>
                <a:gd name="T11" fmla="*/ 4 h 1211"/>
                <a:gd name="T12" fmla="*/ 1225 w 1836"/>
                <a:gd name="T13" fmla="*/ 23 h 1211"/>
                <a:gd name="T14" fmla="*/ 1826 w 1836"/>
                <a:gd name="T15" fmla="*/ 905 h 1211"/>
                <a:gd name="T16" fmla="*/ 1830 w 1836"/>
                <a:gd name="T17" fmla="*/ 947 h 1211"/>
                <a:gd name="T18" fmla="*/ 1797 w 1836"/>
                <a:gd name="T19" fmla="*/ 974 h 1211"/>
                <a:gd name="T20" fmla="*/ 659 w 1836"/>
                <a:gd name="T21" fmla="*/ 1210 h 1211"/>
                <a:gd name="T22" fmla="*/ 650 w 1836"/>
                <a:gd name="T23" fmla="*/ 1211 h 1211"/>
                <a:gd name="T24" fmla="*/ 125 w 1836"/>
                <a:gd name="T25" fmla="*/ 315 h 1211"/>
                <a:gd name="T26" fmla="*/ 671 w 1836"/>
                <a:gd name="T27" fmla="*/ 1115 h 1211"/>
                <a:gd name="T28" fmla="*/ 1711 w 1836"/>
                <a:gd name="T29" fmla="*/ 899 h 1211"/>
                <a:gd name="T30" fmla="*/ 1166 w 1836"/>
                <a:gd name="T31" fmla="*/ 99 h 1211"/>
                <a:gd name="T32" fmla="*/ 125 w 1836"/>
                <a:gd name="T33" fmla="*/ 315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6" h="1211">
                  <a:moveTo>
                    <a:pt x="650" y="1211"/>
                  </a:moveTo>
                  <a:cubicBezTo>
                    <a:pt x="634" y="1211"/>
                    <a:pt x="620" y="1204"/>
                    <a:pt x="611" y="1191"/>
                  </a:cubicBezTo>
                  <a:cubicBezTo>
                    <a:pt x="10" y="309"/>
                    <a:pt x="10" y="309"/>
                    <a:pt x="10" y="309"/>
                  </a:cubicBezTo>
                  <a:cubicBezTo>
                    <a:pt x="2" y="297"/>
                    <a:pt x="0" y="281"/>
                    <a:pt x="6" y="267"/>
                  </a:cubicBezTo>
                  <a:cubicBezTo>
                    <a:pt x="12" y="253"/>
                    <a:pt x="24" y="243"/>
                    <a:pt x="39" y="240"/>
                  </a:cubicBezTo>
                  <a:cubicBezTo>
                    <a:pt x="1178" y="4"/>
                    <a:pt x="1178" y="4"/>
                    <a:pt x="1178" y="4"/>
                  </a:cubicBezTo>
                  <a:cubicBezTo>
                    <a:pt x="1196" y="0"/>
                    <a:pt x="1215" y="7"/>
                    <a:pt x="1225" y="23"/>
                  </a:cubicBezTo>
                  <a:cubicBezTo>
                    <a:pt x="1826" y="905"/>
                    <a:pt x="1826" y="905"/>
                    <a:pt x="1826" y="905"/>
                  </a:cubicBezTo>
                  <a:cubicBezTo>
                    <a:pt x="1834" y="917"/>
                    <a:pt x="1836" y="933"/>
                    <a:pt x="1830" y="947"/>
                  </a:cubicBezTo>
                  <a:cubicBezTo>
                    <a:pt x="1825" y="961"/>
                    <a:pt x="1812" y="971"/>
                    <a:pt x="1797" y="974"/>
                  </a:cubicBezTo>
                  <a:cubicBezTo>
                    <a:pt x="659" y="1210"/>
                    <a:pt x="659" y="1210"/>
                    <a:pt x="659" y="1210"/>
                  </a:cubicBezTo>
                  <a:cubicBezTo>
                    <a:pt x="656" y="1211"/>
                    <a:pt x="653" y="1211"/>
                    <a:pt x="650" y="1211"/>
                  </a:cubicBezTo>
                  <a:moveTo>
                    <a:pt x="125" y="315"/>
                  </a:moveTo>
                  <a:cubicBezTo>
                    <a:pt x="671" y="1115"/>
                    <a:pt x="671" y="1115"/>
                    <a:pt x="671" y="1115"/>
                  </a:cubicBezTo>
                  <a:cubicBezTo>
                    <a:pt x="1711" y="899"/>
                    <a:pt x="1711" y="899"/>
                    <a:pt x="1711" y="899"/>
                  </a:cubicBezTo>
                  <a:cubicBezTo>
                    <a:pt x="1166" y="99"/>
                    <a:pt x="1166" y="99"/>
                    <a:pt x="1166" y="99"/>
                  </a:cubicBezTo>
                  <a:lnTo>
                    <a:pt x="125" y="315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22" name="Group 2"/>
          <p:cNvGrpSpPr/>
          <p:nvPr/>
        </p:nvGrpSpPr>
        <p:grpSpPr>
          <a:xfrm>
            <a:off x="6786595" y="2505467"/>
            <a:ext cx="3474405" cy="905355"/>
            <a:chOff x="2430338" y="4388283"/>
            <a:chExt cx="5891851" cy="1535291"/>
          </a:xfrm>
        </p:grpSpPr>
        <p:sp>
          <p:nvSpPr>
            <p:cNvPr id="23" name="TextBox 6"/>
            <p:cNvSpPr txBox="1"/>
            <p:nvPr/>
          </p:nvSpPr>
          <p:spPr>
            <a:xfrm>
              <a:off x="2430338" y="4927510"/>
              <a:ext cx="5891851" cy="996064"/>
            </a:xfrm>
            <a:prstGeom prst="rect">
              <a:avLst/>
            </a:prstGeom>
            <a:noFill/>
          </p:spPr>
          <p:txBody>
            <a:bodyPr wrap="square" lIns="219378" tIns="109689" rIns="219378" bIns="109689" rtlCol="0">
              <a:spAutoFit/>
            </a:bodyPr>
            <a:p>
              <a:pPr algn="l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sym typeface="+mn-ea"/>
                </a:rPr>
                <a:t>We have many PowerPoint templates that has been specifically designed to help anyone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+mn-ea"/>
              </a:endParaRPr>
            </a:p>
          </p:txBody>
        </p:sp>
        <p:sp>
          <p:nvSpPr>
            <p:cNvPr id="24" name="TextBox 8"/>
            <p:cNvSpPr txBox="1"/>
            <p:nvPr/>
          </p:nvSpPr>
          <p:spPr>
            <a:xfrm>
              <a:off x="2553250" y="4388283"/>
              <a:ext cx="2057812" cy="724704"/>
            </a:xfrm>
            <a:prstGeom prst="rect">
              <a:avLst/>
            </a:prstGeom>
            <a:noFill/>
          </p:spPr>
          <p:txBody>
            <a:bodyPr wrap="none" lIns="182809" tIns="91405" rIns="182809" bIns="91405" rtlCol="0">
              <a:spAutoFit/>
            </a:bodyPr>
            <a:p>
              <a:pPr algn="l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+mn-ea"/>
                </a:rPr>
                <a:t>Topic here</a:t>
              </a:r>
              <a:endPara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微软雅黑 Light" panose="020B0502040204020203" charset="-122"/>
                <a:cs typeface="Lato Regular"/>
                <a:sym typeface="+mn-ea"/>
              </a:endParaRPr>
            </a:p>
          </p:txBody>
        </p:sp>
      </p:grpSp>
      <p:grpSp>
        <p:nvGrpSpPr>
          <p:cNvPr id="25" name="Group 3"/>
          <p:cNvGrpSpPr/>
          <p:nvPr/>
        </p:nvGrpSpPr>
        <p:grpSpPr>
          <a:xfrm>
            <a:off x="6786595" y="3662592"/>
            <a:ext cx="3837305" cy="915670"/>
            <a:chOff x="2462228" y="6007067"/>
            <a:chExt cx="6507251" cy="1552782"/>
          </a:xfrm>
        </p:grpSpPr>
        <p:sp>
          <p:nvSpPr>
            <p:cNvPr id="26" name="TextBox 10"/>
            <p:cNvSpPr txBox="1"/>
            <p:nvPr/>
          </p:nvSpPr>
          <p:spPr>
            <a:xfrm>
              <a:off x="2462228" y="6563786"/>
              <a:ext cx="6507251" cy="996063"/>
            </a:xfrm>
            <a:prstGeom prst="rect">
              <a:avLst/>
            </a:prstGeom>
            <a:noFill/>
          </p:spPr>
          <p:txBody>
            <a:bodyPr wrap="square" lIns="219378" tIns="109689" rIns="219378" bIns="109689" rtlCol="0">
              <a:spAutoFit/>
            </a:bodyPr>
            <a:p>
              <a:pPr algn="l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sym typeface="+mn-ea"/>
                </a:rPr>
                <a:t>We have many PowerPoint templates that has been specifically designed to help anyone 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+mn-ea"/>
              </a:endParaRPr>
            </a:p>
          </p:txBody>
        </p:sp>
        <p:sp>
          <p:nvSpPr>
            <p:cNvPr id="27" name="TextBox 15"/>
            <p:cNvSpPr txBox="1"/>
            <p:nvPr/>
          </p:nvSpPr>
          <p:spPr>
            <a:xfrm>
              <a:off x="2533464" y="6007067"/>
              <a:ext cx="2057812" cy="724703"/>
            </a:xfrm>
            <a:prstGeom prst="rect">
              <a:avLst/>
            </a:prstGeom>
            <a:noFill/>
          </p:spPr>
          <p:txBody>
            <a:bodyPr wrap="none" lIns="182809" tIns="91405" rIns="182809" bIns="91405" rtlCol="0">
              <a:spAutoFit/>
            </a:bodyPr>
            <a:p>
              <a:pPr algn="l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+mn-ea"/>
                </a:rPr>
                <a:t>Topic here</a:t>
              </a:r>
              <a:endPara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微软雅黑 Light" panose="020B0502040204020203" charset="-122"/>
                <a:cs typeface="Lato Regular"/>
                <a:sym typeface="+mn-ea"/>
              </a:endParaRPr>
            </a:p>
          </p:txBody>
        </p:sp>
      </p:grpSp>
      <p:grpSp>
        <p:nvGrpSpPr>
          <p:cNvPr id="28" name="Group 4"/>
          <p:cNvGrpSpPr/>
          <p:nvPr/>
        </p:nvGrpSpPr>
        <p:grpSpPr>
          <a:xfrm>
            <a:off x="6786595" y="4884946"/>
            <a:ext cx="3937635" cy="915670"/>
            <a:chOff x="2440330" y="7594332"/>
            <a:chExt cx="6677390" cy="1552783"/>
          </a:xfrm>
        </p:grpSpPr>
        <p:sp>
          <p:nvSpPr>
            <p:cNvPr id="29" name="TextBox 17"/>
            <p:cNvSpPr txBox="1"/>
            <p:nvPr/>
          </p:nvSpPr>
          <p:spPr>
            <a:xfrm>
              <a:off x="2440330" y="8151051"/>
              <a:ext cx="6677390" cy="996064"/>
            </a:xfrm>
            <a:prstGeom prst="rect">
              <a:avLst/>
            </a:prstGeom>
            <a:noFill/>
          </p:spPr>
          <p:txBody>
            <a:bodyPr wrap="square" lIns="219378" tIns="109689" rIns="219378" bIns="109689" rtlCol="0">
              <a:spAutoFit/>
            </a:bodyPr>
            <a:p>
              <a:pPr algn="l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sym typeface="+mn-ea"/>
                </a:rPr>
                <a:t>We have many PowerPoint templates that has been specifically designed to help anyone 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+mn-ea"/>
              </a:endParaRPr>
            </a:p>
          </p:txBody>
        </p:sp>
        <p:sp>
          <p:nvSpPr>
            <p:cNvPr id="30" name="TextBox 19"/>
            <p:cNvSpPr txBox="1"/>
            <p:nvPr/>
          </p:nvSpPr>
          <p:spPr>
            <a:xfrm>
              <a:off x="2528792" y="7594332"/>
              <a:ext cx="2057812" cy="724704"/>
            </a:xfrm>
            <a:prstGeom prst="rect">
              <a:avLst/>
            </a:prstGeom>
            <a:noFill/>
          </p:spPr>
          <p:txBody>
            <a:bodyPr wrap="none" lIns="182809" tIns="91405" rIns="182809" bIns="91405" rtlCol="0">
              <a:spAutoFit/>
            </a:bodyPr>
            <a:p>
              <a:pPr algn="l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+mn-ea"/>
                </a:rPr>
                <a:t>Topic here</a:t>
              </a:r>
              <a:endPara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微软雅黑 Light" panose="020B0502040204020203" charset="-122"/>
                <a:cs typeface="Lato Regular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31" name="组合 30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32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33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4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5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6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7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8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9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1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3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4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5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6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7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8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9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70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1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2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3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4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5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0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1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2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3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4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5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6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7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8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9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0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4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5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26" name="文本框 125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53" name="流程图: 终止 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pic>
        <p:nvPicPr>
          <p:cNvPr id="3" name="图片 2" descr="ba5326b6a65c6196b9fa7dd1ac974f15"/>
          <p:cNvPicPr>
            <a:picLocks noChangeAspect="1"/>
          </p:cNvPicPr>
          <p:nvPr/>
        </p:nvPicPr>
        <p:blipFill>
          <a:blip r:embed="rId1">
            <a:lum bright="12000"/>
          </a:blip>
          <a:stretch>
            <a:fillRect/>
          </a:stretch>
        </p:blipFill>
        <p:spPr>
          <a:xfrm>
            <a:off x="1645920" y="1650365"/>
            <a:ext cx="4103370" cy="4103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5922988" y="2382820"/>
            <a:ext cx="583154" cy="963230"/>
            <a:chOff x="4321225" y="1247597"/>
            <a:chExt cx="451108" cy="74512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6" name="Freeform 5"/>
            <p:cNvSpPr>
              <a:spLocks noEditPoints="1"/>
            </p:cNvSpPr>
            <p:nvPr/>
          </p:nvSpPr>
          <p:spPr bwMode="auto">
            <a:xfrm>
              <a:off x="4321225" y="1583406"/>
              <a:ext cx="451108" cy="409312"/>
            </a:xfrm>
            <a:custGeom>
              <a:avLst/>
              <a:gdLst>
                <a:gd name="T0" fmla="*/ 182 w 185"/>
                <a:gd name="T1" fmla="*/ 150 h 167"/>
                <a:gd name="T2" fmla="*/ 182 w 185"/>
                <a:gd name="T3" fmla="*/ 149 h 167"/>
                <a:gd name="T4" fmla="*/ 89 w 185"/>
                <a:gd name="T5" fmla="*/ 24 h 167"/>
                <a:gd name="T6" fmla="*/ 25 w 185"/>
                <a:gd name="T7" fmla="*/ 152 h 167"/>
                <a:gd name="T8" fmla="*/ 28 w 185"/>
                <a:gd name="T9" fmla="*/ 156 h 167"/>
                <a:gd name="T10" fmla="*/ 34 w 185"/>
                <a:gd name="T11" fmla="*/ 157 h 167"/>
                <a:gd name="T12" fmla="*/ 35 w 185"/>
                <a:gd name="T13" fmla="*/ 158 h 167"/>
                <a:gd name="T14" fmla="*/ 35 w 185"/>
                <a:gd name="T15" fmla="*/ 158 h 167"/>
                <a:gd name="T16" fmla="*/ 174 w 185"/>
                <a:gd name="T17" fmla="*/ 165 h 167"/>
                <a:gd name="T18" fmla="*/ 182 w 185"/>
                <a:gd name="T19" fmla="*/ 150 h 167"/>
                <a:gd name="T20" fmla="*/ 51 w 185"/>
                <a:gd name="T21" fmla="*/ 145 h 167"/>
                <a:gd name="T22" fmla="*/ 119 w 185"/>
                <a:gd name="T23" fmla="*/ 60 h 167"/>
                <a:gd name="T24" fmla="*/ 111 w 185"/>
                <a:gd name="T25" fmla="*/ 45 h 167"/>
                <a:gd name="T26" fmla="*/ 71 w 185"/>
                <a:gd name="T27" fmla="*/ 93 h 167"/>
                <a:gd name="T28" fmla="*/ 42 w 185"/>
                <a:gd name="T29" fmla="*/ 146 h 167"/>
                <a:gd name="T30" fmla="*/ 34 w 185"/>
                <a:gd name="T31" fmla="*/ 147 h 167"/>
                <a:gd name="T32" fmla="*/ 37 w 185"/>
                <a:gd name="T33" fmla="*/ 106 h 167"/>
                <a:gd name="T34" fmla="*/ 38 w 185"/>
                <a:gd name="T35" fmla="*/ 107 h 167"/>
                <a:gd name="T36" fmla="*/ 40 w 185"/>
                <a:gd name="T37" fmla="*/ 105 h 167"/>
                <a:gd name="T38" fmla="*/ 43 w 185"/>
                <a:gd name="T39" fmla="*/ 104 h 167"/>
                <a:gd name="T40" fmla="*/ 48 w 185"/>
                <a:gd name="T41" fmla="*/ 98 h 167"/>
                <a:gd name="T42" fmla="*/ 65 w 185"/>
                <a:gd name="T43" fmla="*/ 78 h 167"/>
                <a:gd name="T44" fmla="*/ 84 w 185"/>
                <a:gd name="T45" fmla="*/ 59 h 167"/>
                <a:gd name="T46" fmla="*/ 92 w 185"/>
                <a:gd name="T47" fmla="*/ 54 h 167"/>
                <a:gd name="T48" fmla="*/ 95 w 185"/>
                <a:gd name="T49" fmla="*/ 51 h 167"/>
                <a:gd name="T50" fmla="*/ 98 w 185"/>
                <a:gd name="T51" fmla="*/ 48 h 167"/>
                <a:gd name="T52" fmla="*/ 85 w 185"/>
                <a:gd name="T53" fmla="*/ 44 h 167"/>
                <a:gd name="T54" fmla="*/ 60 w 185"/>
                <a:gd name="T55" fmla="*/ 67 h 167"/>
                <a:gd name="T56" fmla="*/ 51 w 185"/>
                <a:gd name="T57" fmla="*/ 76 h 167"/>
                <a:gd name="T58" fmla="*/ 98 w 185"/>
                <a:gd name="T59" fmla="*/ 34 h 167"/>
                <a:gd name="T60" fmla="*/ 145 w 185"/>
                <a:gd name="T61" fmla="*/ 62 h 167"/>
                <a:gd name="T62" fmla="*/ 136 w 185"/>
                <a:gd name="T63" fmla="*/ 60 h 167"/>
                <a:gd name="T64" fmla="*/ 103 w 185"/>
                <a:gd name="T65" fmla="*/ 97 h 167"/>
                <a:gd name="T66" fmla="*/ 79 w 185"/>
                <a:gd name="T67" fmla="*/ 143 h 167"/>
                <a:gd name="T68" fmla="*/ 51 w 185"/>
                <a:gd name="T69" fmla="*/ 145 h 167"/>
                <a:gd name="T70" fmla="*/ 161 w 185"/>
                <a:gd name="T71" fmla="*/ 145 h 167"/>
                <a:gd name="T72" fmla="*/ 162 w 185"/>
                <a:gd name="T73" fmla="*/ 143 h 167"/>
                <a:gd name="T74" fmla="*/ 151 w 185"/>
                <a:gd name="T75" fmla="*/ 133 h 167"/>
                <a:gd name="T76" fmla="*/ 142 w 185"/>
                <a:gd name="T77" fmla="*/ 145 h 167"/>
                <a:gd name="T78" fmla="*/ 126 w 185"/>
                <a:gd name="T79" fmla="*/ 144 h 167"/>
                <a:gd name="T80" fmla="*/ 136 w 185"/>
                <a:gd name="T81" fmla="*/ 133 h 167"/>
                <a:gd name="T82" fmla="*/ 158 w 185"/>
                <a:gd name="T83" fmla="*/ 111 h 167"/>
                <a:gd name="T84" fmla="*/ 159 w 185"/>
                <a:gd name="T85" fmla="*/ 103 h 167"/>
                <a:gd name="T86" fmla="*/ 158 w 185"/>
                <a:gd name="T87" fmla="*/ 102 h 167"/>
                <a:gd name="T88" fmla="*/ 149 w 185"/>
                <a:gd name="T89" fmla="*/ 101 h 167"/>
                <a:gd name="T90" fmla="*/ 111 w 185"/>
                <a:gd name="T91" fmla="*/ 142 h 167"/>
                <a:gd name="T92" fmla="*/ 110 w 185"/>
                <a:gd name="T93" fmla="*/ 144 h 167"/>
                <a:gd name="T94" fmla="*/ 91 w 185"/>
                <a:gd name="T95" fmla="*/ 143 h 167"/>
                <a:gd name="T96" fmla="*/ 109 w 185"/>
                <a:gd name="T97" fmla="*/ 116 h 167"/>
                <a:gd name="T98" fmla="*/ 140 w 185"/>
                <a:gd name="T99" fmla="*/ 77 h 167"/>
                <a:gd name="T100" fmla="*/ 142 w 185"/>
                <a:gd name="T101" fmla="*/ 76 h 167"/>
                <a:gd name="T102" fmla="*/ 147 w 185"/>
                <a:gd name="T103" fmla="*/ 69 h 167"/>
                <a:gd name="T104" fmla="*/ 147 w 185"/>
                <a:gd name="T105" fmla="*/ 66 h 167"/>
                <a:gd name="T106" fmla="*/ 166 w 185"/>
                <a:gd name="T107" fmla="*/ 146 h 167"/>
                <a:gd name="T108" fmla="*/ 161 w 185"/>
                <a:gd name="T109" fmla="*/ 1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5" h="167">
                  <a:moveTo>
                    <a:pt x="182" y="150"/>
                  </a:moveTo>
                  <a:cubicBezTo>
                    <a:pt x="182" y="150"/>
                    <a:pt x="182" y="149"/>
                    <a:pt x="182" y="149"/>
                  </a:cubicBezTo>
                  <a:cubicBezTo>
                    <a:pt x="180" y="103"/>
                    <a:pt x="155" y="0"/>
                    <a:pt x="89" y="24"/>
                  </a:cubicBezTo>
                  <a:cubicBezTo>
                    <a:pt x="64" y="33"/>
                    <a:pt x="0" y="125"/>
                    <a:pt x="25" y="152"/>
                  </a:cubicBezTo>
                  <a:cubicBezTo>
                    <a:pt x="25" y="154"/>
                    <a:pt x="26" y="156"/>
                    <a:pt x="28" y="156"/>
                  </a:cubicBezTo>
                  <a:cubicBezTo>
                    <a:pt x="30" y="157"/>
                    <a:pt x="32" y="157"/>
                    <a:pt x="34" y="157"/>
                  </a:cubicBezTo>
                  <a:cubicBezTo>
                    <a:pt x="34" y="157"/>
                    <a:pt x="34" y="158"/>
                    <a:pt x="35" y="158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80" y="167"/>
                    <a:pt x="129" y="164"/>
                    <a:pt x="174" y="165"/>
                  </a:cubicBezTo>
                  <a:cubicBezTo>
                    <a:pt x="183" y="165"/>
                    <a:pt x="185" y="156"/>
                    <a:pt x="182" y="150"/>
                  </a:cubicBezTo>
                  <a:close/>
                  <a:moveTo>
                    <a:pt x="51" y="145"/>
                  </a:moveTo>
                  <a:cubicBezTo>
                    <a:pt x="76" y="118"/>
                    <a:pt x="90" y="82"/>
                    <a:pt x="119" y="60"/>
                  </a:cubicBezTo>
                  <a:cubicBezTo>
                    <a:pt x="128" y="53"/>
                    <a:pt x="119" y="39"/>
                    <a:pt x="111" y="45"/>
                  </a:cubicBezTo>
                  <a:cubicBezTo>
                    <a:pt x="94" y="58"/>
                    <a:pt x="82" y="76"/>
                    <a:pt x="71" y="93"/>
                  </a:cubicBezTo>
                  <a:cubicBezTo>
                    <a:pt x="60" y="109"/>
                    <a:pt x="48" y="127"/>
                    <a:pt x="42" y="146"/>
                  </a:cubicBezTo>
                  <a:cubicBezTo>
                    <a:pt x="39" y="146"/>
                    <a:pt x="37" y="147"/>
                    <a:pt x="34" y="147"/>
                  </a:cubicBezTo>
                  <a:cubicBezTo>
                    <a:pt x="30" y="135"/>
                    <a:pt x="31" y="121"/>
                    <a:pt x="37" y="106"/>
                  </a:cubicBezTo>
                  <a:cubicBezTo>
                    <a:pt x="37" y="106"/>
                    <a:pt x="37" y="107"/>
                    <a:pt x="38" y="107"/>
                  </a:cubicBezTo>
                  <a:cubicBezTo>
                    <a:pt x="39" y="107"/>
                    <a:pt x="40" y="106"/>
                    <a:pt x="40" y="105"/>
                  </a:cubicBezTo>
                  <a:cubicBezTo>
                    <a:pt x="40" y="107"/>
                    <a:pt x="42" y="105"/>
                    <a:pt x="43" y="104"/>
                  </a:cubicBezTo>
                  <a:cubicBezTo>
                    <a:pt x="44" y="102"/>
                    <a:pt x="46" y="100"/>
                    <a:pt x="48" y="98"/>
                  </a:cubicBezTo>
                  <a:cubicBezTo>
                    <a:pt x="53" y="91"/>
                    <a:pt x="59" y="84"/>
                    <a:pt x="65" y="78"/>
                  </a:cubicBezTo>
                  <a:cubicBezTo>
                    <a:pt x="71" y="71"/>
                    <a:pt x="78" y="65"/>
                    <a:pt x="84" y="59"/>
                  </a:cubicBezTo>
                  <a:cubicBezTo>
                    <a:pt x="87" y="57"/>
                    <a:pt x="89" y="55"/>
                    <a:pt x="92" y="54"/>
                  </a:cubicBezTo>
                  <a:cubicBezTo>
                    <a:pt x="94" y="53"/>
                    <a:pt x="98" y="51"/>
                    <a:pt x="95" y="51"/>
                  </a:cubicBezTo>
                  <a:cubicBezTo>
                    <a:pt x="97" y="51"/>
                    <a:pt x="98" y="49"/>
                    <a:pt x="98" y="48"/>
                  </a:cubicBezTo>
                  <a:cubicBezTo>
                    <a:pt x="99" y="40"/>
                    <a:pt x="89" y="42"/>
                    <a:pt x="85" y="44"/>
                  </a:cubicBezTo>
                  <a:cubicBezTo>
                    <a:pt x="75" y="50"/>
                    <a:pt x="67" y="59"/>
                    <a:pt x="60" y="67"/>
                  </a:cubicBezTo>
                  <a:cubicBezTo>
                    <a:pt x="59" y="68"/>
                    <a:pt x="55" y="72"/>
                    <a:pt x="51" y="76"/>
                  </a:cubicBezTo>
                  <a:cubicBezTo>
                    <a:pt x="65" y="56"/>
                    <a:pt x="82" y="39"/>
                    <a:pt x="98" y="34"/>
                  </a:cubicBezTo>
                  <a:cubicBezTo>
                    <a:pt x="119" y="27"/>
                    <a:pt x="134" y="41"/>
                    <a:pt x="145" y="62"/>
                  </a:cubicBezTo>
                  <a:cubicBezTo>
                    <a:pt x="143" y="60"/>
                    <a:pt x="139" y="59"/>
                    <a:pt x="136" y="60"/>
                  </a:cubicBezTo>
                  <a:cubicBezTo>
                    <a:pt x="121" y="68"/>
                    <a:pt x="111" y="83"/>
                    <a:pt x="103" y="97"/>
                  </a:cubicBezTo>
                  <a:cubicBezTo>
                    <a:pt x="94" y="111"/>
                    <a:pt x="86" y="127"/>
                    <a:pt x="79" y="143"/>
                  </a:cubicBezTo>
                  <a:cubicBezTo>
                    <a:pt x="69" y="143"/>
                    <a:pt x="60" y="143"/>
                    <a:pt x="51" y="145"/>
                  </a:cubicBezTo>
                  <a:close/>
                  <a:moveTo>
                    <a:pt x="161" y="145"/>
                  </a:moveTo>
                  <a:cubicBezTo>
                    <a:pt x="161" y="145"/>
                    <a:pt x="162" y="144"/>
                    <a:pt x="162" y="143"/>
                  </a:cubicBezTo>
                  <a:cubicBezTo>
                    <a:pt x="169" y="136"/>
                    <a:pt x="159" y="126"/>
                    <a:pt x="151" y="133"/>
                  </a:cubicBezTo>
                  <a:cubicBezTo>
                    <a:pt x="147" y="136"/>
                    <a:pt x="144" y="140"/>
                    <a:pt x="142" y="145"/>
                  </a:cubicBezTo>
                  <a:cubicBezTo>
                    <a:pt x="137" y="145"/>
                    <a:pt x="131" y="144"/>
                    <a:pt x="126" y="144"/>
                  </a:cubicBezTo>
                  <a:cubicBezTo>
                    <a:pt x="129" y="141"/>
                    <a:pt x="133" y="137"/>
                    <a:pt x="136" y="133"/>
                  </a:cubicBezTo>
                  <a:cubicBezTo>
                    <a:pt x="143" y="125"/>
                    <a:pt x="150" y="118"/>
                    <a:pt x="158" y="111"/>
                  </a:cubicBezTo>
                  <a:cubicBezTo>
                    <a:pt x="160" y="109"/>
                    <a:pt x="160" y="106"/>
                    <a:pt x="159" y="103"/>
                  </a:cubicBezTo>
                  <a:cubicBezTo>
                    <a:pt x="158" y="103"/>
                    <a:pt x="158" y="102"/>
                    <a:pt x="158" y="102"/>
                  </a:cubicBezTo>
                  <a:cubicBezTo>
                    <a:pt x="156" y="99"/>
                    <a:pt x="152" y="99"/>
                    <a:pt x="149" y="101"/>
                  </a:cubicBezTo>
                  <a:cubicBezTo>
                    <a:pt x="134" y="110"/>
                    <a:pt x="122" y="128"/>
                    <a:pt x="111" y="142"/>
                  </a:cubicBezTo>
                  <a:cubicBezTo>
                    <a:pt x="110" y="143"/>
                    <a:pt x="110" y="143"/>
                    <a:pt x="110" y="144"/>
                  </a:cubicBezTo>
                  <a:cubicBezTo>
                    <a:pt x="103" y="143"/>
                    <a:pt x="97" y="143"/>
                    <a:pt x="91" y="143"/>
                  </a:cubicBezTo>
                  <a:cubicBezTo>
                    <a:pt x="98" y="135"/>
                    <a:pt x="103" y="125"/>
                    <a:pt x="109" y="116"/>
                  </a:cubicBezTo>
                  <a:cubicBezTo>
                    <a:pt x="118" y="102"/>
                    <a:pt x="128" y="89"/>
                    <a:pt x="140" y="77"/>
                  </a:cubicBezTo>
                  <a:cubicBezTo>
                    <a:pt x="141" y="77"/>
                    <a:pt x="142" y="77"/>
                    <a:pt x="142" y="76"/>
                  </a:cubicBezTo>
                  <a:cubicBezTo>
                    <a:pt x="145" y="74"/>
                    <a:pt x="145" y="72"/>
                    <a:pt x="147" y="69"/>
                  </a:cubicBezTo>
                  <a:cubicBezTo>
                    <a:pt x="147" y="68"/>
                    <a:pt x="147" y="67"/>
                    <a:pt x="147" y="66"/>
                  </a:cubicBezTo>
                  <a:cubicBezTo>
                    <a:pt x="160" y="92"/>
                    <a:pt x="166" y="127"/>
                    <a:pt x="166" y="146"/>
                  </a:cubicBezTo>
                  <a:cubicBezTo>
                    <a:pt x="164" y="146"/>
                    <a:pt x="162" y="145"/>
                    <a:pt x="16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"/>
            <p:cNvSpPr>
              <a:spLocks noEditPoints="1"/>
            </p:cNvSpPr>
            <p:nvPr/>
          </p:nvSpPr>
          <p:spPr bwMode="auto">
            <a:xfrm>
              <a:off x="4416347" y="1247597"/>
              <a:ext cx="334368" cy="360310"/>
            </a:xfrm>
            <a:custGeom>
              <a:avLst/>
              <a:gdLst>
                <a:gd name="T0" fmla="*/ 93 w 137"/>
                <a:gd name="T1" fmla="*/ 23 h 147"/>
                <a:gd name="T2" fmla="*/ 9 w 137"/>
                <a:gd name="T3" fmla="*/ 73 h 147"/>
                <a:gd name="T4" fmla="*/ 9 w 137"/>
                <a:gd name="T5" fmla="*/ 73 h 147"/>
                <a:gd name="T6" fmla="*/ 30 w 137"/>
                <a:gd name="T7" fmla="*/ 115 h 147"/>
                <a:gd name="T8" fmla="*/ 120 w 137"/>
                <a:gd name="T9" fmla="*/ 112 h 147"/>
                <a:gd name="T10" fmla="*/ 93 w 137"/>
                <a:gd name="T11" fmla="*/ 23 h 147"/>
                <a:gd name="T12" fmla="*/ 91 w 137"/>
                <a:gd name="T13" fmla="*/ 46 h 147"/>
                <a:gd name="T14" fmla="*/ 58 w 137"/>
                <a:gd name="T15" fmla="*/ 62 h 147"/>
                <a:gd name="T16" fmla="*/ 35 w 137"/>
                <a:gd name="T17" fmla="*/ 100 h 147"/>
                <a:gd name="T18" fmla="*/ 26 w 137"/>
                <a:gd name="T19" fmla="*/ 89 h 147"/>
                <a:gd name="T20" fmla="*/ 28 w 137"/>
                <a:gd name="T21" fmla="*/ 87 h 147"/>
                <a:gd name="T22" fmla="*/ 30 w 137"/>
                <a:gd name="T23" fmla="*/ 86 h 147"/>
                <a:gd name="T24" fmla="*/ 34 w 137"/>
                <a:gd name="T25" fmla="*/ 81 h 147"/>
                <a:gd name="T26" fmla="*/ 45 w 137"/>
                <a:gd name="T27" fmla="*/ 68 h 147"/>
                <a:gd name="T28" fmla="*/ 69 w 137"/>
                <a:gd name="T29" fmla="*/ 44 h 147"/>
                <a:gd name="T30" fmla="*/ 62 w 137"/>
                <a:gd name="T31" fmla="*/ 35 h 147"/>
                <a:gd name="T32" fmla="*/ 50 w 137"/>
                <a:gd name="T33" fmla="*/ 46 h 147"/>
                <a:gd name="T34" fmla="*/ 33 w 137"/>
                <a:gd name="T35" fmla="*/ 65 h 147"/>
                <a:gd name="T36" fmla="*/ 22 w 137"/>
                <a:gd name="T37" fmla="*/ 80 h 147"/>
                <a:gd name="T38" fmla="*/ 21 w 137"/>
                <a:gd name="T39" fmla="*/ 74 h 147"/>
                <a:gd name="T40" fmla="*/ 29 w 137"/>
                <a:gd name="T41" fmla="*/ 55 h 147"/>
                <a:gd name="T42" fmla="*/ 32 w 137"/>
                <a:gd name="T43" fmla="*/ 53 h 147"/>
                <a:gd name="T44" fmla="*/ 31 w 137"/>
                <a:gd name="T45" fmla="*/ 51 h 147"/>
                <a:gd name="T46" fmla="*/ 42 w 137"/>
                <a:gd name="T47" fmla="*/ 39 h 147"/>
                <a:gd name="T48" fmla="*/ 84 w 137"/>
                <a:gd name="T49" fmla="*/ 38 h 147"/>
                <a:gd name="T50" fmla="*/ 105 w 137"/>
                <a:gd name="T51" fmla="*/ 65 h 147"/>
                <a:gd name="T52" fmla="*/ 78 w 137"/>
                <a:gd name="T53" fmla="*/ 84 h 147"/>
                <a:gd name="T54" fmla="*/ 54 w 137"/>
                <a:gd name="T55" fmla="*/ 114 h 147"/>
                <a:gd name="T56" fmla="*/ 54 w 137"/>
                <a:gd name="T57" fmla="*/ 114 h 147"/>
                <a:gd name="T58" fmla="*/ 42 w 137"/>
                <a:gd name="T59" fmla="*/ 106 h 147"/>
                <a:gd name="T60" fmla="*/ 62 w 137"/>
                <a:gd name="T61" fmla="*/ 80 h 147"/>
                <a:gd name="T62" fmla="*/ 78 w 137"/>
                <a:gd name="T63" fmla="*/ 62 h 147"/>
                <a:gd name="T64" fmla="*/ 92 w 137"/>
                <a:gd name="T65" fmla="*/ 51 h 147"/>
                <a:gd name="T66" fmla="*/ 91 w 137"/>
                <a:gd name="T67" fmla="*/ 46 h 147"/>
                <a:gd name="T68" fmla="*/ 107 w 137"/>
                <a:gd name="T69" fmla="*/ 98 h 147"/>
                <a:gd name="T70" fmla="*/ 60 w 137"/>
                <a:gd name="T71" fmla="*/ 117 h 147"/>
                <a:gd name="T72" fmla="*/ 83 w 137"/>
                <a:gd name="T73" fmla="*/ 98 h 147"/>
                <a:gd name="T74" fmla="*/ 96 w 137"/>
                <a:gd name="T75" fmla="*/ 86 h 147"/>
                <a:gd name="T76" fmla="*/ 108 w 137"/>
                <a:gd name="T77" fmla="*/ 78 h 147"/>
                <a:gd name="T78" fmla="*/ 107 w 137"/>
                <a:gd name="T79" fmla="*/ 9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7" h="147">
                  <a:moveTo>
                    <a:pt x="93" y="23"/>
                  </a:moveTo>
                  <a:cubicBezTo>
                    <a:pt x="59" y="0"/>
                    <a:pt x="0" y="30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87"/>
                    <a:pt x="18" y="104"/>
                    <a:pt x="30" y="115"/>
                  </a:cubicBezTo>
                  <a:cubicBezTo>
                    <a:pt x="56" y="140"/>
                    <a:pt x="99" y="147"/>
                    <a:pt x="120" y="112"/>
                  </a:cubicBezTo>
                  <a:cubicBezTo>
                    <a:pt x="137" y="82"/>
                    <a:pt x="119" y="41"/>
                    <a:pt x="93" y="23"/>
                  </a:cubicBezTo>
                  <a:close/>
                  <a:moveTo>
                    <a:pt x="91" y="46"/>
                  </a:moveTo>
                  <a:cubicBezTo>
                    <a:pt x="81" y="34"/>
                    <a:pt x="64" y="55"/>
                    <a:pt x="58" y="62"/>
                  </a:cubicBezTo>
                  <a:cubicBezTo>
                    <a:pt x="49" y="74"/>
                    <a:pt x="41" y="87"/>
                    <a:pt x="35" y="100"/>
                  </a:cubicBezTo>
                  <a:cubicBezTo>
                    <a:pt x="32" y="97"/>
                    <a:pt x="29" y="93"/>
                    <a:pt x="26" y="89"/>
                  </a:cubicBezTo>
                  <a:cubicBezTo>
                    <a:pt x="27" y="89"/>
                    <a:pt x="28" y="88"/>
                    <a:pt x="28" y="87"/>
                  </a:cubicBezTo>
                  <a:cubicBezTo>
                    <a:pt x="28" y="89"/>
                    <a:pt x="29" y="87"/>
                    <a:pt x="30" y="86"/>
                  </a:cubicBezTo>
                  <a:cubicBezTo>
                    <a:pt x="31" y="84"/>
                    <a:pt x="32" y="82"/>
                    <a:pt x="34" y="81"/>
                  </a:cubicBezTo>
                  <a:cubicBezTo>
                    <a:pt x="37" y="76"/>
                    <a:pt x="41" y="72"/>
                    <a:pt x="45" y="68"/>
                  </a:cubicBezTo>
                  <a:cubicBezTo>
                    <a:pt x="52" y="59"/>
                    <a:pt x="62" y="52"/>
                    <a:pt x="69" y="44"/>
                  </a:cubicBezTo>
                  <a:cubicBezTo>
                    <a:pt x="73" y="39"/>
                    <a:pt x="68" y="33"/>
                    <a:pt x="62" y="35"/>
                  </a:cubicBezTo>
                  <a:cubicBezTo>
                    <a:pt x="57" y="37"/>
                    <a:pt x="53" y="43"/>
                    <a:pt x="50" y="46"/>
                  </a:cubicBezTo>
                  <a:cubicBezTo>
                    <a:pt x="44" y="52"/>
                    <a:pt x="39" y="58"/>
                    <a:pt x="33" y="65"/>
                  </a:cubicBezTo>
                  <a:cubicBezTo>
                    <a:pt x="31" y="67"/>
                    <a:pt x="25" y="74"/>
                    <a:pt x="22" y="80"/>
                  </a:cubicBezTo>
                  <a:cubicBezTo>
                    <a:pt x="21" y="78"/>
                    <a:pt x="21" y="76"/>
                    <a:pt x="21" y="74"/>
                  </a:cubicBezTo>
                  <a:cubicBezTo>
                    <a:pt x="24" y="67"/>
                    <a:pt x="26" y="61"/>
                    <a:pt x="29" y="55"/>
                  </a:cubicBezTo>
                  <a:cubicBezTo>
                    <a:pt x="30" y="54"/>
                    <a:pt x="31" y="54"/>
                    <a:pt x="32" y="53"/>
                  </a:cubicBezTo>
                  <a:cubicBezTo>
                    <a:pt x="32" y="53"/>
                    <a:pt x="32" y="52"/>
                    <a:pt x="31" y="51"/>
                  </a:cubicBezTo>
                  <a:cubicBezTo>
                    <a:pt x="34" y="47"/>
                    <a:pt x="37" y="43"/>
                    <a:pt x="42" y="39"/>
                  </a:cubicBezTo>
                  <a:cubicBezTo>
                    <a:pt x="54" y="30"/>
                    <a:pt x="71" y="31"/>
                    <a:pt x="84" y="38"/>
                  </a:cubicBezTo>
                  <a:cubicBezTo>
                    <a:pt x="94" y="44"/>
                    <a:pt x="101" y="54"/>
                    <a:pt x="105" y="65"/>
                  </a:cubicBezTo>
                  <a:cubicBezTo>
                    <a:pt x="94" y="67"/>
                    <a:pt x="85" y="76"/>
                    <a:pt x="78" y="84"/>
                  </a:cubicBezTo>
                  <a:cubicBezTo>
                    <a:pt x="68" y="93"/>
                    <a:pt x="61" y="103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49" y="112"/>
                    <a:pt x="45" y="109"/>
                    <a:pt x="42" y="106"/>
                  </a:cubicBezTo>
                  <a:cubicBezTo>
                    <a:pt x="49" y="98"/>
                    <a:pt x="55" y="89"/>
                    <a:pt x="62" y="80"/>
                  </a:cubicBezTo>
                  <a:cubicBezTo>
                    <a:pt x="67" y="74"/>
                    <a:pt x="72" y="67"/>
                    <a:pt x="78" y="62"/>
                  </a:cubicBezTo>
                  <a:cubicBezTo>
                    <a:pt x="82" y="58"/>
                    <a:pt x="89" y="56"/>
                    <a:pt x="92" y="51"/>
                  </a:cubicBezTo>
                  <a:cubicBezTo>
                    <a:pt x="93" y="50"/>
                    <a:pt x="93" y="47"/>
                    <a:pt x="91" y="46"/>
                  </a:cubicBezTo>
                  <a:close/>
                  <a:moveTo>
                    <a:pt x="107" y="98"/>
                  </a:moveTo>
                  <a:cubicBezTo>
                    <a:pt x="100" y="123"/>
                    <a:pt x="79" y="125"/>
                    <a:pt x="60" y="117"/>
                  </a:cubicBezTo>
                  <a:cubicBezTo>
                    <a:pt x="69" y="112"/>
                    <a:pt x="76" y="106"/>
                    <a:pt x="83" y="98"/>
                  </a:cubicBezTo>
                  <a:cubicBezTo>
                    <a:pt x="87" y="94"/>
                    <a:pt x="91" y="90"/>
                    <a:pt x="96" y="86"/>
                  </a:cubicBezTo>
                  <a:cubicBezTo>
                    <a:pt x="100" y="83"/>
                    <a:pt x="104" y="81"/>
                    <a:pt x="108" y="78"/>
                  </a:cubicBezTo>
                  <a:cubicBezTo>
                    <a:pt x="109" y="85"/>
                    <a:pt x="108" y="92"/>
                    <a:pt x="10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455022" y="4528797"/>
            <a:ext cx="583154" cy="963230"/>
            <a:chOff x="3179763" y="2941053"/>
            <a:chExt cx="451108" cy="745121"/>
          </a:xfrm>
          <a:solidFill>
            <a:srgbClr val="A2A2A2"/>
          </a:solidFill>
        </p:grpSpPr>
        <p:sp>
          <p:nvSpPr>
            <p:cNvPr id="60" name="Freeform 7"/>
            <p:cNvSpPr>
              <a:spLocks noEditPoints="1"/>
            </p:cNvSpPr>
            <p:nvPr/>
          </p:nvSpPr>
          <p:spPr bwMode="auto">
            <a:xfrm>
              <a:off x="3179763" y="3279745"/>
              <a:ext cx="451108" cy="406429"/>
            </a:xfrm>
            <a:custGeom>
              <a:avLst/>
              <a:gdLst>
                <a:gd name="T0" fmla="*/ 182 w 185"/>
                <a:gd name="T1" fmla="*/ 149 h 166"/>
                <a:gd name="T2" fmla="*/ 182 w 185"/>
                <a:gd name="T3" fmla="*/ 148 h 166"/>
                <a:gd name="T4" fmla="*/ 89 w 185"/>
                <a:gd name="T5" fmla="*/ 23 h 166"/>
                <a:gd name="T6" fmla="*/ 25 w 185"/>
                <a:gd name="T7" fmla="*/ 151 h 166"/>
                <a:gd name="T8" fmla="*/ 27 w 185"/>
                <a:gd name="T9" fmla="*/ 155 h 166"/>
                <a:gd name="T10" fmla="*/ 34 w 185"/>
                <a:gd name="T11" fmla="*/ 157 h 166"/>
                <a:gd name="T12" fmla="*/ 34 w 185"/>
                <a:gd name="T13" fmla="*/ 157 h 166"/>
                <a:gd name="T14" fmla="*/ 35 w 185"/>
                <a:gd name="T15" fmla="*/ 157 h 166"/>
                <a:gd name="T16" fmla="*/ 174 w 185"/>
                <a:gd name="T17" fmla="*/ 164 h 166"/>
                <a:gd name="T18" fmla="*/ 182 w 185"/>
                <a:gd name="T19" fmla="*/ 149 h 166"/>
                <a:gd name="T20" fmla="*/ 51 w 185"/>
                <a:gd name="T21" fmla="*/ 144 h 166"/>
                <a:gd name="T22" fmla="*/ 119 w 185"/>
                <a:gd name="T23" fmla="*/ 59 h 166"/>
                <a:gd name="T24" fmla="*/ 110 w 185"/>
                <a:gd name="T25" fmla="*/ 45 h 166"/>
                <a:gd name="T26" fmla="*/ 70 w 185"/>
                <a:gd name="T27" fmla="*/ 92 h 166"/>
                <a:gd name="T28" fmla="*/ 42 w 185"/>
                <a:gd name="T29" fmla="*/ 145 h 166"/>
                <a:gd name="T30" fmla="*/ 33 w 185"/>
                <a:gd name="T31" fmla="*/ 146 h 166"/>
                <a:gd name="T32" fmla="*/ 36 w 185"/>
                <a:gd name="T33" fmla="*/ 105 h 166"/>
                <a:gd name="T34" fmla="*/ 37 w 185"/>
                <a:gd name="T35" fmla="*/ 106 h 166"/>
                <a:gd name="T36" fmla="*/ 40 w 185"/>
                <a:gd name="T37" fmla="*/ 105 h 166"/>
                <a:gd name="T38" fmla="*/ 42 w 185"/>
                <a:gd name="T39" fmla="*/ 103 h 166"/>
                <a:gd name="T40" fmla="*/ 47 w 185"/>
                <a:gd name="T41" fmla="*/ 97 h 166"/>
                <a:gd name="T42" fmla="*/ 65 w 185"/>
                <a:gd name="T43" fmla="*/ 77 h 166"/>
                <a:gd name="T44" fmla="*/ 84 w 185"/>
                <a:gd name="T45" fmla="*/ 58 h 166"/>
                <a:gd name="T46" fmla="*/ 91 w 185"/>
                <a:gd name="T47" fmla="*/ 53 h 166"/>
                <a:gd name="T48" fmla="*/ 95 w 185"/>
                <a:gd name="T49" fmla="*/ 50 h 166"/>
                <a:gd name="T50" fmla="*/ 98 w 185"/>
                <a:gd name="T51" fmla="*/ 47 h 166"/>
                <a:gd name="T52" fmla="*/ 84 w 185"/>
                <a:gd name="T53" fmla="*/ 43 h 166"/>
                <a:gd name="T54" fmla="*/ 60 w 185"/>
                <a:gd name="T55" fmla="*/ 66 h 166"/>
                <a:gd name="T56" fmla="*/ 51 w 185"/>
                <a:gd name="T57" fmla="*/ 76 h 166"/>
                <a:gd name="T58" fmla="*/ 97 w 185"/>
                <a:gd name="T59" fmla="*/ 33 h 166"/>
                <a:gd name="T60" fmla="*/ 145 w 185"/>
                <a:gd name="T61" fmla="*/ 61 h 166"/>
                <a:gd name="T62" fmla="*/ 135 w 185"/>
                <a:gd name="T63" fmla="*/ 60 h 166"/>
                <a:gd name="T64" fmla="*/ 102 w 185"/>
                <a:gd name="T65" fmla="*/ 96 h 166"/>
                <a:gd name="T66" fmla="*/ 78 w 185"/>
                <a:gd name="T67" fmla="*/ 142 h 166"/>
                <a:gd name="T68" fmla="*/ 51 w 185"/>
                <a:gd name="T69" fmla="*/ 144 h 166"/>
                <a:gd name="T70" fmla="*/ 160 w 185"/>
                <a:gd name="T71" fmla="*/ 145 h 166"/>
                <a:gd name="T72" fmla="*/ 162 w 185"/>
                <a:gd name="T73" fmla="*/ 143 h 166"/>
                <a:gd name="T74" fmla="*/ 151 w 185"/>
                <a:gd name="T75" fmla="*/ 132 h 166"/>
                <a:gd name="T76" fmla="*/ 142 w 185"/>
                <a:gd name="T77" fmla="*/ 144 h 166"/>
                <a:gd name="T78" fmla="*/ 125 w 185"/>
                <a:gd name="T79" fmla="*/ 143 h 166"/>
                <a:gd name="T80" fmla="*/ 136 w 185"/>
                <a:gd name="T81" fmla="*/ 132 h 166"/>
                <a:gd name="T82" fmla="*/ 157 w 185"/>
                <a:gd name="T83" fmla="*/ 110 h 166"/>
                <a:gd name="T84" fmla="*/ 158 w 185"/>
                <a:gd name="T85" fmla="*/ 102 h 166"/>
                <a:gd name="T86" fmla="*/ 157 w 185"/>
                <a:gd name="T87" fmla="*/ 101 h 166"/>
                <a:gd name="T88" fmla="*/ 149 w 185"/>
                <a:gd name="T89" fmla="*/ 100 h 166"/>
                <a:gd name="T90" fmla="*/ 110 w 185"/>
                <a:gd name="T91" fmla="*/ 141 h 166"/>
                <a:gd name="T92" fmla="*/ 109 w 185"/>
                <a:gd name="T93" fmla="*/ 143 h 166"/>
                <a:gd name="T94" fmla="*/ 90 w 185"/>
                <a:gd name="T95" fmla="*/ 142 h 166"/>
                <a:gd name="T96" fmla="*/ 108 w 185"/>
                <a:gd name="T97" fmla="*/ 116 h 166"/>
                <a:gd name="T98" fmla="*/ 139 w 185"/>
                <a:gd name="T99" fmla="*/ 77 h 166"/>
                <a:gd name="T100" fmla="*/ 142 w 185"/>
                <a:gd name="T101" fmla="*/ 75 h 166"/>
                <a:gd name="T102" fmla="*/ 146 w 185"/>
                <a:gd name="T103" fmla="*/ 68 h 166"/>
                <a:gd name="T104" fmla="*/ 147 w 185"/>
                <a:gd name="T105" fmla="*/ 65 h 166"/>
                <a:gd name="T106" fmla="*/ 166 w 185"/>
                <a:gd name="T107" fmla="*/ 145 h 166"/>
                <a:gd name="T108" fmla="*/ 160 w 185"/>
                <a:gd name="T109" fmla="*/ 1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5" h="166">
                  <a:moveTo>
                    <a:pt x="182" y="149"/>
                  </a:moveTo>
                  <a:cubicBezTo>
                    <a:pt x="182" y="149"/>
                    <a:pt x="182" y="149"/>
                    <a:pt x="182" y="148"/>
                  </a:cubicBezTo>
                  <a:cubicBezTo>
                    <a:pt x="180" y="102"/>
                    <a:pt x="155" y="0"/>
                    <a:pt x="89" y="23"/>
                  </a:cubicBezTo>
                  <a:cubicBezTo>
                    <a:pt x="63" y="32"/>
                    <a:pt x="0" y="124"/>
                    <a:pt x="25" y="151"/>
                  </a:cubicBezTo>
                  <a:cubicBezTo>
                    <a:pt x="24" y="153"/>
                    <a:pt x="25" y="155"/>
                    <a:pt x="27" y="155"/>
                  </a:cubicBezTo>
                  <a:cubicBezTo>
                    <a:pt x="29" y="156"/>
                    <a:pt x="32" y="156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5" y="157"/>
                    <a:pt x="35" y="157"/>
                  </a:cubicBezTo>
                  <a:cubicBezTo>
                    <a:pt x="79" y="166"/>
                    <a:pt x="129" y="164"/>
                    <a:pt x="174" y="164"/>
                  </a:cubicBezTo>
                  <a:cubicBezTo>
                    <a:pt x="183" y="164"/>
                    <a:pt x="185" y="155"/>
                    <a:pt x="182" y="149"/>
                  </a:cubicBezTo>
                  <a:close/>
                  <a:moveTo>
                    <a:pt x="51" y="144"/>
                  </a:moveTo>
                  <a:cubicBezTo>
                    <a:pt x="75" y="117"/>
                    <a:pt x="89" y="81"/>
                    <a:pt x="119" y="59"/>
                  </a:cubicBezTo>
                  <a:cubicBezTo>
                    <a:pt x="127" y="53"/>
                    <a:pt x="119" y="38"/>
                    <a:pt x="110" y="45"/>
                  </a:cubicBezTo>
                  <a:cubicBezTo>
                    <a:pt x="94" y="57"/>
                    <a:pt x="82" y="75"/>
                    <a:pt x="70" y="92"/>
                  </a:cubicBezTo>
                  <a:cubicBezTo>
                    <a:pt x="60" y="109"/>
                    <a:pt x="48" y="126"/>
                    <a:pt x="42" y="145"/>
                  </a:cubicBezTo>
                  <a:cubicBezTo>
                    <a:pt x="39" y="145"/>
                    <a:pt x="36" y="146"/>
                    <a:pt x="33" y="146"/>
                  </a:cubicBezTo>
                  <a:cubicBezTo>
                    <a:pt x="29" y="135"/>
                    <a:pt x="31" y="120"/>
                    <a:pt x="36" y="105"/>
                  </a:cubicBezTo>
                  <a:cubicBezTo>
                    <a:pt x="37" y="105"/>
                    <a:pt x="37" y="106"/>
                    <a:pt x="37" y="106"/>
                  </a:cubicBezTo>
                  <a:cubicBezTo>
                    <a:pt x="38" y="106"/>
                    <a:pt x="40" y="106"/>
                    <a:pt x="40" y="105"/>
                  </a:cubicBezTo>
                  <a:cubicBezTo>
                    <a:pt x="39" y="107"/>
                    <a:pt x="41" y="104"/>
                    <a:pt x="42" y="103"/>
                  </a:cubicBezTo>
                  <a:cubicBezTo>
                    <a:pt x="44" y="101"/>
                    <a:pt x="46" y="99"/>
                    <a:pt x="47" y="97"/>
                  </a:cubicBezTo>
                  <a:cubicBezTo>
                    <a:pt x="53" y="90"/>
                    <a:pt x="59" y="84"/>
                    <a:pt x="65" y="77"/>
                  </a:cubicBezTo>
                  <a:cubicBezTo>
                    <a:pt x="71" y="71"/>
                    <a:pt x="77" y="64"/>
                    <a:pt x="84" y="58"/>
                  </a:cubicBezTo>
                  <a:cubicBezTo>
                    <a:pt x="86" y="56"/>
                    <a:pt x="89" y="54"/>
                    <a:pt x="91" y="53"/>
                  </a:cubicBezTo>
                  <a:cubicBezTo>
                    <a:pt x="93" y="52"/>
                    <a:pt x="98" y="50"/>
                    <a:pt x="95" y="50"/>
                  </a:cubicBezTo>
                  <a:cubicBezTo>
                    <a:pt x="97" y="50"/>
                    <a:pt x="98" y="49"/>
                    <a:pt x="98" y="47"/>
                  </a:cubicBezTo>
                  <a:cubicBezTo>
                    <a:pt x="98" y="39"/>
                    <a:pt x="89" y="41"/>
                    <a:pt x="84" y="43"/>
                  </a:cubicBezTo>
                  <a:cubicBezTo>
                    <a:pt x="75" y="49"/>
                    <a:pt x="67" y="58"/>
                    <a:pt x="60" y="66"/>
                  </a:cubicBezTo>
                  <a:cubicBezTo>
                    <a:pt x="59" y="67"/>
                    <a:pt x="55" y="71"/>
                    <a:pt x="51" y="76"/>
                  </a:cubicBezTo>
                  <a:cubicBezTo>
                    <a:pt x="64" y="55"/>
                    <a:pt x="82" y="38"/>
                    <a:pt x="97" y="33"/>
                  </a:cubicBezTo>
                  <a:cubicBezTo>
                    <a:pt x="118" y="26"/>
                    <a:pt x="134" y="40"/>
                    <a:pt x="145" y="61"/>
                  </a:cubicBezTo>
                  <a:cubicBezTo>
                    <a:pt x="143" y="59"/>
                    <a:pt x="138" y="58"/>
                    <a:pt x="135" y="60"/>
                  </a:cubicBezTo>
                  <a:cubicBezTo>
                    <a:pt x="121" y="67"/>
                    <a:pt x="111" y="82"/>
                    <a:pt x="102" y="96"/>
                  </a:cubicBezTo>
                  <a:cubicBezTo>
                    <a:pt x="93" y="110"/>
                    <a:pt x="85" y="126"/>
                    <a:pt x="78" y="142"/>
                  </a:cubicBezTo>
                  <a:cubicBezTo>
                    <a:pt x="69" y="142"/>
                    <a:pt x="60" y="143"/>
                    <a:pt x="51" y="144"/>
                  </a:cubicBezTo>
                  <a:close/>
                  <a:moveTo>
                    <a:pt x="160" y="145"/>
                  </a:moveTo>
                  <a:cubicBezTo>
                    <a:pt x="161" y="144"/>
                    <a:pt x="161" y="143"/>
                    <a:pt x="162" y="143"/>
                  </a:cubicBezTo>
                  <a:cubicBezTo>
                    <a:pt x="168" y="135"/>
                    <a:pt x="158" y="125"/>
                    <a:pt x="151" y="132"/>
                  </a:cubicBezTo>
                  <a:cubicBezTo>
                    <a:pt x="147" y="135"/>
                    <a:pt x="144" y="140"/>
                    <a:pt x="142" y="144"/>
                  </a:cubicBezTo>
                  <a:cubicBezTo>
                    <a:pt x="136" y="144"/>
                    <a:pt x="131" y="144"/>
                    <a:pt x="125" y="143"/>
                  </a:cubicBezTo>
                  <a:cubicBezTo>
                    <a:pt x="129" y="140"/>
                    <a:pt x="133" y="136"/>
                    <a:pt x="136" y="132"/>
                  </a:cubicBezTo>
                  <a:cubicBezTo>
                    <a:pt x="143" y="125"/>
                    <a:pt x="150" y="118"/>
                    <a:pt x="157" y="110"/>
                  </a:cubicBezTo>
                  <a:cubicBezTo>
                    <a:pt x="160" y="108"/>
                    <a:pt x="160" y="105"/>
                    <a:pt x="158" y="102"/>
                  </a:cubicBezTo>
                  <a:cubicBezTo>
                    <a:pt x="158" y="102"/>
                    <a:pt x="158" y="101"/>
                    <a:pt x="157" y="101"/>
                  </a:cubicBezTo>
                  <a:cubicBezTo>
                    <a:pt x="155" y="99"/>
                    <a:pt x="152" y="98"/>
                    <a:pt x="149" y="100"/>
                  </a:cubicBezTo>
                  <a:cubicBezTo>
                    <a:pt x="133" y="109"/>
                    <a:pt x="122" y="127"/>
                    <a:pt x="110" y="141"/>
                  </a:cubicBezTo>
                  <a:cubicBezTo>
                    <a:pt x="110" y="142"/>
                    <a:pt x="110" y="142"/>
                    <a:pt x="109" y="143"/>
                  </a:cubicBezTo>
                  <a:cubicBezTo>
                    <a:pt x="103" y="143"/>
                    <a:pt x="97" y="142"/>
                    <a:pt x="90" y="142"/>
                  </a:cubicBezTo>
                  <a:cubicBezTo>
                    <a:pt x="97" y="134"/>
                    <a:pt x="103" y="125"/>
                    <a:pt x="108" y="116"/>
                  </a:cubicBezTo>
                  <a:cubicBezTo>
                    <a:pt x="118" y="101"/>
                    <a:pt x="128" y="89"/>
                    <a:pt x="139" y="77"/>
                  </a:cubicBezTo>
                  <a:cubicBezTo>
                    <a:pt x="140" y="76"/>
                    <a:pt x="141" y="76"/>
                    <a:pt x="142" y="75"/>
                  </a:cubicBezTo>
                  <a:cubicBezTo>
                    <a:pt x="144" y="73"/>
                    <a:pt x="145" y="71"/>
                    <a:pt x="146" y="68"/>
                  </a:cubicBezTo>
                  <a:cubicBezTo>
                    <a:pt x="147" y="67"/>
                    <a:pt x="147" y="66"/>
                    <a:pt x="147" y="65"/>
                  </a:cubicBezTo>
                  <a:cubicBezTo>
                    <a:pt x="159" y="91"/>
                    <a:pt x="165" y="126"/>
                    <a:pt x="166" y="145"/>
                  </a:cubicBezTo>
                  <a:cubicBezTo>
                    <a:pt x="164" y="145"/>
                    <a:pt x="162" y="145"/>
                    <a:pt x="160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8"/>
            <p:cNvSpPr>
              <a:spLocks noEditPoints="1"/>
            </p:cNvSpPr>
            <p:nvPr/>
          </p:nvSpPr>
          <p:spPr bwMode="auto">
            <a:xfrm>
              <a:off x="3272002" y="2941053"/>
              <a:ext cx="337250" cy="363192"/>
            </a:xfrm>
            <a:custGeom>
              <a:avLst/>
              <a:gdLst>
                <a:gd name="T0" fmla="*/ 93 w 138"/>
                <a:gd name="T1" fmla="*/ 23 h 148"/>
                <a:gd name="T2" fmla="*/ 10 w 138"/>
                <a:gd name="T3" fmla="*/ 73 h 148"/>
                <a:gd name="T4" fmla="*/ 10 w 138"/>
                <a:gd name="T5" fmla="*/ 73 h 148"/>
                <a:gd name="T6" fmla="*/ 31 w 138"/>
                <a:gd name="T7" fmla="*/ 115 h 148"/>
                <a:gd name="T8" fmla="*/ 120 w 138"/>
                <a:gd name="T9" fmla="*/ 112 h 148"/>
                <a:gd name="T10" fmla="*/ 93 w 138"/>
                <a:gd name="T11" fmla="*/ 23 h 148"/>
                <a:gd name="T12" fmla="*/ 92 w 138"/>
                <a:gd name="T13" fmla="*/ 46 h 148"/>
                <a:gd name="T14" fmla="*/ 59 w 138"/>
                <a:gd name="T15" fmla="*/ 62 h 148"/>
                <a:gd name="T16" fmla="*/ 36 w 138"/>
                <a:gd name="T17" fmla="*/ 100 h 148"/>
                <a:gd name="T18" fmla="*/ 27 w 138"/>
                <a:gd name="T19" fmla="*/ 90 h 148"/>
                <a:gd name="T20" fmla="*/ 28 w 138"/>
                <a:gd name="T21" fmla="*/ 87 h 148"/>
                <a:gd name="T22" fmla="*/ 30 w 138"/>
                <a:gd name="T23" fmla="*/ 86 h 148"/>
                <a:gd name="T24" fmla="*/ 34 w 138"/>
                <a:gd name="T25" fmla="*/ 81 h 148"/>
                <a:gd name="T26" fmla="*/ 46 w 138"/>
                <a:gd name="T27" fmla="*/ 68 h 148"/>
                <a:gd name="T28" fmla="*/ 70 w 138"/>
                <a:gd name="T29" fmla="*/ 44 h 148"/>
                <a:gd name="T30" fmla="*/ 63 w 138"/>
                <a:gd name="T31" fmla="*/ 36 h 148"/>
                <a:gd name="T32" fmla="*/ 50 w 138"/>
                <a:gd name="T33" fmla="*/ 46 h 148"/>
                <a:gd name="T34" fmla="*/ 34 w 138"/>
                <a:gd name="T35" fmla="*/ 65 h 148"/>
                <a:gd name="T36" fmla="*/ 22 w 138"/>
                <a:gd name="T37" fmla="*/ 80 h 148"/>
                <a:gd name="T38" fmla="*/ 21 w 138"/>
                <a:gd name="T39" fmla="*/ 74 h 148"/>
                <a:gd name="T40" fmla="*/ 30 w 138"/>
                <a:gd name="T41" fmla="*/ 55 h 148"/>
                <a:gd name="T42" fmla="*/ 32 w 138"/>
                <a:gd name="T43" fmla="*/ 54 h 148"/>
                <a:gd name="T44" fmla="*/ 32 w 138"/>
                <a:gd name="T45" fmla="*/ 51 h 148"/>
                <a:gd name="T46" fmla="*/ 43 w 138"/>
                <a:gd name="T47" fmla="*/ 39 h 148"/>
                <a:gd name="T48" fmla="*/ 85 w 138"/>
                <a:gd name="T49" fmla="*/ 38 h 148"/>
                <a:gd name="T50" fmla="*/ 105 w 138"/>
                <a:gd name="T51" fmla="*/ 66 h 148"/>
                <a:gd name="T52" fmla="*/ 78 w 138"/>
                <a:gd name="T53" fmla="*/ 84 h 148"/>
                <a:gd name="T54" fmla="*/ 54 w 138"/>
                <a:gd name="T55" fmla="*/ 114 h 148"/>
                <a:gd name="T56" fmla="*/ 54 w 138"/>
                <a:gd name="T57" fmla="*/ 114 h 148"/>
                <a:gd name="T58" fmla="*/ 42 w 138"/>
                <a:gd name="T59" fmla="*/ 106 h 148"/>
                <a:gd name="T60" fmla="*/ 62 w 138"/>
                <a:gd name="T61" fmla="*/ 81 h 148"/>
                <a:gd name="T62" fmla="*/ 79 w 138"/>
                <a:gd name="T63" fmla="*/ 62 h 148"/>
                <a:gd name="T64" fmla="*/ 93 w 138"/>
                <a:gd name="T65" fmla="*/ 52 h 148"/>
                <a:gd name="T66" fmla="*/ 92 w 138"/>
                <a:gd name="T67" fmla="*/ 46 h 148"/>
                <a:gd name="T68" fmla="*/ 107 w 138"/>
                <a:gd name="T69" fmla="*/ 99 h 148"/>
                <a:gd name="T70" fmla="*/ 60 w 138"/>
                <a:gd name="T71" fmla="*/ 117 h 148"/>
                <a:gd name="T72" fmla="*/ 84 w 138"/>
                <a:gd name="T73" fmla="*/ 98 h 148"/>
                <a:gd name="T74" fmla="*/ 97 w 138"/>
                <a:gd name="T75" fmla="*/ 86 h 148"/>
                <a:gd name="T76" fmla="*/ 108 w 138"/>
                <a:gd name="T77" fmla="*/ 78 h 148"/>
                <a:gd name="T78" fmla="*/ 107 w 138"/>
                <a:gd name="T79" fmla="*/ 9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" h="148">
                  <a:moveTo>
                    <a:pt x="93" y="23"/>
                  </a:moveTo>
                  <a:cubicBezTo>
                    <a:pt x="60" y="0"/>
                    <a:pt x="0" y="30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87"/>
                    <a:pt x="19" y="104"/>
                    <a:pt x="31" y="115"/>
                  </a:cubicBezTo>
                  <a:cubicBezTo>
                    <a:pt x="57" y="140"/>
                    <a:pt x="99" y="148"/>
                    <a:pt x="120" y="112"/>
                  </a:cubicBezTo>
                  <a:cubicBezTo>
                    <a:pt x="138" y="83"/>
                    <a:pt x="119" y="41"/>
                    <a:pt x="93" y="23"/>
                  </a:cubicBezTo>
                  <a:close/>
                  <a:moveTo>
                    <a:pt x="92" y="46"/>
                  </a:moveTo>
                  <a:cubicBezTo>
                    <a:pt x="82" y="34"/>
                    <a:pt x="64" y="55"/>
                    <a:pt x="59" y="62"/>
                  </a:cubicBezTo>
                  <a:cubicBezTo>
                    <a:pt x="49" y="74"/>
                    <a:pt x="42" y="87"/>
                    <a:pt x="36" y="100"/>
                  </a:cubicBezTo>
                  <a:cubicBezTo>
                    <a:pt x="32" y="97"/>
                    <a:pt x="29" y="93"/>
                    <a:pt x="27" y="90"/>
                  </a:cubicBezTo>
                  <a:cubicBezTo>
                    <a:pt x="28" y="89"/>
                    <a:pt x="28" y="88"/>
                    <a:pt x="28" y="87"/>
                  </a:cubicBezTo>
                  <a:cubicBezTo>
                    <a:pt x="28" y="89"/>
                    <a:pt x="29" y="88"/>
                    <a:pt x="30" y="86"/>
                  </a:cubicBezTo>
                  <a:cubicBezTo>
                    <a:pt x="31" y="84"/>
                    <a:pt x="33" y="83"/>
                    <a:pt x="34" y="81"/>
                  </a:cubicBezTo>
                  <a:cubicBezTo>
                    <a:pt x="38" y="77"/>
                    <a:pt x="42" y="72"/>
                    <a:pt x="46" y="68"/>
                  </a:cubicBezTo>
                  <a:cubicBezTo>
                    <a:pt x="53" y="60"/>
                    <a:pt x="62" y="53"/>
                    <a:pt x="70" y="44"/>
                  </a:cubicBezTo>
                  <a:cubicBezTo>
                    <a:pt x="74" y="39"/>
                    <a:pt x="69" y="33"/>
                    <a:pt x="63" y="36"/>
                  </a:cubicBezTo>
                  <a:cubicBezTo>
                    <a:pt x="58" y="38"/>
                    <a:pt x="54" y="43"/>
                    <a:pt x="50" y="46"/>
                  </a:cubicBezTo>
                  <a:cubicBezTo>
                    <a:pt x="45" y="52"/>
                    <a:pt x="39" y="59"/>
                    <a:pt x="34" y="65"/>
                  </a:cubicBezTo>
                  <a:cubicBezTo>
                    <a:pt x="32" y="67"/>
                    <a:pt x="25" y="74"/>
                    <a:pt x="22" y="80"/>
                  </a:cubicBezTo>
                  <a:cubicBezTo>
                    <a:pt x="22" y="78"/>
                    <a:pt x="21" y="76"/>
                    <a:pt x="21" y="74"/>
                  </a:cubicBezTo>
                  <a:cubicBezTo>
                    <a:pt x="25" y="68"/>
                    <a:pt x="27" y="61"/>
                    <a:pt x="30" y="55"/>
                  </a:cubicBezTo>
                  <a:cubicBezTo>
                    <a:pt x="31" y="55"/>
                    <a:pt x="31" y="54"/>
                    <a:pt x="32" y="54"/>
                  </a:cubicBezTo>
                  <a:cubicBezTo>
                    <a:pt x="33" y="53"/>
                    <a:pt x="33" y="52"/>
                    <a:pt x="32" y="51"/>
                  </a:cubicBezTo>
                  <a:cubicBezTo>
                    <a:pt x="35" y="47"/>
                    <a:pt x="38" y="43"/>
                    <a:pt x="43" y="39"/>
                  </a:cubicBezTo>
                  <a:cubicBezTo>
                    <a:pt x="55" y="30"/>
                    <a:pt x="72" y="31"/>
                    <a:pt x="85" y="38"/>
                  </a:cubicBezTo>
                  <a:cubicBezTo>
                    <a:pt x="95" y="44"/>
                    <a:pt x="102" y="54"/>
                    <a:pt x="105" y="66"/>
                  </a:cubicBezTo>
                  <a:cubicBezTo>
                    <a:pt x="95" y="67"/>
                    <a:pt x="85" y="77"/>
                    <a:pt x="78" y="84"/>
                  </a:cubicBezTo>
                  <a:cubicBezTo>
                    <a:pt x="69" y="93"/>
                    <a:pt x="61" y="103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0" y="112"/>
                    <a:pt x="46" y="109"/>
                    <a:pt x="42" y="106"/>
                  </a:cubicBezTo>
                  <a:cubicBezTo>
                    <a:pt x="50" y="99"/>
                    <a:pt x="56" y="90"/>
                    <a:pt x="62" y="81"/>
                  </a:cubicBezTo>
                  <a:cubicBezTo>
                    <a:pt x="67" y="74"/>
                    <a:pt x="73" y="68"/>
                    <a:pt x="79" y="62"/>
                  </a:cubicBezTo>
                  <a:cubicBezTo>
                    <a:pt x="83" y="58"/>
                    <a:pt x="89" y="57"/>
                    <a:pt x="93" y="52"/>
                  </a:cubicBezTo>
                  <a:cubicBezTo>
                    <a:pt x="94" y="50"/>
                    <a:pt x="93" y="48"/>
                    <a:pt x="92" y="46"/>
                  </a:cubicBezTo>
                  <a:close/>
                  <a:moveTo>
                    <a:pt x="107" y="99"/>
                  </a:moveTo>
                  <a:cubicBezTo>
                    <a:pt x="101" y="123"/>
                    <a:pt x="80" y="125"/>
                    <a:pt x="60" y="117"/>
                  </a:cubicBezTo>
                  <a:cubicBezTo>
                    <a:pt x="70" y="113"/>
                    <a:pt x="77" y="106"/>
                    <a:pt x="84" y="98"/>
                  </a:cubicBezTo>
                  <a:cubicBezTo>
                    <a:pt x="88" y="94"/>
                    <a:pt x="92" y="90"/>
                    <a:pt x="97" y="86"/>
                  </a:cubicBezTo>
                  <a:cubicBezTo>
                    <a:pt x="100" y="83"/>
                    <a:pt x="104" y="81"/>
                    <a:pt x="108" y="78"/>
                  </a:cubicBezTo>
                  <a:cubicBezTo>
                    <a:pt x="109" y="85"/>
                    <a:pt x="109" y="92"/>
                    <a:pt x="10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522495" y="4528797"/>
            <a:ext cx="586880" cy="963230"/>
            <a:chOff x="3986857" y="2941053"/>
            <a:chExt cx="453990" cy="74512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 9"/>
            <p:cNvSpPr>
              <a:spLocks noEditPoints="1"/>
            </p:cNvSpPr>
            <p:nvPr/>
          </p:nvSpPr>
          <p:spPr bwMode="auto">
            <a:xfrm>
              <a:off x="3986857" y="3279745"/>
              <a:ext cx="453990" cy="406429"/>
            </a:xfrm>
            <a:custGeom>
              <a:avLst/>
              <a:gdLst>
                <a:gd name="T0" fmla="*/ 182 w 186"/>
                <a:gd name="T1" fmla="*/ 149 h 166"/>
                <a:gd name="T2" fmla="*/ 182 w 186"/>
                <a:gd name="T3" fmla="*/ 148 h 166"/>
                <a:gd name="T4" fmla="*/ 90 w 186"/>
                <a:gd name="T5" fmla="*/ 23 h 166"/>
                <a:gd name="T6" fmla="*/ 25 w 186"/>
                <a:gd name="T7" fmla="*/ 151 h 166"/>
                <a:gd name="T8" fmla="*/ 28 w 186"/>
                <a:gd name="T9" fmla="*/ 155 h 166"/>
                <a:gd name="T10" fmla="*/ 34 w 186"/>
                <a:gd name="T11" fmla="*/ 157 h 166"/>
                <a:gd name="T12" fmla="*/ 35 w 186"/>
                <a:gd name="T13" fmla="*/ 157 h 166"/>
                <a:gd name="T14" fmla="*/ 36 w 186"/>
                <a:gd name="T15" fmla="*/ 157 h 166"/>
                <a:gd name="T16" fmla="*/ 175 w 186"/>
                <a:gd name="T17" fmla="*/ 164 h 166"/>
                <a:gd name="T18" fmla="*/ 182 w 186"/>
                <a:gd name="T19" fmla="*/ 149 h 166"/>
                <a:gd name="T20" fmla="*/ 51 w 186"/>
                <a:gd name="T21" fmla="*/ 144 h 166"/>
                <a:gd name="T22" fmla="*/ 119 w 186"/>
                <a:gd name="T23" fmla="*/ 59 h 166"/>
                <a:gd name="T24" fmla="*/ 111 w 186"/>
                <a:gd name="T25" fmla="*/ 45 h 166"/>
                <a:gd name="T26" fmla="*/ 71 w 186"/>
                <a:gd name="T27" fmla="*/ 92 h 166"/>
                <a:gd name="T28" fmla="*/ 42 w 186"/>
                <a:gd name="T29" fmla="*/ 145 h 166"/>
                <a:gd name="T30" fmla="*/ 34 w 186"/>
                <a:gd name="T31" fmla="*/ 146 h 166"/>
                <a:gd name="T32" fmla="*/ 37 w 186"/>
                <a:gd name="T33" fmla="*/ 105 h 166"/>
                <a:gd name="T34" fmla="*/ 38 w 186"/>
                <a:gd name="T35" fmla="*/ 106 h 166"/>
                <a:gd name="T36" fmla="*/ 41 w 186"/>
                <a:gd name="T37" fmla="*/ 105 h 166"/>
                <a:gd name="T38" fmla="*/ 43 w 186"/>
                <a:gd name="T39" fmla="*/ 103 h 166"/>
                <a:gd name="T40" fmla="*/ 48 w 186"/>
                <a:gd name="T41" fmla="*/ 97 h 166"/>
                <a:gd name="T42" fmla="*/ 65 w 186"/>
                <a:gd name="T43" fmla="*/ 77 h 166"/>
                <a:gd name="T44" fmla="*/ 85 w 186"/>
                <a:gd name="T45" fmla="*/ 58 h 166"/>
                <a:gd name="T46" fmla="*/ 92 w 186"/>
                <a:gd name="T47" fmla="*/ 53 h 166"/>
                <a:gd name="T48" fmla="*/ 96 w 186"/>
                <a:gd name="T49" fmla="*/ 50 h 166"/>
                <a:gd name="T50" fmla="*/ 99 w 186"/>
                <a:gd name="T51" fmla="*/ 47 h 166"/>
                <a:gd name="T52" fmla="*/ 85 w 186"/>
                <a:gd name="T53" fmla="*/ 43 h 166"/>
                <a:gd name="T54" fmla="*/ 60 w 186"/>
                <a:gd name="T55" fmla="*/ 66 h 166"/>
                <a:gd name="T56" fmla="*/ 52 w 186"/>
                <a:gd name="T57" fmla="*/ 76 h 166"/>
                <a:gd name="T58" fmla="*/ 98 w 186"/>
                <a:gd name="T59" fmla="*/ 33 h 166"/>
                <a:gd name="T60" fmla="*/ 146 w 186"/>
                <a:gd name="T61" fmla="*/ 61 h 166"/>
                <a:gd name="T62" fmla="*/ 136 w 186"/>
                <a:gd name="T63" fmla="*/ 60 h 166"/>
                <a:gd name="T64" fmla="*/ 103 w 186"/>
                <a:gd name="T65" fmla="*/ 96 h 166"/>
                <a:gd name="T66" fmla="*/ 79 w 186"/>
                <a:gd name="T67" fmla="*/ 142 h 166"/>
                <a:gd name="T68" fmla="*/ 51 w 186"/>
                <a:gd name="T69" fmla="*/ 144 h 166"/>
                <a:gd name="T70" fmla="*/ 161 w 186"/>
                <a:gd name="T71" fmla="*/ 145 h 166"/>
                <a:gd name="T72" fmla="*/ 163 w 186"/>
                <a:gd name="T73" fmla="*/ 143 h 166"/>
                <a:gd name="T74" fmla="*/ 152 w 186"/>
                <a:gd name="T75" fmla="*/ 132 h 166"/>
                <a:gd name="T76" fmla="*/ 142 w 186"/>
                <a:gd name="T77" fmla="*/ 144 h 166"/>
                <a:gd name="T78" fmla="*/ 126 w 186"/>
                <a:gd name="T79" fmla="*/ 143 h 166"/>
                <a:gd name="T80" fmla="*/ 137 w 186"/>
                <a:gd name="T81" fmla="*/ 132 h 166"/>
                <a:gd name="T82" fmla="*/ 158 w 186"/>
                <a:gd name="T83" fmla="*/ 110 h 166"/>
                <a:gd name="T84" fmla="*/ 159 w 186"/>
                <a:gd name="T85" fmla="*/ 102 h 166"/>
                <a:gd name="T86" fmla="*/ 158 w 186"/>
                <a:gd name="T87" fmla="*/ 101 h 166"/>
                <a:gd name="T88" fmla="*/ 150 w 186"/>
                <a:gd name="T89" fmla="*/ 100 h 166"/>
                <a:gd name="T90" fmla="*/ 111 w 186"/>
                <a:gd name="T91" fmla="*/ 141 h 166"/>
                <a:gd name="T92" fmla="*/ 110 w 186"/>
                <a:gd name="T93" fmla="*/ 143 h 166"/>
                <a:gd name="T94" fmla="*/ 91 w 186"/>
                <a:gd name="T95" fmla="*/ 142 h 166"/>
                <a:gd name="T96" fmla="*/ 109 w 186"/>
                <a:gd name="T97" fmla="*/ 116 h 166"/>
                <a:gd name="T98" fmla="*/ 140 w 186"/>
                <a:gd name="T99" fmla="*/ 77 h 166"/>
                <a:gd name="T100" fmla="*/ 143 w 186"/>
                <a:gd name="T101" fmla="*/ 75 h 166"/>
                <a:gd name="T102" fmla="*/ 147 w 186"/>
                <a:gd name="T103" fmla="*/ 68 h 166"/>
                <a:gd name="T104" fmla="*/ 147 w 186"/>
                <a:gd name="T105" fmla="*/ 65 h 166"/>
                <a:gd name="T106" fmla="*/ 167 w 186"/>
                <a:gd name="T107" fmla="*/ 145 h 166"/>
                <a:gd name="T108" fmla="*/ 161 w 186"/>
                <a:gd name="T109" fmla="*/ 1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6" h="166">
                  <a:moveTo>
                    <a:pt x="182" y="149"/>
                  </a:moveTo>
                  <a:cubicBezTo>
                    <a:pt x="182" y="149"/>
                    <a:pt x="182" y="149"/>
                    <a:pt x="182" y="148"/>
                  </a:cubicBezTo>
                  <a:cubicBezTo>
                    <a:pt x="180" y="102"/>
                    <a:pt x="156" y="0"/>
                    <a:pt x="90" y="23"/>
                  </a:cubicBezTo>
                  <a:cubicBezTo>
                    <a:pt x="64" y="32"/>
                    <a:pt x="0" y="124"/>
                    <a:pt x="25" y="151"/>
                  </a:cubicBezTo>
                  <a:cubicBezTo>
                    <a:pt x="25" y="153"/>
                    <a:pt x="26" y="155"/>
                    <a:pt x="28" y="155"/>
                  </a:cubicBezTo>
                  <a:cubicBezTo>
                    <a:pt x="30" y="156"/>
                    <a:pt x="32" y="156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6" y="157"/>
                  </a:cubicBezTo>
                  <a:cubicBezTo>
                    <a:pt x="80" y="166"/>
                    <a:pt x="130" y="164"/>
                    <a:pt x="175" y="164"/>
                  </a:cubicBezTo>
                  <a:cubicBezTo>
                    <a:pt x="183" y="164"/>
                    <a:pt x="186" y="155"/>
                    <a:pt x="182" y="149"/>
                  </a:cubicBezTo>
                  <a:close/>
                  <a:moveTo>
                    <a:pt x="51" y="144"/>
                  </a:moveTo>
                  <a:cubicBezTo>
                    <a:pt x="76" y="117"/>
                    <a:pt x="90" y="81"/>
                    <a:pt x="119" y="59"/>
                  </a:cubicBezTo>
                  <a:cubicBezTo>
                    <a:pt x="128" y="53"/>
                    <a:pt x="120" y="38"/>
                    <a:pt x="111" y="45"/>
                  </a:cubicBezTo>
                  <a:cubicBezTo>
                    <a:pt x="94" y="57"/>
                    <a:pt x="82" y="75"/>
                    <a:pt x="71" y="92"/>
                  </a:cubicBezTo>
                  <a:cubicBezTo>
                    <a:pt x="61" y="109"/>
                    <a:pt x="49" y="126"/>
                    <a:pt x="42" y="145"/>
                  </a:cubicBezTo>
                  <a:cubicBezTo>
                    <a:pt x="40" y="145"/>
                    <a:pt x="37" y="146"/>
                    <a:pt x="34" y="146"/>
                  </a:cubicBezTo>
                  <a:cubicBezTo>
                    <a:pt x="30" y="135"/>
                    <a:pt x="32" y="120"/>
                    <a:pt x="37" y="105"/>
                  </a:cubicBezTo>
                  <a:cubicBezTo>
                    <a:pt x="37" y="105"/>
                    <a:pt x="38" y="106"/>
                    <a:pt x="38" y="106"/>
                  </a:cubicBezTo>
                  <a:cubicBezTo>
                    <a:pt x="39" y="106"/>
                    <a:pt x="40" y="106"/>
                    <a:pt x="41" y="105"/>
                  </a:cubicBezTo>
                  <a:cubicBezTo>
                    <a:pt x="40" y="107"/>
                    <a:pt x="42" y="104"/>
                    <a:pt x="43" y="103"/>
                  </a:cubicBezTo>
                  <a:cubicBezTo>
                    <a:pt x="44" y="101"/>
                    <a:pt x="46" y="99"/>
                    <a:pt x="48" y="97"/>
                  </a:cubicBezTo>
                  <a:cubicBezTo>
                    <a:pt x="53" y="90"/>
                    <a:pt x="59" y="84"/>
                    <a:pt x="65" y="77"/>
                  </a:cubicBezTo>
                  <a:cubicBezTo>
                    <a:pt x="72" y="71"/>
                    <a:pt x="78" y="64"/>
                    <a:pt x="85" y="58"/>
                  </a:cubicBezTo>
                  <a:cubicBezTo>
                    <a:pt x="87" y="56"/>
                    <a:pt x="89" y="54"/>
                    <a:pt x="92" y="53"/>
                  </a:cubicBezTo>
                  <a:cubicBezTo>
                    <a:pt x="94" y="52"/>
                    <a:pt x="98" y="50"/>
                    <a:pt x="96" y="50"/>
                  </a:cubicBezTo>
                  <a:cubicBezTo>
                    <a:pt x="97" y="50"/>
                    <a:pt x="98" y="49"/>
                    <a:pt x="99" y="47"/>
                  </a:cubicBezTo>
                  <a:cubicBezTo>
                    <a:pt x="99" y="39"/>
                    <a:pt x="89" y="41"/>
                    <a:pt x="85" y="43"/>
                  </a:cubicBezTo>
                  <a:cubicBezTo>
                    <a:pt x="76" y="49"/>
                    <a:pt x="68" y="58"/>
                    <a:pt x="60" y="66"/>
                  </a:cubicBezTo>
                  <a:cubicBezTo>
                    <a:pt x="59" y="67"/>
                    <a:pt x="56" y="71"/>
                    <a:pt x="52" y="76"/>
                  </a:cubicBezTo>
                  <a:cubicBezTo>
                    <a:pt x="65" y="55"/>
                    <a:pt x="83" y="38"/>
                    <a:pt x="98" y="33"/>
                  </a:cubicBezTo>
                  <a:cubicBezTo>
                    <a:pt x="119" y="26"/>
                    <a:pt x="135" y="40"/>
                    <a:pt x="146" y="61"/>
                  </a:cubicBezTo>
                  <a:cubicBezTo>
                    <a:pt x="143" y="59"/>
                    <a:pt x="139" y="58"/>
                    <a:pt x="136" y="60"/>
                  </a:cubicBezTo>
                  <a:cubicBezTo>
                    <a:pt x="121" y="67"/>
                    <a:pt x="111" y="82"/>
                    <a:pt x="103" y="96"/>
                  </a:cubicBezTo>
                  <a:cubicBezTo>
                    <a:pt x="94" y="110"/>
                    <a:pt x="86" y="126"/>
                    <a:pt x="79" y="142"/>
                  </a:cubicBezTo>
                  <a:cubicBezTo>
                    <a:pt x="70" y="142"/>
                    <a:pt x="60" y="143"/>
                    <a:pt x="51" y="144"/>
                  </a:cubicBezTo>
                  <a:close/>
                  <a:moveTo>
                    <a:pt x="161" y="145"/>
                  </a:moveTo>
                  <a:cubicBezTo>
                    <a:pt x="161" y="144"/>
                    <a:pt x="162" y="143"/>
                    <a:pt x="163" y="143"/>
                  </a:cubicBezTo>
                  <a:cubicBezTo>
                    <a:pt x="169" y="135"/>
                    <a:pt x="159" y="125"/>
                    <a:pt x="152" y="132"/>
                  </a:cubicBezTo>
                  <a:cubicBezTo>
                    <a:pt x="148" y="135"/>
                    <a:pt x="145" y="140"/>
                    <a:pt x="142" y="144"/>
                  </a:cubicBezTo>
                  <a:cubicBezTo>
                    <a:pt x="137" y="144"/>
                    <a:pt x="131" y="144"/>
                    <a:pt x="126" y="143"/>
                  </a:cubicBezTo>
                  <a:cubicBezTo>
                    <a:pt x="130" y="140"/>
                    <a:pt x="133" y="136"/>
                    <a:pt x="137" y="132"/>
                  </a:cubicBezTo>
                  <a:cubicBezTo>
                    <a:pt x="143" y="125"/>
                    <a:pt x="150" y="118"/>
                    <a:pt x="158" y="110"/>
                  </a:cubicBezTo>
                  <a:cubicBezTo>
                    <a:pt x="160" y="108"/>
                    <a:pt x="160" y="105"/>
                    <a:pt x="159" y="102"/>
                  </a:cubicBezTo>
                  <a:cubicBezTo>
                    <a:pt x="159" y="102"/>
                    <a:pt x="158" y="101"/>
                    <a:pt x="158" y="101"/>
                  </a:cubicBezTo>
                  <a:cubicBezTo>
                    <a:pt x="156" y="99"/>
                    <a:pt x="152" y="98"/>
                    <a:pt x="150" y="100"/>
                  </a:cubicBezTo>
                  <a:cubicBezTo>
                    <a:pt x="134" y="109"/>
                    <a:pt x="122" y="127"/>
                    <a:pt x="111" y="141"/>
                  </a:cubicBezTo>
                  <a:cubicBezTo>
                    <a:pt x="110" y="142"/>
                    <a:pt x="110" y="142"/>
                    <a:pt x="110" y="143"/>
                  </a:cubicBezTo>
                  <a:cubicBezTo>
                    <a:pt x="104" y="143"/>
                    <a:pt x="97" y="142"/>
                    <a:pt x="91" y="142"/>
                  </a:cubicBezTo>
                  <a:cubicBezTo>
                    <a:pt x="98" y="134"/>
                    <a:pt x="104" y="125"/>
                    <a:pt x="109" y="116"/>
                  </a:cubicBezTo>
                  <a:cubicBezTo>
                    <a:pt x="118" y="101"/>
                    <a:pt x="128" y="89"/>
                    <a:pt x="140" y="77"/>
                  </a:cubicBezTo>
                  <a:cubicBezTo>
                    <a:pt x="141" y="76"/>
                    <a:pt x="142" y="76"/>
                    <a:pt x="143" y="75"/>
                  </a:cubicBezTo>
                  <a:cubicBezTo>
                    <a:pt x="145" y="73"/>
                    <a:pt x="146" y="71"/>
                    <a:pt x="147" y="68"/>
                  </a:cubicBezTo>
                  <a:cubicBezTo>
                    <a:pt x="147" y="67"/>
                    <a:pt x="148" y="66"/>
                    <a:pt x="147" y="65"/>
                  </a:cubicBezTo>
                  <a:cubicBezTo>
                    <a:pt x="160" y="91"/>
                    <a:pt x="166" y="126"/>
                    <a:pt x="167" y="145"/>
                  </a:cubicBezTo>
                  <a:cubicBezTo>
                    <a:pt x="165" y="145"/>
                    <a:pt x="163" y="145"/>
                    <a:pt x="16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0"/>
            <p:cNvSpPr>
              <a:spLocks noEditPoints="1"/>
            </p:cNvSpPr>
            <p:nvPr/>
          </p:nvSpPr>
          <p:spPr bwMode="auto">
            <a:xfrm>
              <a:off x="4081979" y="2941053"/>
              <a:ext cx="337250" cy="363192"/>
            </a:xfrm>
            <a:custGeom>
              <a:avLst/>
              <a:gdLst>
                <a:gd name="T0" fmla="*/ 93 w 138"/>
                <a:gd name="T1" fmla="*/ 23 h 148"/>
                <a:gd name="T2" fmla="*/ 10 w 138"/>
                <a:gd name="T3" fmla="*/ 73 h 148"/>
                <a:gd name="T4" fmla="*/ 10 w 138"/>
                <a:gd name="T5" fmla="*/ 73 h 148"/>
                <a:gd name="T6" fmla="*/ 30 w 138"/>
                <a:gd name="T7" fmla="*/ 115 h 148"/>
                <a:gd name="T8" fmla="*/ 120 w 138"/>
                <a:gd name="T9" fmla="*/ 112 h 148"/>
                <a:gd name="T10" fmla="*/ 93 w 138"/>
                <a:gd name="T11" fmla="*/ 23 h 148"/>
                <a:gd name="T12" fmla="*/ 91 w 138"/>
                <a:gd name="T13" fmla="*/ 46 h 148"/>
                <a:gd name="T14" fmla="*/ 59 w 138"/>
                <a:gd name="T15" fmla="*/ 62 h 148"/>
                <a:gd name="T16" fmla="*/ 35 w 138"/>
                <a:gd name="T17" fmla="*/ 100 h 148"/>
                <a:gd name="T18" fmla="*/ 27 w 138"/>
                <a:gd name="T19" fmla="*/ 90 h 148"/>
                <a:gd name="T20" fmla="*/ 28 w 138"/>
                <a:gd name="T21" fmla="*/ 87 h 148"/>
                <a:gd name="T22" fmla="*/ 30 w 138"/>
                <a:gd name="T23" fmla="*/ 86 h 148"/>
                <a:gd name="T24" fmla="*/ 34 w 138"/>
                <a:gd name="T25" fmla="*/ 81 h 148"/>
                <a:gd name="T26" fmla="*/ 45 w 138"/>
                <a:gd name="T27" fmla="*/ 68 h 148"/>
                <a:gd name="T28" fmla="*/ 69 w 138"/>
                <a:gd name="T29" fmla="*/ 44 h 148"/>
                <a:gd name="T30" fmla="*/ 62 w 138"/>
                <a:gd name="T31" fmla="*/ 36 h 148"/>
                <a:gd name="T32" fmla="*/ 50 w 138"/>
                <a:gd name="T33" fmla="*/ 46 h 148"/>
                <a:gd name="T34" fmla="*/ 34 w 138"/>
                <a:gd name="T35" fmla="*/ 65 h 148"/>
                <a:gd name="T36" fmla="*/ 22 w 138"/>
                <a:gd name="T37" fmla="*/ 80 h 148"/>
                <a:gd name="T38" fmla="*/ 21 w 138"/>
                <a:gd name="T39" fmla="*/ 74 h 148"/>
                <a:gd name="T40" fmla="*/ 30 w 138"/>
                <a:gd name="T41" fmla="*/ 55 h 148"/>
                <a:gd name="T42" fmla="*/ 32 w 138"/>
                <a:gd name="T43" fmla="*/ 54 h 148"/>
                <a:gd name="T44" fmla="*/ 32 w 138"/>
                <a:gd name="T45" fmla="*/ 51 h 148"/>
                <a:gd name="T46" fmla="*/ 42 w 138"/>
                <a:gd name="T47" fmla="*/ 39 h 148"/>
                <a:gd name="T48" fmla="*/ 84 w 138"/>
                <a:gd name="T49" fmla="*/ 38 h 148"/>
                <a:gd name="T50" fmla="*/ 105 w 138"/>
                <a:gd name="T51" fmla="*/ 66 h 148"/>
                <a:gd name="T52" fmla="*/ 78 w 138"/>
                <a:gd name="T53" fmla="*/ 84 h 148"/>
                <a:gd name="T54" fmla="*/ 54 w 138"/>
                <a:gd name="T55" fmla="*/ 114 h 148"/>
                <a:gd name="T56" fmla="*/ 54 w 138"/>
                <a:gd name="T57" fmla="*/ 114 h 148"/>
                <a:gd name="T58" fmla="*/ 42 w 138"/>
                <a:gd name="T59" fmla="*/ 106 h 148"/>
                <a:gd name="T60" fmla="*/ 62 w 138"/>
                <a:gd name="T61" fmla="*/ 81 h 148"/>
                <a:gd name="T62" fmla="*/ 78 w 138"/>
                <a:gd name="T63" fmla="*/ 62 h 148"/>
                <a:gd name="T64" fmla="*/ 92 w 138"/>
                <a:gd name="T65" fmla="*/ 52 h 148"/>
                <a:gd name="T66" fmla="*/ 91 w 138"/>
                <a:gd name="T67" fmla="*/ 46 h 148"/>
                <a:gd name="T68" fmla="*/ 107 w 138"/>
                <a:gd name="T69" fmla="*/ 99 h 148"/>
                <a:gd name="T70" fmla="*/ 60 w 138"/>
                <a:gd name="T71" fmla="*/ 117 h 148"/>
                <a:gd name="T72" fmla="*/ 83 w 138"/>
                <a:gd name="T73" fmla="*/ 98 h 148"/>
                <a:gd name="T74" fmla="*/ 96 w 138"/>
                <a:gd name="T75" fmla="*/ 86 h 148"/>
                <a:gd name="T76" fmla="*/ 108 w 138"/>
                <a:gd name="T77" fmla="*/ 78 h 148"/>
                <a:gd name="T78" fmla="*/ 107 w 138"/>
                <a:gd name="T79" fmla="*/ 9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" h="148">
                  <a:moveTo>
                    <a:pt x="93" y="23"/>
                  </a:moveTo>
                  <a:cubicBezTo>
                    <a:pt x="60" y="0"/>
                    <a:pt x="0" y="30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87"/>
                    <a:pt x="19" y="104"/>
                    <a:pt x="30" y="115"/>
                  </a:cubicBezTo>
                  <a:cubicBezTo>
                    <a:pt x="57" y="140"/>
                    <a:pt x="99" y="148"/>
                    <a:pt x="120" y="112"/>
                  </a:cubicBezTo>
                  <a:cubicBezTo>
                    <a:pt x="138" y="83"/>
                    <a:pt x="119" y="41"/>
                    <a:pt x="93" y="23"/>
                  </a:cubicBezTo>
                  <a:close/>
                  <a:moveTo>
                    <a:pt x="91" y="46"/>
                  </a:moveTo>
                  <a:cubicBezTo>
                    <a:pt x="82" y="34"/>
                    <a:pt x="64" y="55"/>
                    <a:pt x="59" y="62"/>
                  </a:cubicBezTo>
                  <a:cubicBezTo>
                    <a:pt x="49" y="74"/>
                    <a:pt x="42" y="87"/>
                    <a:pt x="35" y="100"/>
                  </a:cubicBezTo>
                  <a:cubicBezTo>
                    <a:pt x="32" y="97"/>
                    <a:pt x="29" y="93"/>
                    <a:pt x="27" y="90"/>
                  </a:cubicBezTo>
                  <a:cubicBezTo>
                    <a:pt x="27" y="89"/>
                    <a:pt x="28" y="88"/>
                    <a:pt x="28" y="87"/>
                  </a:cubicBezTo>
                  <a:cubicBezTo>
                    <a:pt x="28" y="89"/>
                    <a:pt x="29" y="88"/>
                    <a:pt x="30" y="86"/>
                  </a:cubicBezTo>
                  <a:cubicBezTo>
                    <a:pt x="31" y="84"/>
                    <a:pt x="33" y="83"/>
                    <a:pt x="34" y="81"/>
                  </a:cubicBezTo>
                  <a:cubicBezTo>
                    <a:pt x="38" y="77"/>
                    <a:pt x="41" y="72"/>
                    <a:pt x="45" y="68"/>
                  </a:cubicBezTo>
                  <a:cubicBezTo>
                    <a:pt x="53" y="60"/>
                    <a:pt x="62" y="53"/>
                    <a:pt x="69" y="44"/>
                  </a:cubicBezTo>
                  <a:cubicBezTo>
                    <a:pt x="73" y="39"/>
                    <a:pt x="68" y="33"/>
                    <a:pt x="62" y="36"/>
                  </a:cubicBezTo>
                  <a:cubicBezTo>
                    <a:pt x="58" y="38"/>
                    <a:pt x="54" y="43"/>
                    <a:pt x="50" y="46"/>
                  </a:cubicBezTo>
                  <a:cubicBezTo>
                    <a:pt x="44" y="52"/>
                    <a:pt x="39" y="59"/>
                    <a:pt x="34" y="65"/>
                  </a:cubicBezTo>
                  <a:cubicBezTo>
                    <a:pt x="31" y="67"/>
                    <a:pt x="25" y="74"/>
                    <a:pt x="22" y="80"/>
                  </a:cubicBezTo>
                  <a:cubicBezTo>
                    <a:pt x="21" y="78"/>
                    <a:pt x="21" y="76"/>
                    <a:pt x="21" y="74"/>
                  </a:cubicBezTo>
                  <a:cubicBezTo>
                    <a:pt x="24" y="68"/>
                    <a:pt x="27" y="61"/>
                    <a:pt x="30" y="55"/>
                  </a:cubicBezTo>
                  <a:cubicBezTo>
                    <a:pt x="30" y="55"/>
                    <a:pt x="31" y="54"/>
                    <a:pt x="32" y="54"/>
                  </a:cubicBezTo>
                  <a:cubicBezTo>
                    <a:pt x="33" y="53"/>
                    <a:pt x="33" y="52"/>
                    <a:pt x="32" y="51"/>
                  </a:cubicBezTo>
                  <a:cubicBezTo>
                    <a:pt x="34" y="47"/>
                    <a:pt x="38" y="43"/>
                    <a:pt x="42" y="39"/>
                  </a:cubicBezTo>
                  <a:cubicBezTo>
                    <a:pt x="55" y="30"/>
                    <a:pt x="71" y="31"/>
                    <a:pt x="84" y="38"/>
                  </a:cubicBezTo>
                  <a:cubicBezTo>
                    <a:pt x="94" y="44"/>
                    <a:pt x="101" y="54"/>
                    <a:pt x="105" y="66"/>
                  </a:cubicBezTo>
                  <a:cubicBezTo>
                    <a:pt x="94" y="67"/>
                    <a:pt x="85" y="77"/>
                    <a:pt x="78" y="84"/>
                  </a:cubicBezTo>
                  <a:cubicBezTo>
                    <a:pt x="69" y="93"/>
                    <a:pt x="61" y="103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0" y="112"/>
                    <a:pt x="46" y="109"/>
                    <a:pt x="42" y="106"/>
                  </a:cubicBezTo>
                  <a:cubicBezTo>
                    <a:pt x="50" y="99"/>
                    <a:pt x="56" y="90"/>
                    <a:pt x="62" y="81"/>
                  </a:cubicBezTo>
                  <a:cubicBezTo>
                    <a:pt x="67" y="74"/>
                    <a:pt x="72" y="68"/>
                    <a:pt x="78" y="62"/>
                  </a:cubicBezTo>
                  <a:cubicBezTo>
                    <a:pt x="82" y="58"/>
                    <a:pt x="89" y="57"/>
                    <a:pt x="92" y="52"/>
                  </a:cubicBezTo>
                  <a:cubicBezTo>
                    <a:pt x="93" y="50"/>
                    <a:pt x="93" y="48"/>
                    <a:pt x="91" y="46"/>
                  </a:cubicBezTo>
                  <a:close/>
                  <a:moveTo>
                    <a:pt x="107" y="99"/>
                  </a:moveTo>
                  <a:cubicBezTo>
                    <a:pt x="101" y="123"/>
                    <a:pt x="80" y="125"/>
                    <a:pt x="60" y="117"/>
                  </a:cubicBezTo>
                  <a:cubicBezTo>
                    <a:pt x="69" y="113"/>
                    <a:pt x="76" y="106"/>
                    <a:pt x="83" y="98"/>
                  </a:cubicBezTo>
                  <a:cubicBezTo>
                    <a:pt x="88" y="94"/>
                    <a:pt x="92" y="90"/>
                    <a:pt x="96" y="86"/>
                  </a:cubicBezTo>
                  <a:cubicBezTo>
                    <a:pt x="100" y="83"/>
                    <a:pt x="104" y="81"/>
                    <a:pt x="108" y="78"/>
                  </a:cubicBezTo>
                  <a:cubicBezTo>
                    <a:pt x="109" y="85"/>
                    <a:pt x="109" y="92"/>
                    <a:pt x="10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480819" y="4528797"/>
            <a:ext cx="586880" cy="963230"/>
            <a:chOff x="4747832" y="2941053"/>
            <a:chExt cx="453990" cy="745121"/>
          </a:xfrm>
          <a:solidFill>
            <a:srgbClr val="A2A2A2"/>
          </a:solidFill>
        </p:grpSpPr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4747832" y="3279745"/>
              <a:ext cx="453990" cy="406429"/>
            </a:xfrm>
            <a:custGeom>
              <a:avLst/>
              <a:gdLst>
                <a:gd name="T0" fmla="*/ 182 w 186"/>
                <a:gd name="T1" fmla="*/ 149 h 166"/>
                <a:gd name="T2" fmla="*/ 182 w 186"/>
                <a:gd name="T3" fmla="*/ 148 h 166"/>
                <a:gd name="T4" fmla="*/ 90 w 186"/>
                <a:gd name="T5" fmla="*/ 23 h 166"/>
                <a:gd name="T6" fmla="*/ 25 w 186"/>
                <a:gd name="T7" fmla="*/ 151 h 166"/>
                <a:gd name="T8" fmla="*/ 28 w 186"/>
                <a:gd name="T9" fmla="*/ 155 h 166"/>
                <a:gd name="T10" fmla="*/ 34 w 186"/>
                <a:gd name="T11" fmla="*/ 157 h 166"/>
                <a:gd name="T12" fmla="*/ 35 w 186"/>
                <a:gd name="T13" fmla="*/ 157 h 166"/>
                <a:gd name="T14" fmla="*/ 36 w 186"/>
                <a:gd name="T15" fmla="*/ 157 h 166"/>
                <a:gd name="T16" fmla="*/ 175 w 186"/>
                <a:gd name="T17" fmla="*/ 164 h 166"/>
                <a:gd name="T18" fmla="*/ 182 w 186"/>
                <a:gd name="T19" fmla="*/ 149 h 166"/>
                <a:gd name="T20" fmla="*/ 51 w 186"/>
                <a:gd name="T21" fmla="*/ 144 h 166"/>
                <a:gd name="T22" fmla="*/ 119 w 186"/>
                <a:gd name="T23" fmla="*/ 59 h 166"/>
                <a:gd name="T24" fmla="*/ 111 w 186"/>
                <a:gd name="T25" fmla="*/ 45 h 166"/>
                <a:gd name="T26" fmla="*/ 71 w 186"/>
                <a:gd name="T27" fmla="*/ 92 h 166"/>
                <a:gd name="T28" fmla="*/ 43 w 186"/>
                <a:gd name="T29" fmla="*/ 145 h 166"/>
                <a:gd name="T30" fmla="*/ 34 w 186"/>
                <a:gd name="T31" fmla="*/ 146 h 166"/>
                <a:gd name="T32" fmla="*/ 37 w 186"/>
                <a:gd name="T33" fmla="*/ 105 h 166"/>
                <a:gd name="T34" fmla="*/ 38 w 186"/>
                <a:gd name="T35" fmla="*/ 106 h 166"/>
                <a:gd name="T36" fmla="*/ 41 w 186"/>
                <a:gd name="T37" fmla="*/ 105 h 166"/>
                <a:gd name="T38" fmla="*/ 43 w 186"/>
                <a:gd name="T39" fmla="*/ 103 h 166"/>
                <a:gd name="T40" fmla="*/ 48 w 186"/>
                <a:gd name="T41" fmla="*/ 97 h 166"/>
                <a:gd name="T42" fmla="*/ 65 w 186"/>
                <a:gd name="T43" fmla="*/ 77 h 166"/>
                <a:gd name="T44" fmla="*/ 85 w 186"/>
                <a:gd name="T45" fmla="*/ 58 h 166"/>
                <a:gd name="T46" fmla="*/ 92 w 186"/>
                <a:gd name="T47" fmla="*/ 53 h 166"/>
                <a:gd name="T48" fmla="*/ 96 w 186"/>
                <a:gd name="T49" fmla="*/ 50 h 166"/>
                <a:gd name="T50" fmla="*/ 99 w 186"/>
                <a:gd name="T51" fmla="*/ 47 h 166"/>
                <a:gd name="T52" fmla="*/ 85 w 186"/>
                <a:gd name="T53" fmla="*/ 43 h 166"/>
                <a:gd name="T54" fmla="*/ 60 w 186"/>
                <a:gd name="T55" fmla="*/ 66 h 166"/>
                <a:gd name="T56" fmla="*/ 52 w 186"/>
                <a:gd name="T57" fmla="*/ 76 h 166"/>
                <a:gd name="T58" fmla="*/ 98 w 186"/>
                <a:gd name="T59" fmla="*/ 33 h 166"/>
                <a:gd name="T60" fmla="*/ 146 w 186"/>
                <a:gd name="T61" fmla="*/ 61 h 166"/>
                <a:gd name="T62" fmla="*/ 136 w 186"/>
                <a:gd name="T63" fmla="*/ 60 h 166"/>
                <a:gd name="T64" fmla="*/ 103 w 186"/>
                <a:gd name="T65" fmla="*/ 96 h 166"/>
                <a:gd name="T66" fmla="*/ 79 w 186"/>
                <a:gd name="T67" fmla="*/ 142 h 166"/>
                <a:gd name="T68" fmla="*/ 51 w 186"/>
                <a:gd name="T69" fmla="*/ 144 h 166"/>
                <a:gd name="T70" fmla="*/ 161 w 186"/>
                <a:gd name="T71" fmla="*/ 145 h 166"/>
                <a:gd name="T72" fmla="*/ 163 w 186"/>
                <a:gd name="T73" fmla="*/ 143 h 166"/>
                <a:gd name="T74" fmla="*/ 152 w 186"/>
                <a:gd name="T75" fmla="*/ 132 h 166"/>
                <a:gd name="T76" fmla="*/ 143 w 186"/>
                <a:gd name="T77" fmla="*/ 144 h 166"/>
                <a:gd name="T78" fmla="*/ 126 w 186"/>
                <a:gd name="T79" fmla="*/ 143 h 166"/>
                <a:gd name="T80" fmla="*/ 137 w 186"/>
                <a:gd name="T81" fmla="*/ 132 h 166"/>
                <a:gd name="T82" fmla="*/ 158 w 186"/>
                <a:gd name="T83" fmla="*/ 110 h 166"/>
                <a:gd name="T84" fmla="*/ 159 w 186"/>
                <a:gd name="T85" fmla="*/ 102 h 166"/>
                <a:gd name="T86" fmla="*/ 158 w 186"/>
                <a:gd name="T87" fmla="*/ 101 h 166"/>
                <a:gd name="T88" fmla="*/ 150 w 186"/>
                <a:gd name="T89" fmla="*/ 100 h 166"/>
                <a:gd name="T90" fmla="*/ 111 w 186"/>
                <a:gd name="T91" fmla="*/ 141 h 166"/>
                <a:gd name="T92" fmla="*/ 110 w 186"/>
                <a:gd name="T93" fmla="*/ 143 h 166"/>
                <a:gd name="T94" fmla="*/ 91 w 186"/>
                <a:gd name="T95" fmla="*/ 142 h 166"/>
                <a:gd name="T96" fmla="*/ 109 w 186"/>
                <a:gd name="T97" fmla="*/ 116 h 166"/>
                <a:gd name="T98" fmla="*/ 140 w 186"/>
                <a:gd name="T99" fmla="*/ 77 h 166"/>
                <a:gd name="T100" fmla="*/ 143 w 186"/>
                <a:gd name="T101" fmla="*/ 75 h 166"/>
                <a:gd name="T102" fmla="*/ 147 w 186"/>
                <a:gd name="T103" fmla="*/ 68 h 166"/>
                <a:gd name="T104" fmla="*/ 147 w 186"/>
                <a:gd name="T105" fmla="*/ 65 h 166"/>
                <a:gd name="T106" fmla="*/ 167 w 186"/>
                <a:gd name="T107" fmla="*/ 145 h 166"/>
                <a:gd name="T108" fmla="*/ 161 w 186"/>
                <a:gd name="T109" fmla="*/ 1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6" h="166">
                  <a:moveTo>
                    <a:pt x="182" y="149"/>
                  </a:moveTo>
                  <a:cubicBezTo>
                    <a:pt x="182" y="149"/>
                    <a:pt x="182" y="149"/>
                    <a:pt x="182" y="148"/>
                  </a:cubicBezTo>
                  <a:cubicBezTo>
                    <a:pt x="180" y="102"/>
                    <a:pt x="156" y="0"/>
                    <a:pt x="90" y="23"/>
                  </a:cubicBezTo>
                  <a:cubicBezTo>
                    <a:pt x="64" y="32"/>
                    <a:pt x="0" y="124"/>
                    <a:pt x="25" y="151"/>
                  </a:cubicBezTo>
                  <a:cubicBezTo>
                    <a:pt x="25" y="153"/>
                    <a:pt x="26" y="155"/>
                    <a:pt x="28" y="155"/>
                  </a:cubicBezTo>
                  <a:cubicBezTo>
                    <a:pt x="30" y="156"/>
                    <a:pt x="32" y="156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6" y="157"/>
                  </a:cubicBezTo>
                  <a:cubicBezTo>
                    <a:pt x="80" y="166"/>
                    <a:pt x="130" y="164"/>
                    <a:pt x="175" y="164"/>
                  </a:cubicBezTo>
                  <a:cubicBezTo>
                    <a:pt x="183" y="164"/>
                    <a:pt x="186" y="155"/>
                    <a:pt x="182" y="149"/>
                  </a:cubicBezTo>
                  <a:close/>
                  <a:moveTo>
                    <a:pt x="51" y="144"/>
                  </a:moveTo>
                  <a:cubicBezTo>
                    <a:pt x="76" y="117"/>
                    <a:pt x="90" y="81"/>
                    <a:pt x="119" y="59"/>
                  </a:cubicBezTo>
                  <a:cubicBezTo>
                    <a:pt x="128" y="53"/>
                    <a:pt x="120" y="38"/>
                    <a:pt x="111" y="45"/>
                  </a:cubicBezTo>
                  <a:cubicBezTo>
                    <a:pt x="94" y="57"/>
                    <a:pt x="82" y="75"/>
                    <a:pt x="71" y="92"/>
                  </a:cubicBezTo>
                  <a:cubicBezTo>
                    <a:pt x="61" y="109"/>
                    <a:pt x="49" y="126"/>
                    <a:pt x="43" y="145"/>
                  </a:cubicBezTo>
                  <a:cubicBezTo>
                    <a:pt x="40" y="145"/>
                    <a:pt x="37" y="146"/>
                    <a:pt x="34" y="146"/>
                  </a:cubicBezTo>
                  <a:cubicBezTo>
                    <a:pt x="30" y="135"/>
                    <a:pt x="32" y="120"/>
                    <a:pt x="37" y="105"/>
                  </a:cubicBezTo>
                  <a:cubicBezTo>
                    <a:pt x="37" y="105"/>
                    <a:pt x="38" y="106"/>
                    <a:pt x="38" y="106"/>
                  </a:cubicBezTo>
                  <a:cubicBezTo>
                    <a:pt x="39" y="106"/>
                    <a:pt x="40" y="106"/>
                    <a:pt x="41" y="105"/>
                  </a:cubicBezTo>
                  <a:cubicBezTo>
                    <a:pt x="40" y="107"/>
                    <a:pt x="42" y="104"/>
                    <a:pt x="43" y="103"/>
                  </a:cubicBezTo>
                  <a:cubicBezTo>
                    <a:pt x="45" y="101"/>
                    <a:pt x="46" y="99"/>
                    <a:pt x="48" y="97"/>
                  </a:cubicBezTo>
                  <a:cubicBezTo>
                    <a:pt x="53" y="90"/>
                    <a:pt x="59" y="84"/>
                    <a:pt x="65" y="77"/>
                  </a:cubicBezTo>
                  <a:cubicBezTo>
                    <a:pt x="72" y="71"/>
                    <a:pt x="78" y="64"/>
                    <a:pt x="85" y="58"/>
                  </a:cubicBezTo>
                  <a:cubicBezTo>
                    <a:pt x="87" y="56"/>
                    <a:pt x="89" y="54"/>
                    <a:pt x="92" y="53"/>
                  </a:cubicBezTo>
                  <a:cubicBezTo>
                    <a:pt x="94" y="52"/>
                    <a:pt x="98" y="50"/>
                    <a:pt x="96" y="50"/>
                  </a:cubicBezTo>
                  <a:cubicBezTo>
                    <a:pt x="97" y="50"/>
                    <a:pt x="98" y="49"/>
                    <a:pt x="99" y="47"/>
                  </a:cubicBezTo>
                  <a:cubicBezTo>
                    <a:pt x="99" y="39"/>
                    <a:pt x="89" y="41"/>
                    <a:pt x="85" y="43"/>
                  </a:cubicBezTo>
                  <a:cubicBezTo>
                    <a:pt x="76" y="49"/>
                    <a:pt x="68" y="58"/>
                    <a:pt x="60" y="66"/>
                  </a:cubicBezTo>
                  <a:cubicBezTo>
                    <a:pt x="59" y="67"/>
                    <a:pt x="56" y="71"/>
                    <a:pt x="52" y="76"/>
                  </a:cubicBezTo>
                  <a:cubicBezTo>
                    <a:pt x="65" y="55"/>
                    <a:pt x="83" y="38"/>
                    <a:pt x="98" y="33"/>
                  </a:cubicBezTo>
                  <a:cubicBezTo>
                    <a:pt x="119" y="26"/>
                    <a:pt x="135" y="40"/>
                    <a:pt x="146" y="61"/>
                  </a:cubicBezTo>
                  <a:cubicBezTo>
                    <a:pt x="143" y="59"/>
                    <a:pt x="139" y="58"/>
                    <a:pt x="136" y="60"/>
                  </a:cubicBezTo>
                  <a:cubicBezTo>
                    <a:pt x="121" y="67"/>
                    <a:pt x="111" y="82"/>
                    <a:pt x="103" y="96"/>
                  </a:cubicBezTo>
                  <a:cubicBezTo>
                    <a:pt x="94" y="110"/>
                    <a:pt x="86" y="126"/>
                    <a:pt x="79" y="142"/>
                  </a:cubicBezTo>
                  <a:cubicBezTo>
                    <a:pt x="70" y="142"/>
                    <a:pt x="61" y="143"/>
                    <a:pt x="51" y="144"/>
                  </a:cubicBezTo>
                  <a:close/>
                  <a:moveTo>
                    <a:pt x="161" y="145"/>
                  </a:moveTo>
                  <a:cubicBezTo>
                    <a:pt x="161" y="144"/>
                    <a:pt x="162" y="143"/>
                    <a:pt x="163" y="143"/>
                  </a:cubicBezTo>
                  <a:cubicBezTo>
                    <a:pt x="169" y="135"/>
                    <a:pt x="159" y="125"/>
                    <a:pt x="152" y="132"/>
                  </a:cubicBezTo>
                  <a:cubicBezTo>
                    <a:pt x="148" y="135"/>
                    <a:pt x="145" y="140"/>
                    <a:pt x="143" y="144"/>
                  </a:cubicBezTo>
                  <a:cubicBezTo>
                    <a:pt x="137" y="144"/>
                    <a:pt x="131" y="144"/>
                    <a:pt x="126" y="143"/>
                  </a:cubicBezTo>
                  <a:cubicBezTo>
                    <a:pt x="130" y="140"/>
                    <a:pt x="133" y="136"/>
                    <a:pt x="137" y="132"/>
                  </a:cubicBezTo>
                  <a:cubicBezTo>
                    <a:pt x="143" y="125"/>
                    <a:pt x="150" y="118"/>
                    <a:pt x="158" y="110"/>
                  </a:cubicBezTo>
                  <a:cubicBezTo>
                    <a:pt x="160" y="108"/>
                    <a:pt x="160" y="105"/>
                    <a:pt x="159" y="102"/>
                  </a:cubicBezTo>
                  <a:cubicBezTo>
                    <a:pt x="159" y="102"/>
                    <a:pt x="158" y="101"/>
                    <a:pt x="158" y="101"/>
                  </a:cubicBezTo>
                  <a:cubicBezTo>
                    <a:pt x="156" y="99"/>
                    <a:pt x="152" y="98"/>
                    <a:pt x="150" y="100"/>
                  </a:cubicBezTo>
                  <a:cubicBezTo>
                    <a:pt x="134" y="109"/>
                    <a:pt x="122" y="127"/>
                    <a:pt x="111" y="141"/>
                  </a:cubicBezTo>
                  <a:cubicBezTo>
                    <a:pt x="110" y="142"/>
                    <a:pt x="110" y="142"/>
                    <a:pt x="110" y="143"/>
                  </a:cubicBezTo>
                  <a:cubicBezTo>
                    <a:pt x="104" y="143"/>
                    <a:pt x="97" y="142"/>
                    <a:pt x="91" y="142"/>
                  </a:cubicBezTo>
                  <a:cubicBezTo>
                    <a:pt x="98" y="134"/>
                    <a:pt x="104" y="125"/>
                    <a:pt x="109" y="116"/>
                  </a:cubicBezTo>
                  <a:cubicBezTo>
                    <a:pt x="118" y="101"/>
                    <a:pt x="128" y="89"/>
                    <a:pt x="140" y="77"/>
                  </a:cubicBezTo>
                  <a:cubicBezTo>
                    <a:pt x="141" y="76"/>
                    <a:pt x="142" y="76"/>
                    <a:pt x="143" y="75"/>
                  </a:cubicBezTo>
                  <a:cubicBezTo>
                    <a:pt x="145" y="73"/>
                    <a:pt x="146" y="71"/>
                    <a:pt x="147" y="68"/>
                  </a:cubicBezTo>
                  <a:cubicBezTo>
                    <a:pt x="147" y="67"/>
                    <a:pt x="148" y="66"/>
                    <a:pt x="147" y="65"/>
                  </a:cubicBezTo>
                  <a:cubicBezTo>
                    <a:pt x="160" y="91"/>
                    <a:pt x="166" y="126"/>
                    <a:pt x="167" y="145"/>
                  </a:cubicBezTo>
                  <a:cubicBezTo>
                    <a:pt x="165" y="145"/>
                    <a:pt x="163" y="145"/>
                    <a:pt x="16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2"/>
            <p:cNvSpPr>
              <a:spLocks noEditPoints="1"/>
            </p:cNvSpPr>
            <p:nvPr/>
          </p:nvSpPr>
          <p:spPr bwMode="auto">
            <a:xfrm>
              <a:off x="4842954" y="2941053"/>
              <a:ext cx="337250" cy="363192"/>
            </a:xfrm>
            <a:custGeom>
              <a:avLst/>
              <a:gdLst>
                <a:gd name="T0" fmla="*/ 93 w 138"/>
                <a:gd name="T1" fmla="*/ 23 h 148"/>
                <a:gd name="T2" fmla="*/ 10 w 138"/>
                <a:gd name="T3" fmla="*/ 73 h 148"/>
                <a:gd name="T4" fmla="*/ 10 w 138"/>
                <a:gd name="T5" fmla="*/ 73 h 148"/>
                <a:gd name="T6" fmla="*/ 30 w 138"/>
                <a:gd name="T7" fmla="*/ 115 h 148"/>
                <a:gd name="T8" fmla="*/ 120 w 138"/>
                <a:gd name="T9" fmla="*/ 112 h 148"/>
                <a:gd name="T10" fmla="*/ 93 w 138"/>
                <a:gd name="T11" fmla="*/ 23 h 148"/>
                <a:gd name="T12" fmla="*/ 92 w 138"/>
                <a:gd name="T13" fmla="*/ 46 h 148"/>
                <a:gd name="T14" fmla="*/ 59 w 138"/>
                <a:gd name="T15" fmla="*/ 62 h 148"/>
                <a:gd name="T16" fmla="*/ 35 w 138"/>
                <a:gd name="T17" fmla="*/ 100 h 148"/>
                <a:gd name="T18" fmla="*/ 27 w 138"/>
                <a:gd name="T19" fmla="*/ 90 h 148"/>
                <a:gd name="T20" fmla="*/ 28 w 138"/>
                <a:gd name="T21" fmla="*/ 87 h 148"/>
                <a:gd name="T22" fmla="*/ 30 w 138"/>
                <a:gd name="T23" fmla="*/ 86 h 148"/>
                <a:gd name="T24" fmla="*/ 34 w 138"/>
                <a:gd name="T25" fmla="*/ 81 h 148"/>
                <a:gd name="T26" fmla="*/ 45 w 138"/>
                <a:gd name="T27" fmla="*/ 68 h 148"/>
                <a:gd name="T28" fmla="*/ 69 w 138"/>
                <a:gd name="T29" fmla="*/ 44 h 148"/>
                <a:gd name="T30" fmla="*/ 62 w 138"/>
                <a:gd name="T31" fmla="*/ 36 h 148"/>
                <a:gd name="T32" fmla="*/ 50 w 138"/>
                <a:gd name="T33" fmla="*/ 46 h 148"/>
                <a:gd name="T34" fmla="*/ 34 w 138"/>
                <a:gd name="T35" fmla="*/ 65 h 148"/>
                <a:gd name="T36" fmla="*/ 22 w 138"/>
                <a:gd name="T37" fmla="*/ 80 h 148"/>
                <a:gd name="T38" fmla="*/ 21 w 138"/>
                <a:gd name="T39" fmla="*/ 74 h 148"/>
                <a:gd name="T40" fmla="*/ 30 w 138"/>
                <a:gd name="T41" fmla="*/ 55 h 148"/>
                <a:gd name="T42" fmla="*/ 32 w 138"/>
                <a:gd name="T43" fmla="*/ 54 h 148"/>
                <a:gd name="T44" fmla="*/ 32 w 138"/>
                <a:gd name="T45" fmla="*/ 51 h 148"/>
                <a:gd name="T46" fmla="*/ 42 w 138"/>
                <a:gd name="T47" fmla="*/ 39 h 148"/>
                <a:gd name="T48" fmla="*/ 84 w 138"/>
                <a:gd name="T49" fmla="*/ 38 h 148"/>
                <a:gd name="T50" fmla="*/ 105 w 138"/>
                <a:gd name="T51" fmla="*/ 66 h 148"/>
                <a:gd name="T52" fmla="*/ 78 w 138"/>
                <a:gd name="T53" fmla="*/ 84 h 148"/>
                <a:gd name="T54" fmla="*/ 54 w 138"/>
                <a:gd name="T55" fmla="*/ 114 h 148"/>
                <a:gd name="T56" fmla="*/ 54 w 138"/>
                <a:gd name="T57" fmla="*/ 114 h 148"/>
                <a:gd name="T58" fmla="*/ 42 w 138"/>
                <a:gd name="T59" fmla="*/ 106 h 148"/>
                <a:gd name="T60" fmla="*/ 62 w 138"/>
                <a:gd name="T61" fmla="*/ 81 h 148"/>
                <a:gd name="T62" fmla="*/ 78 w 138"/>
                <a:gd name="T63" fmla="*/ 62 h 148"/>
                <a:gd name="T64" fmla="*/ 92 w 138"/>
                <a:gd name="T65" fmla="*/ 52 h 148"/>
                <a:gd name="T66" fmla="*/ 92 w 138"/>
                <a:gd name="T67" fmla="*/ 46 h 148"/>
                <a:gd name="T68" fmla="*/ 107 w 138"/>
                <a:gd name="T69" fmla="*/ 99 h 148"/>
                <a:gd name="T70" fmla="*/ 60 w 138"/>
                <a:gd name="T71" fmla="*/ 117 h 148"/>
                <a:gd name="T72" fmla="*/ 83 w 138"/>
                <a:gd name="T73" fmla="*/ 98 h 148"/>
                <a:gd name="T74" fmla="*/ 96 w 138"/>
                <a:gd name="T75" fmla="*/ 86 h 148"/>
                <a:gd name="T76" fmla="*/ 108 w 138"/>
                <a:gd name="T77" fmla="*/ 78 h 148"/>
                <a:gd name="T78" fmla="*/ 107 w 138"/>
                <a:gd name="T79" fmla="*/ 9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" h="148">
                  <a:moveTo>
                    <a:pt x="93" y="23"/>
                  </a:moveTo>
                  <a:cubicBezTo>
                    <a:pt x="60" y="0"/>
                    <a:pt x="0" y="30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87"/>
                    <a:pt x="19" y="104"/>
                    <a:pt x="30" y="115"/>
                  </a:cubicBezTo>
                  <a:cubicBezTo>
                    <a:pt x="57" y="140"/>
                    <a:pt x="99" y="148"/>
                    <a:pt x="120" y="112"/>
                  </a:cubicBezTo>
                  <a:cubicBezTo>
                    <a:pt x="138" y="83"/>
                    <a:pt x="119" y="41"/>
                    <a:pt x="93" y="23"/>
                  </a:cubicBezTo>
                  <a:close/>
                  <a:moveTo>
                    <a:pt x="92" y="46"/>
                  </a:moveTo>
                  <a:cubicBezTo>
                    <a:pt x="82" y="34"/>
                    <a:pt x="64" y="55"/>
                    <a:pt x="59" y="62"/>
                  </a:cubicBezTo>
                  <a:cubicBezTo>
                    <a:pt x="49" y="74"/>
                    <a:pt x="42" y="87"/>
                    <a:pt x="35" y="100"/>
                  </a:cubicBezTo>
                  <a:cubicBezTo>
                    <a:pt x="32" y="97"/>
                    <a:pt x="29" y="93"/>
                    <a:pt x="27" y="90"/>
                  </a:cubicBezTo>
                  <a:cubicBezTo>
                    <a:pt x="27" y="89"/>
                    <a:pt x="28" y="88"/>
                    <a:pt x="28" y="87"/>
                  </a:cubicBezTo>
                  <a:cubicBezTo>
                    <a:pt x="28" y="89"/>
                    <a:pt x="29" y="88"/>
                    <a:pt x="30" y="86"/>
                  </a:cubicBezTo>
                  <a:cubicBezTo>
                    <a:pt x="31" y="84"/>
                    <a:pt x="33" y="83"/>
                    <a:pt x="34" y="81"/>
                  </a:cubicBezTo>
                  <a:cubicBezTo>
                    <a:pt x="38" y="77"/>
                    <a:pt x="41" y="72"/>
                    <a:pt x="45" y="68"/>
                  </a:cubicBezTo>
                  <a:cubicBezTo>
                    <a:pt x="53" y="60"/>
                    <a:pt x="62" y="53"/>
                    <a:pt x="69" y="44"/>
                  </a:cubicBezTo>
                  <a:cubicBezTo>
                    <a:pt x="73" y="39"/>
                    <a:pt x="68" y="33"/>
                    <a:pt x="62" y="36"/>
                  </a:cubicBezTo>
                  <a:cubicBezTo>
                    <a:pt x="58" y="38"/>
                    <a:pt x="54" y="43"/>
                    <a:pt x="50" y="46"/>
                  </a:cubicBezTo>
                  <a:cubicBezTo>
                    <a:pt x="44" y="52"/>
                    <a:pt x="39" y="59"/>
                    <a:pt x="34" y="65"/>
                  </a:cubicBezTo>
                  <a:cubicBezTo>
                    <a:pt x="32" y="67"/>
                    <a:pt x="25" y="74"/>
                    <a:pt x="22" y="80"/>
                  </a:cubicBezTo>
                  <a:cubicBezTo>
                    <a:pt x="21" y="78"/>
                    <a:pt x="21" y="76"/>
                    <a:pt x="21" y="74"/>
                  </a:cubicBezTo>
                  <a:cubicBezTo>
                    <a:pt x="24" y="68"/>
                    <a:pt x="27" y="61"/>
                    <a:pt x="30" y="55"/>
                  </a:cubicBezTo>
                  <a:cubicBezTo>
                    <a:pt x="30" y="55"/>
                    <a:pt x="31" y="54"/>
                    <a:pt x="32" y="54"/>
                  </a:cubicBezTo>
                  <a:cubicBezTo>
                    <a:pt x="33" y="53"/>
                    <a:pt x="33" y="52"/>
                    <a:pt x="32" y="51"/>
                  </a:cubicBezTo>
                  <a:cubicBezTo>
                    <a:pt x="34" y="47"/>
                    <a:pt x="38" y="43"/>
                    <a:pt x="42" y="39"/>
                  </a:cubicBezTo>
                  <a:cubicBezTo>
                    <a:pt x="55" y="30"/>
                    <a:pt x="71" y="31"/>
                    <a:pt x="84" y="38"/>
                  </a:cubicBezTo>
                  <a:cubicBezTo>
                    <a:pt x="94" y="44"/>
                    <a:pt x="101" y="54"/>
                    <a:pt x="105" y="66"/>
                  </a:cubicBezTo>
                  <a:cubicBezTo>
                    <a:pt x="94" y="67"/>
                    <a:pt x="85" y="77"/>
                    <a:pt x="78" y="84"/>
                  </a:cubicBezTo>
                  <a:cubicBezTo>
                    <a:pt x="69" y="93"/>
                    <a:pt x="61" y="103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0" y="112"/>
                    <a:pt x="46" y="109"/>
                    <a:pt x="42" y="106"/>
                  </a:cubicBezTo>
                  <a:cubicBezTo>
                    <a:pt x="50" y="99"/>
                    <a:pt x="56" y="90"/>
                    <a:pt x="62" y="81"/>
                  </a:cubicBezTo>
                  <a:cubicBezTo>
                    <a:pt x="67" y="74"/>
                    <a:pt x="72" y="68"/>
                    <a:pt x="78" y="62"/>
                  </a:cubicBezTo>
                  <a:cubicBezTo>
                    <a:pt x="82" y="58"/>
                    <a:pt x="89" y="57"/>
                    <a:pt x="92" y="52"/>
                  </a:cubicBezTo>
                  <a:cubicBezTo>
                    <a:pt x="93" y="50"/>
                    <a:pt x="93" y="48"/>
                    <a:pt x="92" y="46"/>
                  </a:cubicBezTo>
                  <a:close/>
                  <a:moveTo>
                    <a:pt x="107" y="99"/>
                  </a:moveTo>
                  <a:cubicBezTo>
                    <a:pt x="101" y="123"/>
                    <a:pt x="80" y="125"/>
                    <a:pt x="60" y="117"/>
                  </a:cubicBezTo>
                  <a:cubicBezTo>
                    <a:pt x="69" y="113"/>
                    <a:pt x="76" y="106"/>
                    <a:pt x="83" y="98"/>
                  </a:cubicBezTo>
                  <a:cubicBezTo>
                    <a:pt x="88" y="94"/>
                    <a:pt x="92" y="90"/>
                    <a:pt x="96" y="86"/>
                  </a:cubicBezTo>
                  <a:cubicBezTo>
                    <a:pt x="100" y="83"/>
                    <a:pt x="104" y="81"/>
                    <a:pt x="108" y="78"/>
                  </a:cubicBezTo>
                  <a:cubicBezTo>
                    <a:pt x="109" y="85"/>
                    <a:pt x="109" y="92"/>
                    <a:pt x="10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467677" y="4528797"/>
            <a:ext cx="586880" cy="963230"/>
            <a:chOff x="5510248" y="2941053"/>
            <a:chExt cx="453990" cy="74512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5510248" y="3279745"/>
              <a:ext cx="453990" cy="406429"/>
            </a:xfrm>
            <a:custGeom>
              <a:avLst/>
              <a:gdLst>
                <a:gd name="T0" fmla="*/ 182 w 186"/>
                <a:gd name="T1" fmla="*/ 149 h 166"/>
                <a:gd name="T2" fmla="*/ 182 w 186"/>
                <a:gd name="T3" fmla="*/ 148 h 166"/>
                <a:gd name="T4" fmla="*/ 90 w 186"/>
                <a:gd name="T5" fmla="*/ 23 h 166"/>
                <a:gd name="T6" fmla="*/ 25 w 186"/>
                <a:gd name="T7" fmla="*/ 151 h 166"/>
                <a:gd name="T8" fmla="*/ 28 w 186"/>
                <a:gd name="T9" fmla="*/ 155 h 166"/>
                <a:gd name="T10" fmla="*/ 34 w 186"/>
                <a:gd name="T11" fmla="*/ 157 h 166"/>
                <a:gd name="T12" fmla="*/ 35 w 186"/>
                <a:gd name="T13" fmla="*/ 157 h 166"/>
                <a:gd name="T14" fmla="*/ 36 w 186"/>
                <a:gd name="T15" fmla="*/ 157 h 166"/>
                <a:gd name="T16" fmla="*/ 175 w 186"/>
                <a:gd name="T17" fmla="*/ 164 h 166"/>
                <a:gd name="T18" fmla="*/ 182 w 186"/>
                <a:gd name="T19" fmla="*/ 149 h 166"/>
                <a:gd name="T20" fmla="*/ 51 w 186"/>
                <a:gd name="T21" fmla="*/ 144 h 166"/>
                <a:gd name="T22" fmla="*/ 119 w 186"/>
                <a:gd name="T23" fmla="*/ 59 h 166"/>
                <a:gd name="T24" fmla="*/ 111 w 186"/>
                <a:gd name="T25" fmla="*/ 45 h 166"/>
                <a:gd name="T26" fmla="*/ 71 w 186"/>
                <a:gd name="T27" fmla="*/ 92 h 166"/>
                <a:gd name="T28" fmla="*/ 43 w 186"/>
                <a:gd name="T29" fmla="*/ 145 h 166"/>
                <a:gd name="T30" fmla="*/ 34 w 186"/>
                <a:gd name="T31" fmla="*/ 146 h 166"/>
                <a:gd name="T32" fmla="*/ 37 w 186"/>
                <a:gd name="T33" fmla="*/ 105 h 166"/>
                <a:gd name="T34" fmla="*/ 38 w 186"/>
                <a:gd name="T35" fmla="*/ 106 h 166"/>
                <a:gd name="T36" fmla="*/ 41 w 186"/>
                <a:gd name="T37" fmla="*/ 105 h 166"/>
                <a:gd name="T38" fmla="*/ 43 w 186"/>
                <a:gd name="T39" fmla="*/ 103 h 166"/>
                <a:gd name="T40" fmla="*/ 48 w 186"/>
                <a:gd name="T41" fmla="*/ 97 h 166"/>
                <a:gd name="T42" fmla="*/ 65 w 186"/>
                <a:gd name="T43" fmla="*/ 77 h 166"/>
                <a:gd name="T44" fmla="*/ 85 w 186"/>
                <a:gd name="T45" fmla="*/ 58 h 166"/>
                <a:gd name="T46" fmla="*/ 92 w 186"/>
                <a:gd name="T47" fmla="*/ 53 h 166"/>
                <a:gd name="T48" fmla="*/ 96 w 186"/>
                <a:gd name="T49" fmla="*/ 50 h 166"/>
                <a:gd name="T50" fmla="*/ 99 w 186"/>
                <a:gd name="T51" fmla="*/ 47 h 166"/>
                <a:gd name="T52" fmla="*/ 85 w 186"/>
                <a:gd name="T53" fmla="*/ 43 h 166"/>
                <a:gd name="T54" fmla="*/ 60 w 186"/>
                <a:gd name="T55" fmla="*/ 66 h 166"/>
                <a:gd name="T56" fmla="*/ 52 w 186"/>
                <a:gd name="T57" fmla="*/ 76 h 166"/>
                <a:gd name="T58" fmla="*/ 98 w 186"/>
                <a:gd name="T59" fmla="*/ 33 h 166"/>
                <a:gd name="T60" fmla="*/ 146 w 186"/>
                <a:gd name="T61" fmla="*/ 61 h 166"/>
                <a:gd name="T62" fmla="*/ 136 w 186"/>
                <a:gd name="T63" fmla="*/ 60 h 166"/>
                <a:gd name="T64" fmla="*/ 103 w 186"/>
                <a:gd name="T65" fmla="*/ 96 h 166"/>
                <a:gd name="T66" fmla="*/ 79 w 186"/>
                <a:gd name="T67" fmla="*/ 142 h 166"/>
                <a:gd name="T68" fmla="*/ 51 w 186"/>
                <a:gd name="T69" fmla="*/ 144 h 166"/>
                <a:gd name="T70" fmla="*/ 161 w 186"/>
                <a:gd name="T71" fmla="*/ 145 h 166"/>
                <a:gd name="T72" fmla="*/ 163 w 186"/>
                <a:gd name="T73" fmla="*/ 143 h 166"/>
                <a:gd name="T74" fmla="*/ 152 w 186"/>
                <a:gd name="T75" fmla="*/ 132 h 166"/>
                <a:gd name="T76" fmla="*/ 143 w 186"/>
                <a:gd name="T77" fmla="*/ 144 h 166"/>
                <a:gd name="T78" fmla="*/ 126 w 186"/>
                <a:gd name="T79" fmla="*/ 143 h 166"/>
                <a:gd name="T80" fmla="*/ 137 w 186"/>
                <a:gd name="T81" fmla="*/ 132 h 166"/>
                <a:gd name="T82" fmla="*/ 158 w 186"/>
                <a:gd name="T83" fmla="*/ 110 h 166"/>
                <a:gd name="T84" fmla="*/ 159 w 186"/>
                <a:gd name="T85" fmla="*/ 102 h 166"/>
                <a:gd name="T86" fmla="*/ 158 w 186"/>
                <a:gd name="T87" fmla="*/ 101 h 166"/>
                <a:gd name="T88" fmla="*/ 150 w 186"/>
                <a:gd name="T89" fmla="*/ 100 h 166"/>
                <a:gd name="T90" fmla="*/ 111 w 186"/>
                <a:gd name="T91" fmla="*/ 141 h 166"/>
                <a:gd name="T92" fmla="*/ 110 w 186"/>
                <a:gd name="T93" fmla="*/ 143 h 166"/>
                <a:gd name="T94" fmla="*/ 91 w 186"/>
                <a:gd name="T95" fmla="*/ 142 h 166"/>
                <a:gd name="T96" fmla="*/ 109 w 186"/>
                <a:gd name="T97" fmla="*/ 116 h 166"/>
                <a:gd name="T98" fmla="*/ 140 w 186"/>
                <a:gd name="T99" fmla="*/ 77 h 166"/>
                <a:gd name="T100" fmla="*/ 143 w 186"/>
                <a:gd name="T101" fmla="*/ 75 h 166"/>
                <a:gd name="T102" fmla="*/ 147 w 186"/>
                <a:gd name="T103" fmla="*/ 68 h 166"/>
                <a:gd name="T104" fmla="*/ 147 w 186"/>
                <a:gd name="T105" fmla="*/ 65 h 166"/>
                <a:gd name="T106" fmla="*/ 167 w 186"/>
                <a:gd name="T107" fmla="*/ 145 h 166"/>
                <a:gd name="T108" fmla="*/ 161 w 186"/>
                <a:gd name="T109" fmla="*/ 1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6" h="166">
                  <a:moveTo>
                    <a:pt x="182" y="149"/>
                  </a:moveTo>
                  <a:cubicBezTo>
                    <a:pt x="182" y="149"/>
                    <a:pt x="182" y="149"/>
                    <a:pt x="182" y="148"/>
                  </a:cubicBezTo>
                  <a:cubicBezTo>
                    <a:pt x="180" y="102"/>
                    <a:pt x="156" y="0"/>
                    <a:pt x="90" y="23"/>
                  </a:cubicBezTo>
                  <a:cubicBezTo>
                    <a:pt x="64" y="32"/>
                    <a:pt x="0" y="124"/>
                    <a:pt x="25" y="151"/>
                  </a:cubicBezTo>
                  <a:cubicBezTo>
                    <a:pt x="25" y="153"/>
                    <a:pt x="26" y="155"/>
                    <a:pt x="28" y="155"/>
                  </a:cubicBezTo>
                  <a:cubicBezTo>
                    <a:pt x="30" y="156"/>
                    <a:pt x="32" y="156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6" y="157"/>
                  </a:cubicBezTo>
                  <a:cubicBezTo>
                    <a:pt x="80" y="166"/>
                    <a:pt x="130" y="164"/>
                    <a:pt x="175" y="164"/>
                  </a:cubicBezTo>
                  <a:cubicBezTo>
                    <a:pt x="183" y="164"/>
                    <a:pt x="186" y="155"/>
                    <a:pt x="182" y="149"/>
                  </a:cubicBezTo>
                  <a:close/>
                  <a:moveTo>
                    <a:pt x="51" y="144"/>
                  </a:moveTo>
                  <a:cubicBezTo>
                    <a:pt x="76" y="117"/>
                    <a:pt x="90" y="81"/>
                    <a:pt x="119" y="59"/>
                  </a:cubicBezTo>
                  <a:cubicBezTo>
                    <a:pt x="128" y="53"/>
                    <a:pt x="120" y="38"/>
                    <a:pt x="111" y="45"/>
                  </a:cubicBezTo>
                  <a:cubicBezTo>
                    <a:pt x="94" y="57"/>
                    <a:pt x="82" y="75"/>
                    <a:pt x="71" y="92"/>
                  </a:cubicBezTo>
                  <a:cubicBezTo>
                    <a:pt x="61" y="109"/>
                    <a:pt x="49" y="126"/>
                    <a:pt x="43" y="145"/>
                  </a:cubicBezTo>
                  <a:cubicBezTo>
                    <a:pt x="40" y="145"/>
                    <a:pt x="37" y="146"/>
                    <a:pt x="34" y="146"/>
                  </a:cubicBezTo>
                  <a:cubicBezTo>
                    <a:pt x="30" y="135"/>
                    <a:pt x="32" y="120"/>
                    <a:pt x="37" y="105"/>
                  </a:cubicBezTo>
                  <a:cubicBezTo>
                    <a:pt x="37" y="105"/>
                    <a:pt x="38" y="106"/>
                    <a:pt x="38" y="106"/>
                  </a:cubicBezTo>
                  <a:cubicBezTo>
                    <a:pt x="39" y="106"/>
                    <a:pt x="40" y="106"/>
                    <a:pt x="41" y="105"/>
                  </a:cubicBezTo>
                  <a:cubicBezTo>
                    <a:pt x="40" y="107"/>
                    <a:pt x="42" y="104"/>
                    <a:pt x="43" y="103"/>
                  </a:cubicBezTo>
                  <a:cubicBezTo>
                    <a:pt x="45" y="101"/>
                    <a:pt x="46" y="99"/>
                    <a:pt x="48" y="97"/>
                  </a:cubicBezTo>
                  <a:cubicBezTo>
                    <a:pt x="53" y="90"/>
                    <a:pt x="59" y="84"/>
                    <a:pt x="65" y="77"/>
                  </a:cubicBezTo>
                  <a:cubicBezTo>
                    <a:pt x="72" y="71"/>
                    <a:pt x="78" y="64"/>
                    <a:pt x="85" y="58"/>
                  </a:cubicBezTo>
                  <a:cubicBezTo>
                    <a:pt x="87" y="56"/>
                    <a:pt x="89" y="54"/>
                    <a:pt x="92" y="53"/>
                  </a:cubicBezTo>
                  <a:cubicBezTo>
                    <a:pt x="94" y="52"/>
                    <a:pt x="99" y="50"/>
                    <a:pt x="96" y="50"/>
                  </a:cubicBezTo>
                  <a:cubicBezTo>
                    <a:pt x="97" y="50"/>
                    <a:pt x="98" y="49"/>
                    <a:pt x="99" y="47"/>
                  </a:cubicBezTo>
                  <a:cubicBezTo>
                    <a:pt x="99" y="39"/>
                    <a:pt x="89" y="41"/>
                    <a:pt x="85" y="43"/>
                  </a:cubicBezTo>
                  <a:cubicBezTo>
                    <a:pt x="76" y="49"/>
                    <a:pt x="68" y="58"/>
                    <a:pt x="60" y="66"/>
                  </a:cubicBezTo>
                  <a:cubicBezTo>
                    <a:pt x="59" y="67"/>
                    <a:pt x="56" y="71"/>
                    <a:pt x="52" y="76"/>
                  </a:cubicBezTo>
                  <a:cubicBezTo>
                    <a:pt x="65" y="55"/>
                    <a:pt x="83" y="38"/>
                    <a:pt x="98" y="33"/>
                  </a:cubicBezTo>
                  <a:cubicBezTo>
                    <a:pt x="119" y="26"/>
                    <a:pt x="135" y="40"/>
                    <a:pt x="146" y="61"/>
                  </a:cubicBezTo>
                  <a:cubicBezTo>
                    <a:pt x="143" y="59"/>
                    <a:pt x="139" y="58"/>
                    <a:pt x="136" y="60"/>
                  </a:cubicBezTo>
                  <a:cubicBezTo>
                    <a:pt x="121" y="67"/>
                    <a:pt x="112" y="82"/>
                    <a:pt x="103" y="96"/>
                  </a:cubicBezTo>
                  <a:cubicBezTo>
                    <a:pt x="94" y="110"/>
                    <a:pt x="86" y="126"/>
                    <a:pt x="79" y="142"/>
                  </a:cubicBezTo>
                  <a:cubicBezTo>
                    <a:pt x="70" y="142"/>
                    <a:pt x="61" y="143"/>
                    <a:pt x="51" y="144"/>
                  </a:cubicBezTo>
                  <a:close/>
                  <a:moveTo>
                    <a:pt x="161" y="145"/>
                  </a:moveTo>
                  <a:cubicBezTo>
                    <a:pt x="161" y="144"/>
                    <a:pt x="162" y="143"/>
                    <a:pt x="163" y="143"/>
                  </a:cubicBezTo>
                  <a:cubicBezTo>
                    <a:pt x="169" y="135"/>
                    <a:pt x="159" y="125"/>
                    <a:pt x="152" y="132"/>
                  </a:cubicBezTo>
                  <a:cubicBezTo>
                    <a:pt x="148" y="135"/>
                    <a:pt x="145" y="140"/>
                    <a:pt x="143" y="144"/>
                  </a:cubicBezTo>
                  <a:cubicBezTo>
                    <a:pt x="137" y="144"/>
                    <a:pt x="131" y="144"/>
                    <a:pt x="126" y="143"/>
                  </a:cubicBezTo>
                  <a:cubicBezTo>
                    <a:pt x="130" y="140"/>
                    <a:pt x="133" y="136"/>
                    <a:pt x="137" y="132"/>
                  </a:cubicBezTo>
                  <a:cubicBezTo>
                    <a:pt x="143" y="125"/>
                    <a:pt x="150" y="118"/>
                    <a:pt x="158" y="110"/>
                  </a:cubicBezTo>
                  <a:cubicBezTo>
                    <a:pt x="160" y="108"/>
                    <a:pt x="160" y="105"/>
                    <a:pt x="159" y="102"/>
                  </a:cubicBezTo>
                  <a:cubicBezTo>
                    <a:pt x="159" y="102"/>
                    <a:pt x="158" y="101"/>
                    <a:pt x="158" y="101"/>
                  </a:cubicBezTo>
                  <a:cubicBezTo>
                    <a:pt x="156" y="99"/>
                    <a:pt x="152" y="98"/>
                    <a:pt x="150" y="100"/>
                  </a:cubicBezTo>
                  <a:cubicBezTo>
                    <a:pt x="134" y="109"/>
                    <a:pt x="122" y="127"/>
                    <a:pt x="111" y="141"/>
                  </a:cubicBezTo>
                  <a:cubicBezTo>
                    <a:pt x="110" y="142"/>
                    <a:pt x="110" y="142"/>
                    <a:pt x="110" y="143"/>
                  </a:cubicBezTo>
                  <a:cubicBezTo>
                    <a:pt x="104" y="143"/>
                    <a:pt x="97" y="142"/>
                    <a:pt x="91" y="142"/>
                  </a:cubicBezTo>
                  <a:cubicBezTo>
                    <a:pt x="98" y="134"/>
                    <a:pt x="104" y="125"/>
                    <a:pt x="109" y="116"/>
                  </a:cubicBezTo>
                  <a:cubicBezTo>
                    <a:pt x="118" y="101"/>
                    <a:pt x="128" y="89"/>
                    <a:pt x="140" y="77"/>
                  </a:cubicBezTo>
                  <a:cubicBezTo>
                    <a:pt x="141" y="76"/>
                    <a:pt x="142" y="76"/>
                    <a:pt x="143" y="75"/>
                  </a:cubicBezTo>
                  <a:cubicBezTo>
                    <a:pt x="145" y="73"/>
                    <a:pt x="146" y="71"/>
                    <a:pt x="147" y="68"/>
                  </a:cubicBezTo>
                  <a:cubicBezTo>
                    <a:pt x="147" y="67"/>
                    <a:pt x="148" y="66"/>
                    <a:pt x="147" y="65"/>
                  </a:cubicBezTo>
                  <a:cubicBezTo>
                    <a:pt x="160" y="91"/>
                    <a:pt x="166" y="126"/>
                    <a:pt x="167" y="145"/>
                  </a:cubicBezTo>
                  <a:cubicBezTo>
                    <a:pt x="165" y="145"/>
                    <a:pt x="163" y="145"/>
                    <a:pt x="16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605369" y="2941053"/>
              <a:ext cx="337250" cy="363192"/>
            </a:xfrm>
            <a:custGeom>
              <a:avLst/>
              <a:gdLst>
                <a:gd name="T0" fmla="*/ 93 w 138"/>
                <a:gd name="T1" fmla="*/ 23 h 148"/>
                <a:gd name="T2" fmla="*/ 10 w 138"/>
                <a:gd name="T3" fmla="*/ 73 h 148"/>
                <a:gd name="T4" fmla="*/ 10 w 138"/>
                <a:gd name="T5" fmla="*/ 73 h 148"/>
                <a:gd name="T6" fmla="*/ 30 w 138"/>
                <a:gd name="T7" fmla="*/ 115 h 148"/>
                <a:gd name="T8" fmla="*/ 120 w 138"/>
                <a:gd name="T9" fmla="*/ 112 h 148"/>
                <a:gd name="T10" fmla="*/ 93 w 138"/>
                <a:gd name="T11" fmla="*/ 23 h 148"/>
                <a:gd name="T12" fmla="*/ 92 w 138"/>
                <a:gd name="T13" fmla="*/ 46 h 148"/>
                <a:gd name="T14" fmla="*/ 59 w 138"/>
                <a:gd name="T15" fmla="*/ 62 h 148"/>
                <a:gd name="T16" fmla="*/ 35 w 138"/>
                <a:gd name="T17" fmla="*/ 100 h 148"/>
                <a:gd name="T18" fmla="*/ 27 w 138"/>
                <a:gd name="T19" fmla="*/ 90 h 148"/>
                <a:gd name="T20" fmla="*/ 28 w 138"/>
                <a:gd name="T21" fmla="*/ 87 h 148"/>
                <a:gd name="T22" fmla="*/ 30 w 138"/>
                <a:gd name="T23" fmla="*/ 86 h 148"/>
                <a:gd name="T24" fmla="*/ 34 w 138"/>
                <a:gd name="T25" fmla="*/ 81 h 148"/>
                <a:gd name="T26" fmla="*/ 45 w 138"/>
                <a:gd name="T27" fmla="*/ 68 h 148"/>
                <a:gd name="T28" fmla="*/ 69 w 138"/>
                <a:gd name="T29" fmla="*/ 44 h 148"/>
                <a:gd name="T30" fmla="*/ 63 w 138"/>
                <a:gd name="T31" fmla="*/ 36 h 148"/>
                <a:gd name="T32" fmla="*/ 50 w 138"/>
                <a:gd name="T33" fmla="*/ 46 h 148"/>
                <a:gd name="T34" fmla="*/ 34 w 138"/>
                <a:gd name="T35" fmla="*/ 65 h 148"/>
                <a:gd name="T36" fmla="*/ 22 w 138"/>
                <a:gd name="T37" fmla="*/ 80 h 148"/>
                <a:gd name="T38" fmla="*/ 21 w 138"/>
                <a:gd name="T39" fmla="*/ 74 h 148"/>
                <a:gd name="T40" fmla="*/ 30 w 138"/>
                <a:gd name="T41" fmla="*/ 55 h 148"/>
                <a:gd name="T42" fmla="*/ 32 w 138"/>
                <a:gd name="T43" fmla="*/ 54 h 148"/>
                <a:gd name="T44" fmla="*/ 32 w 138"/>
                <a:gd name="T45" fmla="*/ 51 h 148"/>
                <a:gd name="T46" fmla="*/ 43 w 138"/>
                <a:gd name="T47" fmla="*/ 39 h 148"/>
                <a:gd name="T48" fmla="*/ 84 w 138"/>
                <a:gd name="T49" fmla="*/ 38 h 148"/>
                <a:gd name="T50" fmla="*/ 105 w 138"/>
                <a:gd name="T51" fmla="*/ 66 h 148"/>
                <a:gd name="T52" fmla="*/ 78 w 138"/>
                <a:gd name="T53" fmla="*/ 84 h 148"/>
                <a:gd name="T54" fmla="*/ 54 w 138"/>
                <a:gd name="T55" fmla="*/ 114 h 148"/>
                <a:gd name="T56" fmla="*/ 54 w 138"/>
                <a:gd name="T57" fmla="*/ 114 h 148"/>
                <a:gd name="T58" fmla="*/ 42 w 138"/>
                <a:gd name="T59" fmla="*/ 106 h 148"/>
                <a:gd name="T60" fmla="*/ 62 w 138"/>
                <a:gd name="T61" fmla="*/ 81 h 148"/>
                <a:gd name="T62" fmla="*/ 78 w 138"/>
                <a:gd name="T63" fmla="*/ 62 h 148"/>
                <a:gd name="T64" fmla="*/ 92 w 138"/>
                <a:gd name="T65" fmla="*/ 52 h 148"/>
                <a:gd name="T66" fmla="*/ 92 w 138"/>
                <a:gd name="T67" fmla="*/ 46 h 148"/>
                <a:gd name="T68" fmla="*/ 107 w 138"/>
                <a:gd name="T69" fmla="*/ 99 h 148"/>
                <a:gd name="T70" fmla="*/ 60 w 138"/>
                <a:gd name="T71" fmla="*/ 117 h 148"/>
                <a:gd name="T72" fmla="*/ 84 w 138"/>
                <a:gd name="T73" fmla="*/ 98 h 148"/>
                <a:gd name="T74" fmla="*/ 96 w 138"/>
                <a:gd name="T75" fmla="*/ 86 h 148"/>
                <a:gd name="T76" fmla="*/ 108 w 138"/>
                <a:gd name="T77" fmla="*/ 78 h 148"/>
                <a:gd name="T78" fmla="*/ 107 w 138"/>
                <a:gd name="T79" fmla="*/ 9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" h="148">
                  <a:moveTo>
                    <a:pt x="93" y="23"/>
                  </a:moveTo>
                  <a:cubicBezTo>
                    <a:pt x="60" y="0"/>
                    <a:pt x="0" y="30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87"/>
                    <a:pt x="19" y="104"/>
                    <a:pt x="30" y="115"/>
                  </a:cubicBezTo>
                  <a:cubicBezTo>
                    <a:pt x="57" y="140"/>
                    <a:pt x="99" y="148"/>
                    <a:pt x="120" y="112"/>
                  </a:cubicBezTo>
                  <a:cubicBezTo>
                    <a:pt x="138" y="83"/>
                    <a:pt x="119" y="41"/>
                    <a:pt x="93" y="23"/>
                  </a:cubicBezTo>
                  <a:close/>
                  <a:moveTo>
                    <a:pt x="92" y="46"/>
                  </a:moveTo>
                  <a:cubicBezTo>
                    <a:pt x="82" y="34"/>
                    <a:pt x="64" y="55"/>
                    <a:pt x="59" y="62"/>
                  </a:cubicBezTo>
                  <a:cubicBezTo>
                    <a:pt x="49" y="74"/>
                    <a:pt x="42" y="87"/>
                    <a:pt x="35" y="100"/>
                  </a:cubicBezTo>
                  <a:cubicBezTo>
                    <a:pt x="32" y="97"/>
                    <a:pt x="29" y="93"/>
                    <a:pt x="27" y="90"/>
                  </a:cubicBezTo>
                  <a:cubicBezTo>
                    <a:pt x="27" y="89"/>
                    <a:pt x="28" y="88"/>
                    <a:pt x="28" y="87"/>
                  </a:cubicBezTo>
                  <a:cubicBezTo>
                    <a:pt x="28" y="89"/>
                    <a:pt x="29" y="88"/>
                    <a:pt x="30" y="86"/>
                  </a:cubicBezTo>
                  <a:cubicBezTo>
                    <a:pt x="31" y="84"/>
                    <a:pt x="33" y="83"/>
                    <a:pt x="34" y="81"/>
                  </a:cubicBezTo>
                  <a:cubicBezTo>
                    <a:pt x="38" y="77"/>
                    <a:pt x="41" y="72"/>
                    <a:pt x="45" y="68"/>
                  </a:cubicBezTo>
                  <a:cubicBezTo>
                    <a:pt x="53" y="60"/>
                    <a:pt x="62" y="53"/>
                    <a:pt x="69" y="44"/>
                  </a:cubicBezTo>
                  <a:cubicBezTo>
                    <a:pt x="74" y="39"/>
                    <a:pt x="68" y="33"/>
                    <a:pt x="63" y="36"/>
                  </a:cubicBezTo>
                  <a:cubicBezTo>
                    <a:pt x="58" y="38"/>
                    <a:pt x="54" y="43"/>
                    <a:pt x="50" y="46"/>
                  </a:cubicBezTo>
                  <a:cubicBezTo>
                    <a:pt x="44" y="52"/>
                    <a:pt x="39" y="59"/>
                    <a:pt x="34" y="65"/>
                  </a:cubicBezTo>
                  <a:cubicBezTo>
                    <a:pt x="32" y="67"/>
                    <a:pt x="25" y="74"/>
                    <a:pt x="22" y="80"/>
                  </a:cubicBezTo>
                  <a:cubicBezTo>
                    <a:pt x="22" y="78"/>
                    <a:pt x="21" y="76"/>
                    <a:pt x="21" y="74"/>
                  </a:cubicBezTo>
                  <a:cubicBezTo>
                    <a:pt x="24" y="68"/>
                    <a:pt x="27" y="61"/>
                    <a:pt x="30" y="55"/>
                  </a:cubicBezTo>
                  <a:cubicBezTo>
                    <a:pt x="30" y="55"/>
                    <a:pt x="31" y="54"/>
                    <a:pt x="32" y="54"/>
                  </a:cubicBezTo>
                  <a:cubicBezTo>
                    <a:pt x="33" y="53"/>
                    <a:pt x="33" y="52"/>
                    <a:pt x="32" y="51"/>
                  </a:cubicBezTo>
                  <a:cubicBezTo>
                    <a:pt x="34" y="47"/>
                    <a:pt x="38" y="43"/>
                    <a:pt x="43" y="39"/>
                  </a:cubicBezTo>
                  <a:cubicBezTo>
                    <a:pt x="55" y="30"/>
                    <a:pt x="71" y="31"/>
                    <a:pt x="84" y="38"/>
                  </a:cubicBezTo>
                  <a:cubicBezTo>
                    <a:pt x="94" y="44"/>
                    <a:pt x="101" y="54"/>
                    <a:pt x="105" y="66"/>
                  </a:cubicBezTo>
                  <a:cubicBezTo>
                    <a:pt x="94" y="67"/>
                    <a:pt x="85" y="77"/>
                    <a:pt x="78" y="84"/>
                  </a:cubicBezTo>
                  <a:cubicBezTo>
                    <a:pt x="69" y="93"/>
                    <a:pt x="61" y="103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0" y="112"/>
                    <a:pt x="46" y="109"/>
                    <a:pt x="42" y="106"/>
                  </a:cubicBezTo>
                  <a:cubicBezTo>
                    <a:pt x="50" y="99"/>
                    <a:pt x="56" y="90"/>
                    <a:pt x="62" y="81"/>
                  </a:cubicBezTo>
                  <a:cubicBezTo>
                    <a:pt x="67" y="74"/>
                    <a:pt x="72" y="68"/>
                    <a:pt x="78" y="62"/>
                  </a:cubicBezTo>
                  <a:cubicBezTo>
                    <a:pt x="82" y="58"/>
                    <a:pt x="89" y="57"/>
                    <a:pt x="92" y="52"/>
                  </a:cubicBezTo>
                  <a:cubicBezTo>
                    <a:pt x="93" y="50"/>
                    <a:pt x="93" y="48"/>
                    <a:pt x="92" y="46"/>
                  </a:cubicBezTo>
                  <a:close/>
                  <a:moveTo>
                    <a:pt x="107" y="99"/>
                  </a:moveTo>
                  <a:cubicBezTo>
                    <a:pt x="101" y="123"/>
                    <a:pt x="80" y="125"/>
                    <a:pt x="60" y="117"/>
                  </a:cubicBezTo>
                  <a:cubicBezTo>
                    <a:pt x="69" y="113"/>
                    <a:pt x="76" y="106"/>
                    <a:pt x="84" y="98"/>
                  </a:cubicBezTo>
                  <a:cubicBezTo>
                    <a:pt x="88" y="94"/>
                    <a:pt x="92" y="90"/>
                    <a:pt x="96" y="86"/>
                  </a:cubicBezTo>
                  <a:cubicBezTo>
                    <a:pt x="100" y="83"/>
                    <a:pt x="104" y="81"/>
                    <a:pt x="108" y="78"/>
                  </a:cubicBezTo>
                  <a:cubicBezTo>
                    <a:pt x="109" y="85"/>
                    <a:pt x="109" y="92"/>
                    <a:pt x="10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690367" y="3345721"/>
            <a:ext cx="3212007" cy="1006082"/>
            <a:chOff x="3362800" y="2025866"/>
            <a:chExt cx="2484697" cy="778270"/>
          </a:xfrm>
          <a:solidFill>
            <a:srgbClr val="595959"/>
          </a:solidFill>
        </p:grpSpPr>
        <p:sp>
          <p:nvSpPr>
            <p:cNvPr id="72" name="Freeform 15"/>
            <p:cNvSpPr/>
            <p:nvPr/>
          </p:nvSpPr>
          <p:spPr bwMode="auto">
            <a:xfrm>
              <a:off x="4540293" y="2025866"/>
              <a:ext cx="51885" cy="257982"/>
            </a:xfrm>
            <a:custGeom>
              <a:avLst/>
              <a:gdLst>
                <a:gd name="T0" fmla="*/ 18 w 21"/>
                <a:gd name="T1" fmla="*/ 60 h 105"/>
                <a:gd name="T2" fmla="*/ 16 w 21"/>
                <a:gd name="T3" fmla="*/ 6 h 105"/>
                <a:gd name="T4" fmla="*/ 6 w 21"/>
                <a:gd name="T5" fmla="*/ 6 h 105"/>
                <a:gd name="T6" fmla="*/ 4 w 21"/>
                <a:gd name="T7" fmla="*/ 60 h 105"/>
                <a:gd name="T8" fmla="*/ 6 w 21"/>
                <a:gd name="T9" fmla="*/ 102 h 105"/>
                <a:gd name="T10" fmla="*/ 15 w 21"/>
                <a:gd name="T11" fmla="*/ 102 h 105"/>
                <a:gd name="T12" fmla="*/ 18 w 21"/>
                <a:gd name="T13" fmla="*/ 6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5">
                  <a:moveTo>
                    <a:pt x="18" y="60"/>
                  </a:moveTo>
                  <a:cubicBezTo>
                    <a:pt x="17" y="42"/>
                    <a:pt x="17" y="24"/>
                    <a:pt x="16" y="6"/>
                  </a:cubicBezTo>
                  <a:cubicBezTo>
                    <a:pt x="15" y="0"/>
                    <a:pt x="7" y="0"/>
                    <a:pt x="6" y="6"/>
                  </a:cubicBezTo>
                  <a:cubicBezTo>
                    <a:pt x="4" y="24"/>
                    <a:pt x="4" y="42"/>
                    <a:pt x="4" y="60"/>
                  </a:cubicBezTo>
                  <a:cubicBezTo>
                    <a:pt x="3" y="74"/>
                    <a:pt x="0" y="90"/>
                    <a:pt x="6" y="102"/>
                  </a:cubicBezTo>
                  <a:cubicBezTo>
                    <a:pt x="8" y="105"/>
                    <a:pt x="14" y="105"/>
                    <a:pt x="15" y="102"/>
                  </a:cubicBezTo>
                  <a:cubicBezTo>
                    <a:pt x="21" y="90"/>
                    <a:pt x="18" y="74"/>
                    <a:pt x="18" y="60"/>
                  </a:cubicBezTo>
                  <a:close/>
                </a:path>
              </a:pathLst>
            </a:custGeom>
            <a:grpFill/>
            <a:ln>
              <a:solidFill>
                <a:srgbClr val="A2A2A2"/>
              </a:solidFill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6"/>
            <p:cNvSpPr/>
            <p:nvPr/>
          </p:nvSpPr>
          <p:spPr bwMode="auto">
            <a:xfrm>
              <a:off x="3362800" y="2280966"/>
              <a:ext cx="2484697" cy="523170"/>
            </a:xfrm>
            <a:custGeom>
              <a:avLst/>
              <a:gdLst>
                <a:gd name="T0" fmla="*/ 1003 w 1018"/>
                <a:gd name="T1" fmla="*/ 146 h 214"/>
                <a:gd name="T2" fmla="*/ 993 w 1018"/>
                <a:gd name="T3" fmla="*/ 161 h 214"/>
                <a:gd name="T4" fmla="*/ 990 w 1018"/>
                <a:gd name="T5" fmla="*/ 118 h 214"/>
                <a:gd name="T6" fmla="*/ 980 w 1018"/>
                <a:gd name="T7" fmla="*/ 29 h 214"/>
                <a:gd name="T8" fmla="*/ 974 w 1018"/>
                <a:gd name="T9" fmla="*/ 9 h 214"/>
                <a:gd name="T10" fmla="*/ 751 w 1018"/>
                <a:gd name="T11" fmla="*/ 3 h 214"/>
                <a:gd name="T12" fmla="*/ 519 w 1018"/>
                <a:gd name="T13" fmla="*/ 7 h 214"/>
                <a:gd name="T14" fmla="*/ 26 w 1018"/>
                <a:gd name="T15" fmla="*/ 8 h 214"/>
                <a:gd name="T16" fmla="*/ 26 w 1018"/>
                <a:gd name="T17" fmla="*/ 15 h 214"/>
                <a:gd name="T18" fmla="*/ 26 w 1018"/>
                <a:gd name="T19" fmla="*/ 51 h 214"/>
                <a:gd name="T20" fmla="*/ 29 w 1018"/>
                <a:gd name="T21" fmla="*/ 122 h 214"/>
                <a:gd name="T22" fmla="*/ 26 w 1018"/>
                <a:gd name="T23" fmla="*/ 183 h 214"/>
                <a:gd name="T24" fmla="*/ 9 w 1018"/>
                <a:gd name="T25" fmla="*/ 146 h 214"/>
                <a:gd name="T26" fmla="*/ 1 w 1018"/>
                <a:gd name="T27" fmla="*/ 148 h 214"/>
                <a:gd name="T28" fmla="*/ 22 w 1018"/>
                <a:gd name="T29" fmla="*/ 197 h 214"/>
                <a:gd name="T30" fmla="*/ 31 w 1018"/>
                <a:gd name="T31" fmla="*/ 197 h 214"/>
                <a:gd name="T32" fmla="*/ 59 w 1018"/>
                <a:gd name="T33" fmla="*/ 166 h 214"/>
                <a:gd name="T34" fmla="*/ 77 w 1018"/>
                <a:gd name="T35" fmla="*/ 135 h 214"/>
                <a:gd name="T36" fmla="*/ 69 w 1018"/>
                <a:gd name="T37" fmla="*/ 131 h 214"/>
                <a:gd name="T38" fmla="*/ 48 w 1018"/>
                <a:gd name="T39" fmla="*/ 158 h 214"/>
                <a:gd name="T40" fmla="*/ 41 w 1018"/>
                <a:gd name="T41" fmla="*/ 167 h 214"/>
                <a:gd name="T42" fmla="*/ 35 w 1018"/>
                <a:gd name="T43" fmla="*/ 16 h 214"/>
                <a:gd name="T44" fmla="*/ 353 w 1018"/>
                <a:gd name="T45" fmla="*/ 24 h 214"/>
                <a:gd name="T46" fmla="*/ 352 w 1018"/>
                <a:gd name="T47" fmla="*/ 114 h 214"/>
                <a:gd name="T48" fmla="*/ 350 w 1018"/>
                <a:gd name="T49" fmla="*/ 170 h 214"/>
                <a:gd name="T50" fmla="*/ 336 w 1018"/>
                <a:gd name="T51" fmla="*/ 149 h 214"/>
                <a:gd name="T52" fmla="*/ 331 w 1018"/>
                <a:gd name="T53" fmla="*/ 152 h 214"/>
                <a:gd name="T54" fmla="*/ 354 w 1018"/>
                <a:gd name="T55" fmla="*/ 190 h 214"/>
                <a:gd name="T56" fmla="*/ 356 w 1018"/>
                <a:gd name="T57" fmla="*/ 195 h 214"/>
                <a:gd name="T58" fmla="*/ 361 w 1018"/>
                <a:gd name="T59" fmla="*/ 195 h 214"/>
                <a:gd name="T60" fmla="*/ 365 w 1018"/>
                <a:gd name="T61" fmla="*/ 198 h 214"/>
                <a:gd name="T62" fmla="*/ 372 w 1018"/>
                <a:gd name="T63" fmla="*/ 194 h 214"/>
                <a:gd name="T64" fmla="*/ 402 w 1018"/>
                <a:gd name="T65" fmla="*/ 140 h 214"/>
                <a:gd name="T66" fmla="*/ 392 w 1018"/>
                <a:gd name="T67" fmla="*/ 136 h 214"/>
                <a:gd name="T68" fmla="*/ 367 w 1018"/>
                <a:gd name="T69" fmla="*/ 177 h 214"/>
                <a:gd name="T70" fmla="*/ 366 w 1018"/>
                <a:gd name="T71" fmla="*/ 126 h 214"/>
                <a:gd name="T72" fmla="*/ 365 w 1018"/>
                <a:gd name="T73" fmla="*/ 24 h 214"/>
                <a:gd name="T74" fmla="*/ 496 w 1018"/>
                <a:gd name="T75" fmla="*/ 25 h 214"/>
                <a:gd name="T76" fmla="*/ 665 w 1018"/>
                <a:gd name="T77" fmla="*/ 24 h 214"/>
                <a:gd name="T78" fmla="*/ 665 w 1018"/>
                <a:gd name="T79" fmla="*/ 101 h 214"/>
                <a:gd name="T80" fmla="*/ 667 w 1018"/>
                <a:gd name="T81" fmla="*/ 177 h 214"/>
                <a:gd name="T82" fmla="*/ 642 w 1018"/>
                <a:gd name="T83" fmla="*/ 149 h 214"/>
                <a:gd name="T84" fmla="*/ 640 w 1018"/>
                <a:gd name="T85" fmla="*/ 152 h 214"/>
                <a:gd name="T86" fmla="*/ 665 w 1018"/>
                <a:gd name="T87" fmla="*/ 207 h 214"/>
                <a:gd name="T88" fmla="*/ 675 w 1018"/>
                <a:gd name="T89" fmla="*/ 210 h 214"/>
                <a:gd name="T90" fmla="*/ 710 w 1018"/>
                <a:gd name="T91" fmla="*/ 148 h 214"/>
                <a:gd name="T92" fmla="*/ 698 w 1018"/>
                <a:gd name="T93" fmla="*/ 145 h 214"/>
                <a:gd name="T94" fmla="*/ 682 w 1018"/>
                <a:gd name="T95" fmla="*/ 179 h 214"/>
                <a:gd name="T96" fmla="*/ 680 w 1018"/>
                <a:gd name="T97" fmla="*/ 112 h 214"/>
                <a:gd name="T98" fmla="*/ 677 w 1018"/>
                <a:gd name="T99" fmla="*/ 24 h 214"/>
                <a:gd name="T100" fmla="*/ 969 w 1018"/>
                <a:gd name="T101" fmla="*/ 31 h 214"/>
                <a:gd name="T102" fmla="*/ 974 w 1018"/>
                <a:gd name="T103" fmla="*/ 107 h 214"/>
                <a:gd name="T104" fmla="*/ 975 w 1018"/>
                <a:gd name="T105" fmla="*/ 177 h 214"/>
                <a:gd name="T106" fmla="*/ 974 w 1018"/>
                <a:gd name="T107" fmla="*/ 176 h 214"/>
                <a:gd name="T108" fmla="*/ 963 w 1018"/>
                <a:gd name="T109" fmla="*/ 157 h 214"/>
                <a:gd name="T110" fmla="*/ 958 w 1018"/>
                <a:gd name="T111" fmla="*/ 158 h 214"/>
                <a:gd name="T112" fmla="*/ 963 w 1018"/>
                <a:gd name="T113" fmla="*/ 178 h 214"/>
                <a:gd name="T114" fmla="*/ 977 w 1018"/>
                <a:gd name="T115" fmla="*/ 209 h 214"/>
                <a:gd name="T116" fmla="*/ 988 w 1018"/>
                <a:gd name="T117" fmla="*/ 207 h 214"/>
                <a:gd name="T118" fmla="*/ 1012 w 1018"/>
                <a:gd name="T119" fmla="*/ 155 h 214"/>
                <a:gd name="T120" fmla="*/ 1003 w 1018"/>
                <a:gd name="T121" fmla="*/ 14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8" h="214">
                  <a:moveTo>
                    <a:pt x="1003" y="146"/>
                  </a:moveTo>
                  <a:cubicBezTo>
                    <a:pt x="999" y="151"/>
                    <a:pt x="995" y="156"/>
                    <a:pt x="993" y="161"/>
                  </a:cubicBezTo>
                  <a:cubicBezTo>
                    <a:pt x="993" y="147"/>
                    <a:pt x="990" y="131"/>
                    <a:pt x="990" y="118"/>
                  </a:cubicBezTo>
                  <a:cubicBezTo>
                    <a:pt x="988" y="89"/>
                    <a:pt x="988" y="58"/>
                    <a:pt x="980" y="29"/>
                  </a:cubicBezTo>
                  <a:cubicBezTo>
                    <a:pt x="987" y="24"/>
                    <a:pt x="985" y="9"/>
                    <a:pt x="974" y="9"/>
                  </a:cubicBezTo>
                  <a:cubicBezTo>
                    <a:pt x="899" y="13"/>
                    <a:pt x="825" y="0"/>
                    <a:pt x="751" y="3"/>
                  </a:cubicBezTo>
                  <a:cubicBezTo>
                    <a:pt x="673" y="5"/>
                    <a:pt x="596" y="7"/>
                    <a:pt x="519" y="7"/>
                  </a:cubicBezTo>
                  <a:cubicBezTo>
                    <a:pt x="355" y="7"/>
                    <a:pt x="190" y="3"/>
                    <a:pt x="26" y="8"/>
                  </a:cubicBezTo>
                  <a:cubicBezTo>
                    <a:pt x="22" y="8"/>
                    <a:pt x="22" y="14"/>
                    <a:pt x="26" y="15"/>
                  </a:cubicBezTo>
                  <a:cubicBezTo>
                    <a:pt x="22" y="26"/>
                    <a:pt x="25" y="40"/>
                    <a:pt x="26" y="51"/>
                  </a:cubicBezTo>
                  <a:cubicBezTo>
                    <a:pt x="27" y="75"/>
                    <a:pt x="28" y="98"/>
                    <a:pt x="29" y="122"/>
                  </a:cubicBezTo>
                  <a:cubicBezTo>
                    <a:pt x="29" y="129"/>
                    <a:pt x="23" y="167"/>
                    <a:pt x="26" y="183"/>
                  </a:cubicBezTo>
                  <a:cubicBezTo>
                    <a:pt x="18" y="171"/>
                    <a:pt x="14" y="159"/>
                    <a:pt x="9" y="146"/>
                  </a:cubicBezTo>
                  <a:cubicBezTo>
                    <a:pt x="7" y="141"/>
                    <a:pt x="0" y="143"/>
                    <a:pt x="1" y="148"/>
                  </a:cubicBezTo>
                  <a:cubicBezTo>
                    <a:pt x="4" y="166"/>
                    <a:pt x="9" y="183"/>
                    <a:pt x="22" y="197"/>
                  </a:cubicBezTo>
                  <a:cubicBezTo>
                    <a:pt x="24" y="200"/>
                    <a:pt x="28" y="200"/>
                    <a:pt x="31" y="197"/>
                  </a:cubicBezTo>
                  <a:cubicBezTo>
                    <a:pt x="41" y="187"/>
                    <a:pt x="50" y="177"/>
                    <a:pt x="59" y="166"/>
                  </a:cubicBezTo>
                  <a:cubicBezTo>
                    <a:pt x="66" y="157"/>
                    <a:pt x="74" y="147"/>
                    <a:pt x="77" y="135"/>
                  </a:cubicBezTo>
                  <a:cubicBezTo>
                    <a:pt x="78" y="130"/>
                    <a:pt x="73" y="128"/>
                    <a:pt x="69" y="131"/>
                  </a:cubicBezTo>
                  <a:cubicBezTo>
                    <a:pt x="60" y="138"/>
                    <a:pt x="55" y="149"/>
                    <a:pt x="48" y="158"/>
                  </a:cubicBezTo>
                  <a:cubicBezTo>
                    <a:pt x="46" y="161"/>
                    <a:pt x="43" y="164"/>
                    <a:pt x="41" y="167"/>
                  </a:cubicBezTo>
                  <a:cubicBezTo>
                    <a:pt x="47" y="126"/>
                    <a:pt x="42" y="41"/>
                    <a:pt x="35" y="16"/>
                  </a:cubicBezTo>
                  <a:cubicBezTo>
                    <a:pt x="141" y="19"/>
                    <a:pt x="247" y="22"/>
                    <a:pt x="353" y="24"/>
                  </a:cubicBezTo>
                  <a:cubicBezTo>
                    <a:pt x="352" y="54"/>
                    <a:pt x="352" y="84"/>
                    <a:pt x="352" y="114"/>
                  </a:cubicBezTo>
                  <a:cubicBezTo>
                    <a:pt x="351" y="131"/>
                    <a:pt x="349" y="151"/>
                    <a:pt x="350" y="170"/>
                  </a:cubicBezTo>
                  <a:cubicBezTo>
                    <a:pt x="345" y="163"/>
                    <a:pt x="341" y="155"/>
                    <a:pt x="336" y="149"/>
                  </a:cubicBezTo>
                  <a:cubicBezTo>
                    <a:pt x="333" y="146"/>
                    <a:pt x="330" y="150"/>
                    <a:pt x="331" y="152"/>
                  </a:cubicBezTo>
                  <a:cubicBezTo>
                    <a:pt x="336" y="164"/>
                    <a:pt x="344" y="180"/>
                    <a:pt x="354" y="190"/>
                  </a:cubicBezTo>
                  <a:cubicBezTo>
                    <a:pt x="355" y="192"/>
                    <a:pt x="355" y="193"/>
                    <a:pt x="356" y="195"/>
                  </a:cubicBezTo>
                  <a:cubicBezTo>
                    <a:pt x="357" y="196"/>
                    <a:pt x="360" y="197"/>
                    <a:pt x="361" y="195"/>
                  </a:cubicBezTo>
                  <a:cubicBezTo>
                    <a:pt x="362" y="196"/>
                    <a:pt x="363" y="197"/>
                    <a:pt x="365" y="198"/>
                  </a:cubicBezTo>
                  <a:cubicBezTo>
                    <a:pt x="368" y="199"/>
                    <a:pt x="372" y="198"/>
                    <a:pt x="372" y="194"/>
                  </a:cubicBezTo>
                  <a:cubicBezTo>
                    <a:pt x="378" y="174"/>
                    <a:pt x="398" y="160"/>
                    <a:pt x="402" y="140"/>
                  </a:cubicBezTo>
                  <a:cubicBezTo>
                    <a:pt x="403" y="134"/>
                    <a:pt x="396" y="131"/>
                    <a:pt x="392" y="136"/>
                  </a:cubicBezTo>
                  <a:cubicBezTo>
                    <a:pt x="383" y="148"/>
                    <a:pt x="373" y="162"/>
                    <a:pt x="367" y="177"/>
                  </a:cubicBezTo>
                  <a:cubicBezTo>
                    <a:pt x="369" y="160"/>
                    <a:pt x="366" y="142"/>
                    <a:pt x="366" y="126"/>
                  </a:cubicBezTo>
                  <a:cubicBezTo>
                    <a:pt x="366" y="92"/>
                    <a:pt x="366" y="58"/>
                    <a:pt x="365" y="24"/>
                  </a:cubicBezTo>
                  <a:cubicBezTo>
                    <a:pt x="408" y="25"/>
                    <a:pt x="452" y="25"/>
                    <a:pt x="496" y="25"/>
                  </a:cubicBezTo>
                  <a:cubicBezTo>
                    <a:pt x="552" y="25"/>
                    <a:pt x="609" y="24"/>
                    <a:pt x="665" y="24"/>
                  </a:cubicBezTo>
                  <a:cubicBezTo>
                    <a:pt x="662" y="49"/>
                    <a:pt x="665" y="76"/>
                    <a:pt x="665" y="101"/>
                  </a:cubicBezTo>
                  <a:cubicBezTo>
                    <a:pt x="666" y="122"/>
                    <a:pt x="660" y="154"/>
                    <a:pt x="667" y="177"/>
                  </a:cubicBezTo>
                  <a:cubicBezTo>
                    <a:pt x="661" y="165"/>
                    <a:pt x="653" y="155"/>
                    <a:pt x="642" y="149"/>
                  </a:cubicBezTo>
                  <a:cubicBezTo>
                    <a:pt x="640" y="148"/>
                    <a:pt x="638" y="151"/>
                    <a:pt x="640" y="152"/>
                  </a:cubicBezTo>
                  <a:cubicBezTo>
                    <a:pt x="653" y="166"/>
                    <a:pt x="661" y="188"/>
                    <a:pt x="665" y="207"/>
                  </a:cubicBezTo>
                  <a:cubicBezTo>
                    <a:pt x="666" y="211"/>
                    <a:pt x="672" y="213"/>
                    <a:pt x="675" y="210"/>
                  </a:cubicBezTo>
                  <a:cubicBezTo>
                    <a:pt x="689" y="191"/>
                    <a:pt x="706" y="172"/>
                    <a:pt x="710" y="148"/>
                  </a:cubicBezTo>
                  <a:cubicBezTo>
                    <a:pt x="712" y="140"/>
                    <a:pt x="700" y="137"/>
                    <a:pt x="698" y="145"/>
                  </a:cubicBezTo>
                  <a:cubicBezTo>
                    <a:pt x="695" y="157"/>
                    <a:pt x="689" y="168"/>
                    <a:pt x="682" y="179"/>
                  </a:cubicBezTo>
                  <a:cubicBezTo>
                    <a:pt x="688" y="159"/>
                    <a:pt x="681" y="131"/>
                    <a:pt x="680" y="112"/>
                  </a:cubicBezTo>
                  <a:cubicBezTo>
                    <a:pt x="679" y="83"/>
                    <a:pt x="681" y="53"/>
                    <a:pt x="677" y="24"/>
                  </a:cubicBezTo>
                  <a:cubicBezTo>
                    <a:pt x="774" y="23"/>
                    <a:pt x="871" y="23"/>
                    <a:pt x="969" y="31"/>
                  </a:cubicBezTo>
                  <a:cubicBezTo>
                    <a:pt x="967" y="56"/>
                    <a:pt x="972" y="82"/>
                    <a:pt x="974" y="107"/>
                  </a:cubicBezTo>
                  <a:cubicBezTo>
                    <a:pt x="975" y="128"/>
                    <a:pt x="971" y="154"/>
                    <a:pt x="975" y="177"/>
                  </a:cubicBezTo>
                  <a:cubicBezTo>
                    <a:pt x="974" y="177"/>
                    <a:pt x="974" y="176"/>
                    <a:pt x="974" y="176"/>
                  </a:cubicBezTo>
                  <a:cubicBezTo>
                    <a:pt x="971" y="170"/>
                    <a:pt x="969" y="162"/>
                    <a:pt x="963" y="157"/>
                  </a:cubicBezTo>
                  <a:cubicBezTo>
                    <a:pt x="962" y="156"/>
                    <a:pt x="959" y="156"/>
                    <a:pt x="958" y="158"/>
                  </a:cubicBezTo>
                  <a:cubicBezTo>
                    <a:pt x="957" y="166"/>
                    <a:pt x="960" y="172"/>
                    <a:pt x="963" y="178"/>
                  </a:cubicBezTo>
                  <a:cubicBezTo>
                    <a:pt x="967" y="189"/>
                    <a:pt x="972" y="199"/>
                    <a:pt x="977" y="209"/>
                  </a:cubicBezTo>
                  <a:cubicBezTo>
                    <a:pt x="980" y="214"/>
                    <a:pt x="986" y="211"/>
                    <a:pt x="988" y="207"/>
                  </a:cubicBezTo>
                  <a:cubicBezTo>
                    <a:pt x="995" y="190"/>
                    <a:pt x="999" y="169"/>
                    <a:pt x="1012" y="155"/>
                  </a:cubicBezTo>
                  <a:cubicBezTo>
                    <a:pt x="1018" y="149"/>
                    <a:pt x="1009" y="140"/>
                    <a:pt x="1003" y="146"/>
                  </a:cubicBezTo>
                  <a:close/>
                </a:path>
              </a:pathLst>
            </a:custGeom>
            <a:grpFill/>
            <a:ln>
              <a:solidFill>
                <a:srgbClr val="A2A2A2"/>
              </a:solidFill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8522881" y="2925653"/>
            <a:ext cx="297359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469630" y="2544445"/>
            <a:ext cx="1504315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sym typeface="+mn-ea"/>
              </a:rPr>
              <a:t>Topic here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方正静蕾简体" panose="02000000000000000000" pitchFamily="2" charset="-122"/>
              <a:sym typeface="+mn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588913" y="5105202"/>
            <a:ext cx="297359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8481695" y="4737100"/>
            <a:ext cx="1504315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sym typeface="+mn-ea"/>
              </a:rPr>
              <a:t>Topic here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方正静蕾简体" panose="02000000000000000000" pitchFamily="2" charset="-122"/>
              <a:sym typeface="+mn-ea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35582" y="2893718"/>
            <a:ext cx="297359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115820" y="2463800"/>
            <a:ext cx="1504315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sym typeface="+mn-ea"/>
              </a:rPr>
              <a:t>Topic here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algn="r"/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方正静蕾简体" panose="02000000000000000000" pitchFamily="2" charset="-122"/>
              <a:sym typeface="+mn-ea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89549" y="5086602"/>
            <a:ext cx="297359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358390" y="4669155"/>
            <a:ext cx="1504315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sym typeface="+mn-ea"/>
              </a:rPr>
              <a:t>Topic here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方正静蕾简体" panose="02000000000000000000" pitchFamily="2" charset="-122"/>
              <a:sym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4" name="组合 3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2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3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0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1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3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4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7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8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9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0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2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3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4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5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6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7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74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75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76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7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6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7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8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9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1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2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3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4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20" name="文本框 119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22" name="流程图: 终止 121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" name="椭圆 122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4944333" y="3832204"/>
            <a:ext cx="123819" cy="477812"/>
          </a:xfrm>
          <a:custGeom>
            <a:avLst/>
            <a:gdLst>
              <a:gd name="T0" fmla="*/ 16 w 29"/>
              <a:gd name="T1" fmla="*/ 6 h 112"/>
              <a:gd name="T2" fmla="*/ 14 w 29"/>
              <a:gd name="T3" fmla="*/ 18 h 112"/>
              <a:gd name="T4" fmla="*/ 11 w 29"/>
              <a:gd name="T5" fmla="*/ 53 h 112"/>
              <a:gd name="T6" fmla="*/ 2 w 29"/>
              <a:gd name="T7" fmla="*/ 110 h 112"/>
              <a:gd name="T8" fmla="*/ 6 w 29"/>
              <a:gd name="T9" fmla="*/ 111 h 112"/>
              <a:gd name="T10" fmla="*/ 21 w 29"/>
              <a:gd name="T11" fmla="*/ 62 h 112"/>
              <a:gd name="T12" fmla="*/ 27 w 29"/>
              <a:gd name="T13" fmla="*/ 33 h 112"/>
              <a:gd name="T14" fmla="*/ 28 w 29"/>
              <a:gd name="T15" fmla="*/ 10 h 112"/>
              <a:gd name="T16" fmla="*/ 16 w 29"/>
              <a:gd name="T17" fmla="*/ 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112">
                <a:moveTo>
                  <a:pt x="16" y="6"/>
                </a:moveTo>
                <a:cubicBezTo>
                  <a:pt x="14" y="11"/>
                  <a:pt x="14" y="13"/>
                  <a:pt x="14" y="18"/>
                </a:cubicBezTo>
                <a:cubicBezTo>
                  <a:pt x="14" y="30"/>
                  <a:pt x="13" y="41"/>
                  <a:pt x="11" y="53"/>
                </a:cubicBezTo>
                <a:cubicBezTo>
                  <a:pt x="7" y="71"/>
                  <a:pt x="0" y="91"/>
                  <a:pt x="2" y="110"/>
                </a:cubicBezTo>
                <a:cubicBezTo>
                  <a:pt x="2" y="112"/>
                  <a:pt x="5" y="112"/>
                  <a:pt x="6" y="111"/>
                </a:cubicBezTo>
                <a:cubicBezTo>
                  <a:pt x="13" y="96"/>
                  <a:pt x="18" y="78"/>
                  <a:pt x="21" y="62"/>
                </a:cubicBezTo>
                <a:cubicBezTo>
                  <a:pt x="23" y="52"/>
                  <a:pt x="25" y="43"/>
                  <a:pt x="27" y="33"/>
                </a:cubicBezTo>
                <a:cubicBezTo>
                  <a:pt x="28" y="25"/>
                  <a:pt x="26" y="18"/>
                  <a:pt x="28" y="10"/>
                </a:cubicBezTo>
                <a:cubicBezTo>
                  <a:pt x="29" y="3"/>
                  <a:pt x="18" y="0"/>
                  <a:pt x="16" y="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4" tIns="45717" rIns="91434" bIns="45717" numCol="1" anchor="t" anchorCtr="0" compatLnSpc="1"/>
          <a:lstStyle/>
          <a:p>
            <a:endParaRPr lang="zh-CN" altLang="en-US" sz="1705"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5063388" y="3879826"/>
            <a:ext cx="161916" cy="501623"/>
          </a:xfrm>
          <a:custGeom>
            <a:avLst/>
            <a:gdLst>
              <a:gd name="T0" fmla="*/ 25 w 38"/>
              <a:gd name="T1" fmla="*/ 8 h 118"/>
              <a:gd name="T2" fmla="*/ 8 w 38"/>
              <a:gd name="T3" fmla="*/ 114 h 118"/>
              <a:gd name="T4" fmla="*/ 13 w 38"/>
              <a:gd name="T5" fmla="*/ 114 h 118"/>
              <a:gd name="T6" fmla="*/ 37 w 38"/>
              <a:gd name="T7" fmla="*/ 10 h 118"/>
              <a:gd name="T8" fmla="*/ 25 w 38"/>
              <a:gd name="T9" fmla="*/ 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118">
                <a:moveTo>
                  <a:pt x="25" y="8"/>
                </a:moveTo>
                <a:cubicBezTo>
                  <a:pt x="17" y="42"/>
                  <a:pt x="0" y="79"/>
                  <a:pt x="8" y="114"/>
                </a:cubicBezTo>
                <a:cubicBezTo>
                  <a:pt x="8" y="117"/>
                  <a:pt x="13" y="118"/>
                  <a:pt x="13" y="114"/>
                </a:cubicBezTo>
                <a:cubicBezTo>
                  <a:pt x="16" y="78"/>
                  <a:pt x="31" y="45"/>
                  <a:pt x="37" y="10"/>
                </a:cubicBezTo>
                <a:cubicBezTo>
                  <a:pt x="38" y="2"/>
                  <a:pt x="26" y="0"/>
                  <a:pt x="25" y="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4" tIns="45717" rIns="91434" bIns="45717" numCol="1" anchor="t" anchorCtr="0" compatLnSpc="1"/>
          <a:lstStyle/>
          <a:p>
            <a:endParaRPr lang="zh-CN" altLang="en-US" sz="1705"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206115" y="2716251"/>
            <a:ext cx="5584519" cy="1823938"/>
            <a:chOff x="3205956" y="2716213"/>
            <a:chExt cx="5584825" cy="18240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4418806" y="2716213"/>
              <a:ext cx="4371975" cy="1824038"/>
            </a:xfrm>
            <a:custGeom>
              <a:avLst/>
              <a:gdLst>
                <a:gd name="T0" fmla="*/ 690 w 1031"/>
                <a:gd name="T1" fmla="*/ 64 h 428"/>
                <a:gd name="T2" fmla="*/ 3 w 1031"/>
                <a:gd name="T3" fmla="*/ 186 h 428"/>
                <a:gd name="T4" fmla="*/ 7 w 1031"/>
                <a:gd name="T5" fmla="*/ 324 h 428"/>
                <a:gd name="T6" fmla="*/ 233 w 1031"/>
                <a:gd name="T7" fmla="*/ 415 h 428"/>
                <a:gd name="T8" fmla="*/ 424 w 1031"/>
                <a:gd name="T9" fmla="*/ 425 h 428"/>
                <a:gd name="T10" fmla="*/ 819 w 1031"/>
                <a:gd name="T11" fmla="*/ 318 h 428"/>
                <a:gd name="T12" fmla="*/ 821 w 1031"/>
                <a:gd name="T13" fmla="*/ 154 h 428"/>
                <a:gd name="T14" fmla="*/ 705 w 1031"/>
                <a:gd name="T15" fmla="*/ 68 h 428"/>
                <a:gd name="T16" fmla="*/ 1023 w 1031"/>
                <a:gd name="T17" fmla="*/ 14 h 428"/>
                <a:gd name="T18" fmla="*/ 117 w 1031"/>
                <a:gd name="T19" fmla="*/ 101 h 428"/>
                <a:gd name="T20" fmla="*/ 222 w 1031"/>
                <a:gd name="T21" fmla="*/ 117 h 428"/>
                <a:gd name="T22" fmla="*/ 75 w 1031"/>
                <a:gd name="T23" fmla="*/ 119 h 428"/>
                <a:gd name="T24" fmla="*/ 186 w 1031"/>
                <a:gd name="T25" fmla="*/ 126 h 428"/>
                <a:gd name="T26" fmla="*/ 238 w 1031"/>
                <a:gd name="T27" fmla="*/ 121 h 428"/>
                <a:gd name="T28" fmla="*/ 43 w 1031"/>
                <a:gd name="T29" fmla="*/ 146 h 428"/>
                <a:gd name="T30" fmla="*/ 22 w 1031"/>
                <a:gd name="T31" fmla="*/ 177 h 428"/>
                <a:gd name="T32" fmla="*/ 182 w 1031"/>
                <a:gd name="T33" fmla="*/ 152 h 428"/>
                <a:gd name="T34" fmla="*/ 311 w 1031"/>
                <a:gd name="T35" fmla="*/ 141 h 428"/>
                <a:gd name="T36" fmla="*/ 20 w 1031"/>
                <a:gd name="T37" fmla="*/ 190 h 428"/>
                <a:gd name="T38" fmla="*/ 29 w 1031"/>
                <a:gd name="T39" fmla="*/ 198 h 428"/>
                <a:gd name="T40" fmla="*/ 377 w 1031"/>
                <a:gd name="T41" fmla="*/ 154 h 428"/>
                <a:gd name="T42" fmla="*/ 36 w 1031"/>
                <a:gd name="T43" fmla="*/ 204 h 428"/>
                <a:gd name="T44" fmla="*/ 349 w 1031"/>
                <a:gd name="T45" fmla="*/ 178 h 428"/>
                <a:gd name="T46" fmla="*/ 267 w 1031"/>
                <a:gd name="T47" fmla="*/ 242 h 428"/>
                <a:gd name="T48" fmla="*/ 159 w 1031"/>
                <a:gd name="T49" fmla="*/ 254 h 428"/>
                <a:gd name="T50" fmla="*/ 267 w 1031"/>
                <a:gd name="T51" fmla="*/ 242 h 428"/>
                <a:gd name="T52" fmla="*/ 260 w 1031"/>
                <a:gd name="T53" fmla="*/ 253 h 428"/>
                <a:gd name="T54" fmla="*/ 338 w 1031"/>
                <a:gd name="T55" fmla="*/ 192 h 428"/>
                <a:gd name="T56" fmla="*/ 19 w 1031"/>
                <a:gd name="T57" fmla="*/ 319 h 428"/>
                <a:gd name="T58" fmla="*/ 27 w 1031"/>
                <a:gd name="T59" fmla="*/ 327 h 428"/>
                <a:gd name="T60" fmla="*/ 100 w 1031"/>
                <a:gd name="T61" fmla="*/ 317 h 428"/>
                <a:gd name="T62" fmla="*/ 77 w 1031"/>
                <a:gd name="T63" fmla="*/ 361 h 428"/>
                <a:gd name="T64" fmla="*/ 42 w 1031"/>
                <a:gd name="T65" fmla="*/ 230 h 428"/>
                <a:gd name="T66" fmla="*/ 47 w 1031"/>
                <a:gd name="T67" fmla="*/ 338 h 428"/>
                <a:gd name="T68" fmla="*/ 124 w 1031"/>
                <a:gd name="T69" fmla="*/ 259 h 428"/>
                <a:gd name="T70" fmla="*/ 199 w 1031"/>
                <a:gd name="T71" fmla="*/ 397 h 428"/>
                <a:gd name="T72" fmla="*/ 221 w 1031"/>
                <a:gd name="T73" fmla="*/ 281 h 428"/>
                <a:gd name="T74" fmla="*/ 231 w 1031"/>
                <a:gd name="T75" fmla="*/ 405 h 428"/>
                <a:gd name="T76" fmla="*/ 807 w 1031"/>
                <a:gd name="T77" fmla="*/ 312 h 428"/>
                <a:gd name="T78" fmla="*/ 246 w 1031"/>
                <a:gd name="T79" fmla="*/ 407 h 428"/>
                <a:gd name="T80" fmla="*/ 243 w 1031"/>
                <a:gd name="T81" fmla="*/ 407 h 428"/>
                <a:gd name="T82" fmla="*/ 809 w 1031"/>
                <a:gd name="T83" fmla="*/ 190 h 428"/>
                <a:gd name="T84" fmla="*/ 620 w 1031"/>
                <a:gd name="T85" fmla="*/ 269 h 428"/>
                <a:gd name="T86" fmla="*/ 405 w 1031"/>
                <a:gd name="T87" fmla="*/ 162 h 428"/>
                <a:gd name="T88" fmla="*/ 294 w 1031"/>
                <a:gd name="T89" fmla="*/ 122 h 428"/>
                <a:gd name="T90" fmla="*/ 175 w 1031"/>
                <a:gd name="T91" fmla="*/ 87 h 428"/>
                <a:gd name="T92" fmla="*/ 673 w 1031"/>
                <a:gd name="T93" fmla="*/ 81 h 428"/>
                <a:gd name="T94" fmla="*/ 805 w 1031"/>
                <a:gd name="T95" fmla="*/ 145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31" h="428">
                  <a:moveTo>
                    <a:pt x="1022" y="1"/>
                  </a:moveTo>
                  <a:cubicBezTo>
                    <a:pt x="926" y="15"/>
                    <a:pt x="829" y="28"/>
                    <a:pt x="732" y="35"/>
                  </a:cubicBezTo>
                  <a:cubicBezTo>
                    <a:pt x="730" y="30"/>
                    <a:pt x="722" y="29"/>
                    <a:pt x="718" y="33"/>
                  </a:cubicBezTo>
                  <a:cubicBezTo>
                    <a:pt x="709" y="44"/>
                    <a:pt x="700" y="55"/>
                    <a:pt x="690" y="64"/>
                  </a:cubicBezTo>
                  <a:cubicBezTo>
                    <a:pt x="614" y="47"/>
                    <a:pt x="526" y="52"/>
                    <a:pt x="452" y="50"/>
                  </a:cubicBezTo>
                  <a:cubicBezTo>
                    <a:pt x="347" y="49"/>
                    <a:pt x="232" y="50"/>
                    <a:pt x="131" y="79"/>
                  </a:cubicBezTo>
                  <a:cubicBezTo>
                    <a:pt x="73" y="95"/>
                    <a:pt x="17" y="119"/>
                    <a:pt x="9" y="179"/>
                  </a:cubicBezTo>
                  <a:cubicBezTo>
                    <a:pt x="6" y="180"/>
                    <a:pt x="3" y="183"/>
                    <a:pt x="3" y="186"/>
                  </a:cubicBezTo>
                  <a:cubicBezTo>
                    <a:pt x="0" y="205"/>
                    <a:pt x="4" y="224"/>
                    <a:pt x="6" y="242"/>
                  </a:cubicBezTo>
                  <a:cubicBezTo>
                    <a:pt x="9" y="266"/>
                    <a:pt x="8" y="290"/>
                    <a:pt x="7" y="314"/>
                  </a:cubicBezTo>
                  <a:cubicBezTo>
                    <a:pt x="5" y="316"/>
                    <a:pt x="3" y="319"/>
                    <a:pt x="6" y="323"/>
                  </a:cubicBezTo>
                  <a:cubicBezTo>
                    <a:pt x="6" y="323"/>
                    <a:pt x="7" y="324"/>
                    <a:pt x="7" y="324"/>
                  </a:cubicBezTo>
                  <a:cubicBezTo>
                    <a:pt x="7" y="325"/>
                    <a:pt x="7" y="326"/>
                    <a:pt x="7" y="327"/>
                  </a:cubicBezTo>
                  <a:cubicBezTo>
                    <a:pt x="6" y="331"/>
                    <a:pt x="11" y="334"/>
                    <a:pt x="14" y="332"/>
                  </a:cubicBezTo>
                  <a:cubicBezTo>
                    <a:pt x="52" y="371"/>
                    <a:pt x="104" y="384"/>
                    <a:pt x="156" y="398"/>
                  </a:cubicBezTo>
                  <a:cubicBezTo>
                    <a:pt x="182" y="405"/>
                    <a:pt x="208" y="410"/>
                    <a:pt x="233" y="415"/>
                  </a:cubicBezTo>
                  <a:cubicBezTo>
                    <a:pt x="234" y="416"/>
                    <a:pt x="234" y="417"/>
                    <a:pt x="234" y="417"/>
                  </a:cubicBezTo>
                  <a:cubicBezTo>
                    <a:pt x="235" y="421"/>
                    <a:pt x="240" y="421"/>
                    <a:pt x="242" y="418"/>
                  </a:cubicBezTo>
                  <a:cubicBezTo>
                    <a:pt x="242" y="417"/>
                    <a:pt x="242" y="417"/>
                    <a:pt x="243" y="416"/>
                  </a:cubicBezTo>
                  <a:cubicBezTo>
                    <a:pt x="302" y="425"/>
                    <a:pt x="362" y="428"/>
                    <a:pt x="424" y="425"/>
                  </a:cubicBezTo>
                  <a:cubicBezTo>
                    <a:pt x="514" y="421"/>
                    <a:pt x="602" y="415"/>
                    <a:pt x="688" y="386"/>
                  </a:cubicBezTo>
                  <a:cubicBezTo>
                    <a:pt x="726" y="373"/>
                    <a:pt x="790" y="367"/>
                    <a:pt x="813" y="328"/>
                  </a:cubicBezTo>
                  <a:cubicBezTo>
                    <a:pt x="814" y="328"/>
                    <a:pt x="816" y="327"/>
                    <a:pt x="817" y="324"/>
                  </a:cubicBezTo>
                  <a:cubicBezTo>
                    <a:pt x="817" y="322"/>
                    <a:pt x="818" y="320"/>
                    <a:pt x="819" y="318"/>
                  </a:cubicBezTo>
                  <a:cubicBezTo>
                    <a:pt x="819" y="317"/>
                    <a:pt x="819" y="316"/>
                    <a:pt x="818" y="315"/>
                  </a:cubicBezTo>
                  <a:cubicBezTo>
                    <a:pt x="821" y="294"/>
                    <a:pt x="818" y="272"/>
                    <a:pt x="823" y="251"/>
                  </a:cubicBezTo>
                  <a:cubicBezTo>
                    <a:pt x="830" y="221"/>
                    <a:pt x="820" y="192"/>
                    <a:pt x="824" y="162"/>
                  </a:cubicBezTo>
                  <a:cubicBezTo>
                    <a:pt x="825" y="159"/>
                    <a:pt x="823" y="156"/>
                    <a:pt x="821" y="154"/>
                  </a:cubicBezTo>
                  <a:cubicBezTo>
                    <a:pt x="821" y="154"/>
                    <a:pt x="821" y="153"/>
                    <a:pt x="821" y="153"/>
                  </a:cubicBezTo>
                  <a:cubicBezTo>
                    <a:pt x="821" y="152"/>
                    <a:pt x="821" y="151"/>
                    <a:pt x="821" y="150"/>
                  </a:cubicBezTo>
                  <a:cubicBezTo>
                    <a:pt x="819" y="107"/>
                    <a:pt x="759" y="86"/>
                    <a:pt x="725" y="74"/>
                  </a:cubicBezTo>
                  <a:cubicBezTo>
                    <a:pt x="719" y="72"/>
                    <a:pt x="712" y="70"/>
                    <a:pt x="705" y="68"/>
                  </a:cubicBezTo>
                  <a:cubicBezTo>
                    <a:pt x="715" y="62"/>
                    <a:pt x="725" y="54"/>
                    <a:pt x="730" y="46"/>
                  </a:cubicBezTo>
                  <a:cubicBezTo>
                    <a:pt x="772" y="51"/>
                    <a:pt x="814" y="39"/>
                    <a:pt x="856" y="36"/>
                  </a:cubicBezTo>
                  <a:cubicBezTo>
                    <a:pt x="910" y="32"/>
                    <a:pt x="969" y="24"/>
                    <a:pt x="1023" y="14"/>
                  </a:cubicBezTo>
                  <a:cubicBezTo>
                    <a:pt x="1023" y="14"/>
                    <a:pt x="1023" y="14"/>
                    <a:pt x="1023" y="14"/>
                  </a:cubicBezTo>
                  <a:cubicBezTo>
                    <a:pt x="1031" y="13"/>
                    <a:pt x="1030" y="0"/>
                    <a:pt x="1022" y="1"/>
                  </a:cubicBezTo>
                  <a:close/>
                  <a:moveTo>
                    <a:pt x="146" y="93"/>
                  </a:moveTo>
                  <a:cubicBezTo>
                    <a:pt x="148" y="94"/>
                    <a:pt x="151" y="95"/>
                    <a:pt x="153" y="95"/>
                  </a:cubicBezTo>
                  <a:cubicBezTo>
                    <a:pt x="141" y="97"/>
                    <a:pt x="129" y="99"/>
                    <a:pt x="117" y="101"/>
                  </a:cubicBezTo>
                  <a:cubicBezTo>
                    <a:pt x="126" y="98"/>
                    <a:pt x="136" y="95"/>
                    <a:pt x="146" y="93"/>
                  </a:cubicBezTo>
                  <a:close/>
                  <a:moveTo>
                    <a:pt x="75" y="119"/>
                  </a:moveTo>
                  <a:cubicBezTo>
                    <a:pt x="107" y="116"/>
                    <a:pt x="140" y="109"/>
                    <a:pt x="173" y="102"/>
                  </a:cubicBezTo>
                  <a:cubicBezTo>
                    <a:pt x="189" y="107"/>
                    <a:pt x="206" y="112"/>
                    <a:pt x="222" y="117"/>
                  </a:cubicBezTo>
                  <a:cubicBezTo>
                    <a:pt x="210" y="118"/>
                    <a:pt x="197" y="119"/>
                    <a:pt x="184" y="120"/>
                  </a:cubicBezTo>
                  <a:cubicBezTo>
                    <a:pt x="179" y="121"/>
                    <a:pt x="173" y="122"/>
                    <a:pt x="168" y="123"/>
                  </a:cubicBezTo>
                  <a:cubicBezTo>
                    <a:pt x="130" y="125"/>
                    <a:pt x="91" y="130"/>
                    <a:pt x="53" y="135"/>
                  </a:cubicBezTo>
                  <a:cubicBezTo>
                    <a:pt x="60" y="129"/>
                    <a:pt x="67" y="124"/>
                    <a:pt x="75" y="119"/>
                  </a:cubicBezTo>
                  <a:close/>
                  <a:moveTo>
                    <a:pt x="43" y="146"/>
                  </a:moveTo>
                  <a:cubicBezTo>
                    <a:pt x="77" y="145"/>
                    <a:pt x="113" y="139"/>
                    <a:pt x="147" y="133"/>
                  </a:cubicBezTo>
                  <a:cubicBezTo>
                    <a:pt x="157" y="133"/>
                    <a:pt x="166" y="131"/>
                    <a:pt x="175" y="129"/>
                  </a:cubicBezTo>
                  <a:cubicBezTo>
                    <a:pt x="179" y="128"/>
                    <a:pt x="182" y="127"/>
                    <a:pt x="186" y="126"/>
                  </a:cubicBezTo>
                  <a:cubicBezTo>
                    <a:pt x="187" y="126"/>
                    <a:pt x="188" y="126"/>
                    <a:pt x="189" y="126"/>
                  </a:cubicBezTo>
                  <a:cubicBezTo>
                    <a:pt x="190" y="126"/>
                    <a:pt x="190" y="126"/>
                    <a:pt x="190" y="126"/>
                  </a:cubicBezTo>
                  <a:cubicBezTo>
                    <a:pt x="202" y="123"/>
                    <a:pt x="215" y="122"/>
                    <a:pt x="227" y="120"/>
                  </a:cubicBezTo>
                  <a:cubicBezTo>
                    <a:pt x="231" y="120"/>
                    <a:pt x="234" y="121"/>
                    <a:pt x="238" y="121"/>
                  </a:cubicBezTo>
                  <a:cubicBezTo>
                    <a:pt x="249" y="124"/>
                    <a:pt x="261" y="127"/>
                    <a:pt x="273" y="131"/>
                  </a:cubicBezTo>
                  <a:cubicBezTo>
                    <a:pt x="244" y="132"/>
                    <a:pt x="213" y="132"/>
                    <a:pt x="186" y="141"/>
                  </a:cubicBezTo>
                  <a:cubicBezTo>
                    <a:pt x="133" y="139"/>
                    <a:pt x="78" y="161"/>
                    <a:pt x="26" y="169"/>
                  </a:cubicBezTo>
                  <a:cubicBezTo>
                    <a:pt x="31" y="160"/>
                    <a:pt x="37" y="153"/>
                    <a:pt x="43" y="146"/>
                  </a:cubicBezTo>
                  <a:close/>
                  <a:moveTo>
                    <a:pt x="20" y="190"/>
                  </a:moveTo>
                  <a:cubicBezTo>
                    <a:pt x="20" y="190"/>
                    <a:pt x="20" y="189"/>
                    <a:pt x="20" y="189"/>
                  </a:cubicBezTo>
                  <a:cubicBezTo>
                    <a:pt x="21" y="187"/>
                    <a:pt x="20" y="185"/>
                    <a:pt x="19" y="183"/>
                  </a:cubicBezTo>
                  <a:cubicBezTo>
                    <a:pt x="20" y="181"/>
                    <a:pt x="21" y="179"/>
                    <a:pt x="22" y="177"/>
                  </a:cubicBezTo>
                  <a:cubicBezTo>
                    <a:pt x="45" y="183"/>
                    <a:pt x="68" y="174"/>
                    <a:pt x="90" y="168"/>
                  </a:cubicBezTo>
                  <a:cubicBezTo>
                    <a:pt x="112" y="161"/>
                    <a:pt x="136" y="158"/>
                    <a:pt x="160" y="155"/>
                  </a:cubicBezTo>
                  <a:cubicBezTo>
                    <a:pt x="160" y="157"/>
                    <a:pt x="162" y="159"/>
                    <a:pt x="165" y="158"/>
                  </a:cubicBezTo>
                  <a:cubicBezTo>
                    <a:pt x="170" y="156"/>
                    <a:pt x="176" y="154"/>
                    <a:pt x="182" y="152"/>
                  </a:cubicBezTo>
                  <a:cubicBezTo>
                    <a:pt x="190" y="151"/>
                    <a:pt x="198" y="150"/>
                    <a:pt x="207" y="149"/>
                  </a:cubicBezTo>
                  <a:cubicBezTo>
                    <a:pt x="208" y="148"/>
                    <a:pt x="209" y="147"/>
                    <a:pt x="209" y="146"/>
                  </a:cubicBezTo>
                  <a:cubicBezTo>
                    <a:pt x="236" y="141"/>
                    <a:pt x="264" y="139"/>
                    <a:pt x="292" y="136"/>
                  </a:cubicBezTo>
                  <a:cubicBezTo>
                    <a:pt x="298" y="138"/>
                    <a:pt x="305" y="139"/>
                    <a:pt x="311" y="141"/>
                  </a:cubicBezTo>
                  <a:cubicBezTo>
                    <a:pt x="266" y="148"/>
                    <a:pt x="220" y="158"/>
                    <a:pt x="174" y="163"/>
                  </a:cubicBezTo>
                  <a:cubicBezTo>
                    <a:pt x="124" y="169"/>
                    <a:pt x="73" y="191"/>
                    <a:pt x="22" y="191"/>
                  </a:cubicBezTo>
                  <a:cubicBezTo>
                    <a:pt x="22" y="191"/>
                    <a:pt x="22" y="191"/>
                    <a:pt x="22" y="191"/>
                  </a:cubicBezTo>
                  <a:cubicBezTo>
                    <a:pt x="22" y="191"/>
                    <a:pt x="21" y="190"/>
                    <a:pt x="20" y="190"/>
                  </a:cubicBezTo>
                  <a:close/>
                  <a:moveTo>
                    <a:pt x="36" y="204"/>
                  </a:moveTo>
                  <a:cubicBezTo>
                    <a:pt x="36" y="203"/>
                    <a:pt x="35" y="202"/>
                    <a:pt x="35" y="203"/>
                  </a:cubicBezTo>
                  <a:cubicBezTo>
                    <a:pt x="35" y="203"/>
                    <a:pt x="35" y="203"/>
                    <a:pt x="34" y="203"/>
                  </a:cubicBezTo>
                  <a:cubicBezTo>
                    <a:pt x="33" y="201"/>
                    <a:pt x="31" y="200"/>
                    <a:pt x="29" y="198"/>
                  </a:cubicBezTo>
                  <a:cubicBezTo>
                    <a:pt x="71" y="200"/>
                    <a:pt x="115" y="183"/>
                    <a:pt x="155" y="175"/>
                  </a:cubicBezTo>
                  <a:cubicBezTo>
                    <a:pt x="212" y="164"/>
                    <a:pt x="271" y="155"/>
                    <a:pt x="329" y="148"/>
                  </a:cubicBezTo>
                  <a:cubicBezTo>
                    <a:pt x="331" y="148"/>
                    <a:pt x="332" y="148"/>
                    <a:pt x="332" y="147"/>
                  </a:cubicBezTo>
                  <a:cubicBezTo>
                    <a:pt x="347" y="150"/>
                    <a:pt x="362" y="153"/>
                    <a:pt x="377" y="154"/>
                  </a:cubicBezTo>
                  <a:cubicBezTo>
                    <a:pt x="316" y="163"/>
                    <a:pt x="254" y="169"/>
                    <a:pt x="193" y="179"/>
                  </a:cubicBezTo>
                  <a:cubicBezTo>
                    <a:pt x="145" y="186"/>
                    <a:pt x="95" y="207"/>
                    <a:pt x="47" y="208"/>
                  </a:cubicBezTo>
                  <a:cubicBezTo>
                    <a:pt x="46" y="208"/>
                    <a:pt x="45" y="209"/>
                    <a:pt x="45" y="211"/>
                  </a:cubicBezTo>
                  <a:cubicBezTo>
                    <a:pt x="42" y="209"/>
                    <a:pt x="39" y="206"/>
                    <a:pt x="36" y="204"/>
                  </a:cubicBezTo>
                  <a:close/>
                  <a:moveTo>
                    <a:pt x="171" y="195"/>
                  </a:moveTo>
                  <a:cubicBezTo>
                    <a:pt x="241" y="180"/>
                    <a:pt x="310" y="171"/>
                    <a:pt x="381" y="161"/>
                  </a:cubicBezTo>
                  <a:cubicBezTo>
                    <a:pt x="372" y="166"/>
                    <a:pt x="362" y="173"/>
                    <a:pt x="354" y="180"/>
                  </a:cubicBezTo>
                  <a:cubicBezTo>
                    <a:pt x="353" y="179"/>
                    <a:pt x="351" y="178"/>
                    <a:pt x="349" y="178"/>
                  </a:cubicBezTo>
                  <a:cubicBezTo>
                    <a:pt x="259" y="189"/>
                    <a:pt x="173" y="216"/>
                    <a:pt x="84" y="232"/>
                  </a:cubicBezTo>
                  <a:cubicBezTo>
                    <a:pt x="72" y="227"/>
                    <a:pt x="60" y="221"/>
                    <a:pt x="49" y="213"/>
                  </a:cubicBezTo>
                  <a:cubicBezTo>
                    <a:pt x="88" y="221"/>
                    <a:pt x="133" y="203"/>
                    <a:pt x="171" y="195"/>
                  </a:cubicBezTo>
                  <a:close/>
                  <a:moveTo>
                    <a:pt x="267" y="242"/>
                  </a:moveTo>
                  <a:cubicBezTo>
                    <a:pt x="251" y="245"/>
                    <a:pt x="235" y="250"/>
                    <a:pt x="219" y="253"/>
                  </a:cubicBezTo>
                  <a:cubicBezTo>
                    <a:pt x="207" y="255"/>
                    <a:pt x="194" y="256"/>
                    <a:pt x="182" y="259"/>
                  </a:cubicBezTo>
                  <a:cubicBezTo>
                    <a:pt x="178" y="258"/>
                    <a:pt x="173" y="257"/>
                    <a:pt x="168" y="256"/>
                  </a:cubicBezTo>
                  <a:cubicBezTo>
                    <a:pt x="165" y="255"/>
                    <a:pt x="162" y="255"/>
                    <a:pt x="159" y="254"/>
                  </a:cubicBezTo>
                  <a:cubicBezTo>
                    <a:pt x="182" y="249"/>
                    <a:pt x="205" y="238"/>
                    <a:pt x="228" y="235"/>
                  </a:cubicBezTo>
                  <a:cubicBezTo>
                    <a:pt x="246" y="233"/>
                    <a:pt x="267" y="235"/>
                    <a:pt x="286" y="232"/>
                  </a:cubicBezTo>
                  <a:cubicBezTo>
                    <a:pt x="281" y="236"/>
                    <a:pt x="276" y="240"/>
                    <a:pt x="271" y="244"/>
                  </a:cubicBezTo>
                  <a:cubicBezTo>
                    <a:pt x="270" y="243"/>
                    <a:pt x="269" y="241"/>
                    <a:pt x="267" y="242"/>
                  </a:cubicBezTo>
                  <a:close/>
                  <a:moveTo>
                    <a:pt x="260" y="253"/>
                  </a:moveTo>
                  <a:cubicBezTo>
                    <a:pt x="254" y="259"/>
                    <a:pt x="247" y="265"/>
                    <a:pt x="243" y="271"/>
                  </a:cubicBezTo>
                  <a:cubicBezTo>
                    <a:pt x="229" y="269"/>
                    <a:pt x="216" y="266"/>
                    <a:pt x="202" y="263"/>
                  </a:cubicBezTo>
                  <a:cubicBezTo>
                    <a:pt x="222" y="262"/>
                    <a:pt x="242" y="260"/>
                    <a:pt x="260" y="253"/>
                  </a:cubicBezTo>
                  <a:close/>
                  <a:moveTo>
                    <a:pt x="139" y="249"/>
                  </a:moveTo>
                  <a:cubicBezTo>
                    <a:pt x="126" y="246"/>
                    <a:pt x="113" y="242"/>
                    <a:pt x="101" y="238"/>
                  </a:cubicBezTo>
                  <a:cubicBezTo>
                    <a:pt x="137" y="234"/>
                    <a:pt x="175" y="223"/>
                    <a:pt x="210" y="216"/>
                  </a:cubicBezTo>
                  <a:cubicBezTo>
                    <a:pt x="253" y="207"/>
                    <a:pt x="295" y="198"/>
                    <a:pt x="338" y="192"/>
                  </a:cubicBezTo>
                  <a:cubicBezTo>
                    <a:pt x="336" y="194"/>
                    <a:pt x="334" y="195"/>
                    <a:pt x="333" y="196"/>
                  </a:cubicBezTo>
                  <a:cubicBezTo>
                    <a:pt x="324" y="203"/>
                    <a:pt x="314" y="210"/>
                    <a:pt x="305" y="217"/>
                  </a:cubicBezTo>
                  <a:cubicBezTo>
                    <a:pt x="249" y="215"/>
                    <a:pt x="191" y="230"/>
                    <a:pt x="139" y="249"/>
                  </a:cubicBezTo>
                  <a:close/>
                  <a:moveTo>
                    <a:pt x="19" y="319"/>
                  </a:moveTo>
                  <a:cubicBezTo>
                    <a:pt x="29" y="283"/>
                    <a:pt x="18" y="246"/>
                    <a:pt x="19" y="209"/>
                  </a:cubicBezTo>
                  <a:cubicBezTo>
                    <a:pt x="23" y="214"/>
                    <a:pt x="28" y="218"/>
                    <a:pt x="33" y="222"/>
                  </a:cubicBezTo>
                  <a:cubicBezTo>
                    <a:pt x="31" y="223"/>
                    <a:pt x="29" y="225"/>
                    <a:pt x="28" y="228"/>
                  </a:cubicBezTo>
                  <a:cubicBezTo>
                    <a:pt x="22" y="260"/>
                    <a:pt x="27" y="294"/>
                    <a:pt x="27" y="327"/>
                  </a:cubicBezTo>
                  <a:cubicBezTo>
                    <a:pt x="24" y="324"/>
                    <a:pt x="21" y="322"/>
                    <a:pt x="19" y="319"/>
                  </a:cubicBezTo>
                  <a:close/>
                  <a:moveTo>
                    <a:pt x="229" y="404"/>
                  </a:moveTo>
                  <a:cubicBezTo>
                    <a:pt x="182" y="394"/>
                    <a:pt x="130" y="385"/>
                    <a:pt x="84" y="364"/>
                  </a:cubicBezTo>
                  <a:cubicBezTo>
                    <a:pt x="87" y="347"/>
                    <a:pt x="95" y="333"/>
                    <a:pt x="100" y="317"/>
                  </a:cubicBezTo>
                  <a:cubicBezTo>
                    <a:pt x="104" y="300"/>
                    <a:pt x="107" y="276"/>
                    <a:pt x="103" y="258"/>
                  </a:cubicBezTo>
                  <a:cubicBezTo>
                    <a:pt x="102" y="254"/>
                    <a:pt x="98" y="253"/>
                    <a:pt x="96" y="257"/>
                  </a:cubicBezTo>
                  <a:cubicBezTo>
                    <a:pt x="85" y="276"/>
                    <a:pt x="93" y="299"/>
                    <a:pt x="86" y="320"/>
                  </a:cubicBezTo>
                  <a:cubicBezTo>
                    <a:pt x="82" y="334"/>
                    <a:pt x="74" y="347"/>
                    <a:pt x="77" y="361"/>
                  </a:cubicBezTo>
                  <a:cubicBezTo>
                    <a:pt x="63" y="354"/>
                    <a:pt x="49" y="345"/>
                    <a:pt x="36" y="335"/>
                  </a:cubicBezTo>
                  <a:cubicBezTo>
                    <a:pt x="36" y="334"/>
                    <a:pt x="36" y="334"/>
                    <a:pt x="37" y="334"/>
                  </a:cubicBezTo>
                  <a:cubicBezTo>
                    <a:pt x="37" y="333"/>
                    <a:pt x="37" y="331"/>
                    <a:pt x="36" y="332"/>
                  </a:cubicBezTo>
                  <a:cubicBezTo>
                    <a:pt x="43" y="330"/>
                    <a:pt x="41" y="238"/>
                    <a:pt x="42" y="230"/>
                  </a:cubicBezTo>
                  <a:cubicBezTo>
                    <a:pt x="42" y="230"/>
                    <a:pt x="42" y="229"/>
                    <a:pt x="42" y="228"/>
                  </a:cubicBezTo>
                  <a:cubicBezTo>
                    <a:pt x="49" y="233"/>
                    <a:pt x="58" y="237"/>
                    <a:pt x="66" y="240"/>
                  </a:cubicBezTo>
                  <a:cubicBezTo>
                    <a:pt x="64" y="240"/>
                    <a:pt x="62" y="241"/>
                    <a:pt x="61" y="243"/>
                  </a:cubicBezTo>
                  <a:cubicBezTo>
                    <a:pt x="46" y="271"/>
                    <a:pt x="57" y="308"/>
                    <a:pt x="47" y="338"/>
                  </a:cubicBezTo>
                  <a:cubicBezTo>
                    <a:pt x="46" y="342"/>
                    <a:pt x="51" y="346"/>
                    <a:pt x="54" y="342"/>
                  </a:cubicBezTo>
                  <a:cubicBezTo>
                    <a:pt x="75" y="317"/>
                    <a:pt x="60" y="278"/>
                    <a:pt x="72" y="249"/>
                  </a:cubicBezTo>
                  <a:cubicBezTo>
                    <a:pt x="74" y="246"/>
                    <a:pt x="73" y="244"/>
                    <a:pt x="72" y="242"/>
                  </a:cubicBezTo>
                  <a:cubicBezTo>
                    <a:pt x="90" y="249"/>
                    <a:pt x="108" y="254"/>
                    <a:pt x="124" y="259"/>
                  </a:cubicBezTo>
                  <a:cubicBezTo>
                    <a:pt x="152" y="266"/>
                    <a:pt x="181" y="273"/>
                    <a:pt x="209" y="279"/>
                  </a:cubicBezTo>
                  <a:cubicBezTo>
                    <a:pt x="206" y="288"/>
                    <a:pt x="208" y="296"/>
                    <a:pt x="207" y="307"/>
                  </a:cubicBezTo>
                  <a:cubicBezTo>
                    <a:pt x="206" y="322"/>
                    <a:pt x="198" y="336"/>
                    <a:pt x="195" y="351"/>
                  </a:cubicBezTo>
                  <a:cubicBezTo>
                    <a:pt x="192" y="365"/>
                    <a:pt x="188" y="386"/>
                    <a:pt x="199" y="397"/>
                  </a:cubicBezTo>
                  <a:cubicBezTo>
                    <a:pt x="200" y="398"/>
                    <a:pt x="202" y="397"/>
                    <a:pt x="202" y="395"/>
                  </a:cubicBezTo>
                  <a:cubicBezTo>
                    <a:pt x="200" y="378"/>
                    <a:pt x="205" y="356"/>
                    <a:pt x="210" y="339"/>
                  </a:cubicBezTo>
                  <a:cubicBezTo>
                    <a:pt x="213" y="331"/>
                    <a:pt x="216" y="324"/>
                    <a:pt x="218" y="316"/>
                  </a:cubicBezTo>
                  <a:cubicBezTo>
                    <a:pt x="221" y="304"/>
                    <a:pt x="217" y="293"/>
                    <a:pt x="221" y="281"/>
                  </a:cubicBezTo>
                  <a:cubicBezTo>
                    <a:pt x="227" y="282"/>
                    <a:pt x="233" y="284"/>
                    <a:pt x="239" y="285"/>
                  </a:cubicBezTo>
                  <a:cubicBezTo>
                    <a:pt x="239" y="285"/>
                    <a:pt x="239" y="285"/>
                    <a:pt x="239" y="285"/>
                  </a:cubicBezTo>
                  <a:cubicBezTo>
                    <a:pt x="241" y="307"/>
                    <a:pt x="235" y="333"/>
                    <a:pt x="234" y="356"/>
                  </a:cubicBezTo>
                  <a:cubicBezTo>
                    <a:pt x="234" y="372"/>
                    <a:pt x="230" y="389"/>
                    <a:pt x="231" y="405"/>
                  </a:cubicBezTo>
                  <a:cubicBezTo>
                    <a:pt x="230" y="404"/>
                    <a:pt x="230" y="404"/>
                    <a:pt x="229" y="404"/>
                  </a:cubicBezTo>
                  <a:close/>
                  <a:moveTo>
                    <a:pt x="813" y="230"/>
                  </a:moveTo>
                  <a:cubicBezTo>
                    <a:pt x="814" y="246"/>
                    <a:pt x="807" y="263"/>
                    <a:pt x="806" y="279"/>
                  </a:cubicBezTo>
                  <a:cubicBezTo>
                    <a:pt x="805" y="290"/>
                    <a:pt x="807" y="301"/>
                    <a:pt x="807" y="312"/>
                  </a:cubicBezTo>
                  <a:cubicBezTo>
                    <a:pt x="806" y="313"/>
                    <a:pt x="804" y="314"/>
                    <a:pt x="804" y="316"/>
                  </a:cubicBezTo>
                  <a:cubicBezTo>
                    <a:pt x="786" y="356"/>
                    <a:pt x="697" y="369"/>
                    <a:pt x="661" y="382"/>
                  </a:cubicBezTo>
                  <a:cubicBezTo>
                    <a:pt x="592" y="406"/>
                    <a:pt x="519" y="407"/>
                    <a:pt x="447" y="413"/>
                  </a:cubicBezTo>
                  <a:cubicBezTo>
                    <a:pt x="380" y="418"/>
                    <a:pt x="313" y="419"/>
                    <a:pt x="246" y="407"/>
                  </a:cubicBezTo>
                  <a:cubicBezTo>
                    <a:pt x="247" y="407"/>
                    <a:pt x="247" y="407"/>
                    <a:pt x="247" y="406"/>
                  </a:cubicBezTo>
                  <a:cubicBezTo>
                    <a:pt x="247" y="406"/>
                    <a:pt x="247" y="405"/>
                    <a:pt x="246" y="406"/>
                  </a:cubicBezTo>
                  <a:cubicBezTo>
                    <a:pt x="246" y="406"/>
                    <a:pt x="245" y="407"/>
                    <a:pt x="244" y="407"/>
                  </a:cubicBezTo>
                  <a:cubicBezTo>
                    <a:pt x="244" y="407"/>
                    <a:pt x="244" y="407"/>
                    <a:pt x="243" y="407"/>
                  </a:cubicBezTo>
                  <a:cubicBezTo>
                    <a:pt x="247" y="367"/>
                    <a:pt x="247" y="326"/>
                    <a:pt x="255" y="287"/>
                  </a:cubicBezTo>
                  <a:cubicBezTo>
                    <a:pt x="316" y="297"/>
                    <a:pt x="377" y="302"/>
                    <a:pt x="439" y="299"/>
                  </a:cubicBezTo>
                  <a:cubicBezTo>
                    <a:pt x="534" y="296"/>
                    <a:pt x="635" y="291"/>
                    <a:pt x="724" y="252"/>
                  </a:cubicBezTo>
                  <a:cubicBezTo>
                    <a:pt x="751" y="239"/>
                    <a:pt x="790" y="218"/>
                    <a:pt x="809" y="190"/>
                  </a:cubicBezTo>
                  <a:cubicBezTo>
                    <a:pt x="811" y="203"/>
                    <a:pt x="812" y="217"/>
                    <a:pt x="813" y="230"/>
                  </a:cubicBezTo>
                  <a:close/>
                  <a:moveTo>
                    <a:pt x="805" y="145"/>
                  </a:moveTo>
                  <a:cubicBezTo>
                    <a:pt x="804" y="146"/>
                    <a:pt x="804" y="147"/>
                    <a:pt x="805" y="149"/>
                  </a:cubicBezTo>
                  <a:cubicBezTo>
                    <a:pt x="826" y="216"/>
                    <a:pt x="656" y="262"/>
                    <a:pt x="620" y="269"/>
                  </a:cubicBezTo>
                  <a:cubicBezTo>
                    <a:pt x="553" y="282"/>
                    <a:pt x="480" y="284"/>
                    <a:pt x="412" y="287"/>
                  </a:cubicBezTo>
                  <a:cubicBezTo>
                    <a:pt x="360" y="289"/>
                    <a:pt x="307" y="283"/>
                    <a:pt x="255" y="273"/>
                  </a:cubicBezTo>
                  <a:cubicBezTo>
                    <a:pt x="276" y="250"/>
                    <a:pt x="305" y="231"/>
                    <a:pt x="330" y="213"/>
                  </a:cubicBezTo>
                  <a:cubicBezTo>
                    <a:pt x="348" y="199"/>
                    <a:pt x="387" y="163"/>
                    <a:pt x="405" y="162"/>
                  </a:cubicBezTo>
                  <a:cubicBezTo>
                    <a:pt x="409" y="162"/>
                    <a:pt x="411" y="157"/>
                    <a:pt x="409" y="154"/>
                  </a:cubicBezTo>
                  <a:cubicBezTo>
                    <a:pt x="408" y="152"/>
                    <a:pt x="405" y="151"/>
                    <a:pt x="403" y="152"/>
                  </a:cubicBezTo>
                  <a:cubicBezTo>
                    <a:pt x="403" y="150"/>
                    <a:pt x="402" y="148"/>
                    <a:pt x="400" y="148"/>
                  </a:cubicBezTo>
                  <a:cubicBezTo>
                    <a:pt x="367" y="134"/>
                    <a:pt x="329" y="130"/>
                    <a:pt x="294" y="122"/>
                  </a:cubicBezTo>
                  <a:cubicBezTo>
                    <a:pt x="260" y="114"/>
                    <a:pt x="226" y="101"/>
                    <a:pt x="192" y="92"/>
                  </a:cubicBezTo>
                  <a:cubicBezTo>
                    <a:pt x="192" y="91"/>
                    <a:pt x="191" y="91"/>
                    <a:pt x="189" y="91"/>
                  </a:cubicBezTo>
                  <a:cubicBezTo>
                    <a:pt x="189" y="91"/>
                    <a:pt x="189" y="91"/>
                    <a:pt x="189" y="91"/>
                  </a:cubicBezTo>
                  <a:cubicBezTo>
                    <a:pt x="184" y="90"/>
                    <a:pt x="179" y="88"/>
                    <a:pt x="175" y="87"/>
                  </a:cubicBezTo>
                  <a:cubicBezTo>
                    <a:pt x="180" y="86"/>
                    <a:pt x="186" y="85"/>
                    <a:pt x="192" y="84"/>
                  </a:cubicBezTo>
                  <a:cubicBezTo>
                    <a:pt x="262" y="72"/>
                    <a:pt x="334" y="69"/>
                    <a:pt x="405" y="67"/>
                  </a:cubicBezTo>
                  <a:cubicBezTo>
                    <a:pt x="482" y="66"/>
                    <a:pt x="560" y="71"/>
                    <a:pt x="637" y="77"/>
                  </a:cubicBezTo>
                  <a:cubicBezTo>
                    <a:pt x="646" y="78"/>
                    <a:pt x="658" y="79"/>
                    <a:pt x="673" y="81"/>
                  </a:cubicBezTo>
                  <a:cubicBezTo>
                    <a:pt x="648" y="104"/>
                    <a:pt x="621" y="126"/>
                    <a:pt x="599" y="152"/>
                  </a:cubicBezTo>
                  <a:cubicBezTo>
                    <a:pt x="597" y="154"/>
                    <a:pt x="600" y="157"/>
                    <a:pt x="603" y="156"/>
                  </a:cubicBezTo>
                  <a:cubicBezTo>
                    <a:pt x="634" y="138"/>
                    <a:pt x="660" y="106"/>
                    <a:pt x="687" y="82"/>
                  </a:cubicBezTo>
                  <a:cubicBezTo>
                    <a:pt x="735" y="90"/>
                    <a:pt x="796" y="106"/>
                    <a:pt x="80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3205956" y="2732088"/>
              <a:ext cx="1408113" cy="396875"/>
            </a:xfrm>
            <a:custGeom>
              <a:avLst/>
              <a:gdLst>
                <a:gd name="T0" fmla="*/ 231 w 332"/>
                <a:gd name="T1" fmla="*/ 8 h 93"/>
                <a:gd name="T2" fmla="*/ 135 w 332"/>
                <a:gd name="T3" fmla="*/ 14 h 93"/>
                <a:gd name="T4" fmla="*/ 4 w 332"/>
                <a:gd name="T5" fmla="*/ 31 h 93"/>
                <a:gd name="T6" fmla="*/ 3 w 332"/>
                <a:gd name="T7" fmla="*/ 38 h 93"/>
                <a:gd name="T8" fmla="*/ 119 w 332"/>
                <a:gd name="T9" fmla="*/ 28 h 93"/>
                <a:gd name="T10" fmla="*/ 236 w 332"/>
                <a:gd name="T11" fmla="*/ 21 h 93"/>
                <a:gd name="T12" fmla="*/ 326 w 332"/>
                <a:gd name="T13" fmla="*/ 90 h 93"/>
                <a:gd name="T14" fmla="*/ 332 w 332"/>
                <a:gd name="T15" fmla="*/ 88 h 93"/>
                <a:gd name="T16" fmla="*/ 245 w 332"/>
                <a:gd name="T17" fmla="*/ 6 h 93"/>
                <a:gd name="T18" fmla="*/ 231 w 332"/>
                <a:gd name="T19" fmla="*/ 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2" h="93">
                  <a:moveTo>
                    <a:pt x="231" y="8"/>
                  </a:moveTo>
                  <a:cubicBezTo>
                    <a:pt x="199" y="11"/>
                    <a:pt x="167" y="11"/>
                    <a:pt x="135" y="14"/>
                  </a:cubicBezTo>
                  <a:cubicBezTo>
                    <a:pt x="91" y="18"/>
                    <a:pt x="48" y="30"/>
                    <a:pt x="4" y="31"/>
                  </a:cubicBezTo>
                  <a:cubicBezTo>
                    <a:pt x="0" y="31"/>
                    <a:pt x="0" y="37"/>
                    <a:pt x="3" y="38"/>
                  </a:cubicBezTo>
                  <a:cubicBezTo>
                    <a:pt x="43" y="41"/>
                    <a:pt x="81" y="34"/>
                    <a:pt x="119" y="28"/>
                  </a:cubicBezTo>
                  <a:cubicBezTo>
                    <a:pt x="158" y="23"/>
                    <a:pt x="197" y="23"/>
                    <a:pt x="236" y="21"/>
                  </a:cubicBezTo>
                  <a:cubicBezTo>
                    <a:pt x="257" y="51"/>
                    <a:pt x="305" y="57"/>
                    <a:pt x="326" y="90"/>
                  </a:cubicBezTo>
                  <a:cubicBezTo>
                    <a:pt x="328" y="93"/>
                    <a:pt x="332" y="91"/>
                    <a:pt x="332" y="88"/>
                  </a:cubicBezTo>
                  <a:cubicBezTo>
                    <a:pt x="328" y="45"/>
                    <a:pt x="265" y="37"/>
                    <a:pt x="245" y="6"/>
                  </a:cubicBezTo>
                  <a:cubicBezTo>
                    <a:pt x="241" y="0"/>
                    <a:pt x="233" y="3"/>
                    <a:pt x="23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406128" y="2195581"/>
            <a:ext cx="1161986" cy="554008"/>
            <a:chOff x="3405981" y="2195513"/>
            <a:chExt cx="1162050" cy="554038"/>
          </a:xfrm>
        </p:grpSpPr>
        <p:sp>
          <p:nvSpPr>
            <p:cNvPr id="16" name="Freeform 9"/>
            <p:cNvSpPr/>
            <p:nvPr/>
          </p:nvSpPr>
          <p:spPr bwMode="auto">
            <a:xfrm>
              <a:off x="3405981" y="2246313"/>
              <a:ext cx="338138" cy="503238"/>
            </a:xfrm>
            <a:custGeom>
              <a:avLst/>
              <a:gdLst>
                <a:gd name="T0" fmla="*/ 74 w 80"/>
                <a:gd name="T1" fmla="*/ 102 h 118"/>
                <a:gd name="T2" fmla="*/ 34 w 80"/>
                <a:gd name="T3" fmla="*/ 89 h 118"/>
                <a:gd name="T4" fmla="*/ 44 w 80"/>
                <a:gd name="T5" fmla="*/ 11 h 118"/>
                <a:gd name="T6" fmla="*/ 10 w 80"/>
                <a:gd name="T7" fmla="*/ 12 h 118"/>
                <a:gd name="T8" fmla="*/ 17 w 80"/>
                <a:gd name="T9" fmla="*/ 52 h 118"/>
                <a:gd name="T10" fmla="*/ 23 w 80"/>
                <a:gd name="T11" fmla="*/ 50 h 118"/>
                <a:gd name="T12" fmla="*/ 18 w 80"/>
                <a:gd name="T13" fmla="*/ 20 h 118"/>
                <a:gd name="T14" fmla="*/ 38 w 80"/>
                <a:gd name="T15" fmla="*/ 25 h 118"/>
                <a:gd name="T16" fmla="*/ 39 w 80"/>
                <a:gd name="T17" fmla="*/ 41 h 118"/>
                <a:gd name="T18" fmla="*/ 15 w 80"/>
                <a:gd name="T19" fmla="*/ 96 h 118"/>
                <a:gd name="T20" fmla="*/ 24 w 80"/>
                <a:gd name="T21" fmla="*/ 103 h 118"/>
                <a:gd name="T22" fmla="*/ 66 w 80"/>
                <a:gd name="T23" fmla="*/ 112 h 118"/>
                <a:gd name="T24" fmla="*/ 74 w 80"/>
                <a:gd name="T25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18">
                  <a:moveTo>
                    <a:pt x="74" y="102"/>
                  </a:moveTo>
                  <a:cubicBezTo>
                    <a:pt x="65" y="93"/>
                    <a:pt x="48" y="88"/>
                    <a:pt x="34" y="89"/>
                  </a:cubicBezTo>
                  <a:cubicBezTo>
                    <a:pt x="47" y="65"/>
                    <a:pt x="62" y="33"/>
                    <a:pt x="44" y="11"/>
                  </a:cubicBezTo>
                  <a:cubicBezTo>
                    <a:pt x="34" y="1"/>
                    <a:pt x="18" y="0"/>
                    <a:pt x="10" y="12"/>
                  </a:cubicBezTo>
                  <a:cubicBezTo>
                    <a:pt x="0" y="26"/>
                    <a:pt x="8" y="40"/>
                    <a:pt x="17" y="52"/>
                  </a:cubicBezTo>
                  <a:cubicBezTo>
                    <a:pt x="19" y="54"/>
                    <a:pt x="24" y="53"/>
                    <a:pt x="23" y="50"/>
                  </a:cubicBezTo>
                  <a:cubicBezTo>
                    <a:pt x="21" y="39"/>
                    <a:pt x="13" y="32"/>
                    <a:pt x="18" y="20"/>
                  </a:cubicBezTo>
                  <a:cubicBezTo>
                    <a:pt x="22" y="9"/>
                    <a:pt x="35" y="17"/>
                    <a:pt x="38" y="25"/>
                  </a:cubicBezTo>
                  <a:cubicBezTo>
                    <a:pt x="40" y="30"/>
                    <a:pt x="40" y="36"/>
                    <a:pt x="39" y="41"/>
                  </a:cubicBezTo>
                  <a:cubicBezTo>
                    <a:pt x="36" y="60"/>
                    <a:pt x="25" y="79"/>
                    <a:pt x="15" y="96"/>
                  </a:cubicBezTo>
                  <a:cubicBezTo>
                    <a:pt x="12" y="101"/>
                    <a:pt x="20" y="107"/>
                    <a:pt x="24" y="103"/>
                  </a:cubicBezTo>
                  <a:cubicBezTo>
                    <a:pt x="36" y="95"/>
                    <a:pt x="56" y="104"/>
                    <a:pt x="66" y="112"/>
                  </a:cubicBezTo>
                  <a:cubicBezTo>
                    <a:pt x="72" y="118"/>
                    <a:pt x="80" y="108"/>
                    <a:pt x="74" y="10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3774281" y="2195513"/>
              <a:ext cx="284163" cy="460375"/>
            </a:xfrm>
            <a:custGeom>
              <a:avLst/>
              <a:gdLst>
                <a:gd name="T0" fmla="*/ 60 w 67"/>
                <a:gd name="T1" fmla="*/ 4 h 108"/>
                <a:gd name="T2" fmla="*/ 33 w 67"/>
                <a:gd name="T3" fmla="*/ 4 h 108"/>
                <a:gd name="T4" fmla="*/ 10 w 67"/>
                <a:gd name="T5" fmla="*/ 14 h 108"/>
                <a:gd name="T6" fmla="*/ 11 w 67"/>
                <a:gd name="T7" fmla="*/ 20 h 108"/>
                <a:gd name="T8" fmla="*/ 2 w 67"/>
                <a:gd name="T9" fmla="*/ 58 h 108"/>
                <a:gd name="T10" fmla="*/ 12 w 67"/>
                <a:gd name="T11" fmla="*/ 60 h 108"/>
                <a:gd name="T12" fmla="*/ 32 w 67"/>
                <a:gd name="T13" fmla="*/ 70 h 108"/>
                <a:gd name="T14" fmla="*/ 27 w 67"/>
                <a:gd name="T15" fmla="*/ 87 h 108"/>
                <a:gd name="T16" fmla="*/ 17 w 67"/>
                <a:gd name="T17" fmla="*/ 88 h 108"/>
                <a:gd name="T18" fmla="*/ 10 w 67"/>
                <a:gd name="T19" fmla="*/ 91 h 108"/>
                <a:gd name="T20" fmla="*/ 30 w 67"/>
                <a:gd name="T21" fmla="*/ 103 h 108"/>
                <a:gd name="T22" fmla="*/ 44 w 67"/>
                <a:gd name="T23" fmla="*/ 70 h 108"/>
                <a:gd name="T24" fmla="*/ 15 w 67"/>
                <a:gd name="T25" fmla="*/ 43 h 108"/>
                <a:gd name="T26" fmla="*/ 16 w 67"/>
                <a:gd name="T27" fmla="*/ 21 h 108"/>
                <a:gd name="T28" fmla="*/ 31 w 67"/>
                <a:gd name="T29" fmla="*/ 18 h 108"/>
                <a:gd name="T30" fmla="*/ 56 w 67"/>
                <a:gd name="T31" fmla="*/ 16 h 108"/>
                <a:gd name="T32" fmla="*/ 60 w 67"/>
                <a:gd name="T33" fmla="*/ 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108">
                  <a:moveTo>
                    <a:pt x="60" y="4"/>
                  </a:moveTo>
                  <a:cubicBezTo>
                    <a:pt x="52" y="0"/>
                    <a:pt x="41" y="2"/>
                    <a:pt x="33" y="4"/>
                  </a:cubicBezTo>
                  <a:cubicBezTo>
                    <a:pt x="27" y="6"/>
                    <a:pt x="13" y="8"/>
                    <a:pt x="10" y="14"/>
                  </a:cubicBezTo>
                  <a:cubicBezTo>
                    <a:pt x="9" y="16"/>
                    <a:pt x="10" y="18"/>
                    <a:pt x="11" y="20"/>
                  </a:cubicBezTo>
                  <a:cubicBezTo>
                    <a:pt x="6" y="32"/>
                    <a:pt x="5" y="45"/>
                    <a:pt x="2" y="58"/>
                  </a:cubicBezTo>
                  <a:cubicBezTo>
                    <a:pt x="0" y="65"/>
                    <a:pt x="10" y="66"/>
                    <a:pt x="12" y="60"/>
                  </a:cubicBezTo>
                  <a:cubicBezTo>
                    <a:pt x="17" y="46"/>
                    <a:pt x="29" y="65"/>
                    <a:pt x="32" y="70"/>
                  </a:cubicBezTo>
                  <a:cubicBezTo>
                    <a:pt x="34" y="76"/>
                    <a:pt x="31" y="82"/>
                    <a:pt x="27" y="87"/>
                  </a:cubicBezTo>
                  <a:cubicBezTo>
                    <a:pt x="24" y="93"/>
                    <a:pt x="22" y="90"/>
                    <a:pt x="17" y="88"/>
                  </a:cubicBezTo>
                  <a:cubicBezTo>
                    <a:pt x="14" y="86"/>
                    <a:pt x="11" y="88"/>
                    <a:pt x="10" y="91"/>
                  </a:cubicBezTo>
                  <a:cubicBezTo>
                    <a:pt x="8" y="104"/>
                    <a:pt x="21" y="108"/>
                    <a:pt x="30" y="103"/>
                  </a:cubicBezTo>
                  <a:cubicBezTo>
                    <a:pt x="40" y="97"/>
                    <a:pt x="46" y="81"/>
                    <a:pt x="44" y="70"/>
                  </a:cubicBezTo>
                  <a:cubicBezTo>
                    <a:pt x="42" y="57"/>
                    <a:pt x="27" y="43"/>
                    <a:pt x="15" y="43"/>
                  </a:cubicBezTo>
                  <a:cubicBezTo>
                    <a:pt x="16" y="36"/>
                    <a:pt x="17" y="29"/>
                    <a:pt x="16" y="21"/>
                  </a:cubicBezTo>
                  <a:cubicBezTo>
                    <a:pt x="21" y="22"/>
                    <a:pt x="27" y="19"/>
                    <a:pt x="31" y="18"/>
                  </a:cubicBezTo>
                  <a:cubicBezTo>
                    <a:pt x="39" y="16"/>
                    <a:pt x="47" y="15"/>
                    <a:pt x="56" y="16"/>
                  </a:cubicBezTo>
                  <a:cubicBezTo>
                    <a:pt x="63" y="18"/>
                    <a:pt x="67" y="7"/>
                    <a:pt x="60" y="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4210844" y="2220913"/>
              <a:ext cx="144463" cy="161925"/>
            </a:xfrm>
            <a:custGeom>
              <a:avLst/>
              <a:gdLst>
                <a:gd name="T0" fmla="*/ 32 w 34"/>
                <a:gd name="T1" fmla="*/ 15 h 38"/>
                <a:gd name="T2" fmla="*/ 8 w 34"/>
                <a:gd name="T3" fmla="*/ 3 h 38"/>
                <a:gd name="T4" fmla="*/ 6 w 34"/>
                <a:gd name="T5" fmla="*/ 10 h 38"/>
                <a:gd name="T6" fmla="*/ 0 w 34"/>
                <a:gd name="T7" fmla="*/ 24 h 38"/>
                <a:gd name="T8" fmla="*/ 19 w 34"/>
                <a:gd name="T9" fmla="*/ 36 h 38"/>
                <a:gd name="T10" fmla="*/ 32 w 34"/>
                <a:gd name="T11" fmla="*/ 15 h 38"/>
                <a:gd name="T12" fmla="*/ 16 w 34"/>
                <a:gd name="T13" fmla="*/ 27 h 38"/>
                <a:gd name="T14" fmla="*/ 5 w 34"/>
                <a:gd name="T15" fmla="*/ 21 h 38"/>
                <a:gd name="T16" fmla="*/ 8 w 34"/>
                <a:gd name="T17" fmla="*/ 13 h 38"/>
                <a:gd name="T18" fmla="*/ 11 w 34"/>
                <a:gd name="T19" fmla="*/ 13 h 38"/>
                <a:gd name="T20" fmla="*/ 22 w 34"/>
                <a:gd name="T21" fmla="*/ 17 h 38"/>
                <a:gd name="T22" fmla="*/ 16 w 34"/>
                <a:gd name="T23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8">
                  <a:moveTo>
                    <a:pt x="32" y="15"/>
                  </a:moveTo>
                  <a:cubicBezTo>
                    <a:pt x="30" y="3"/>
                    <a:pt x="18" y="0"/>
                    <a:pt x="8" y="3"/>
                  </a:cubicBezTo>
                  <a:cubicBezTo>
                    <a:pt x="5" y="4"/>
                    <a:pt x="5" y="7"/>
                    <a:pt x="6" y="10"/>
                  </a:cubicBezTo>
                  <a:cubicBezTo>
                    <a:pt x="2" y="14"/>
                    <a:pt x="0" y="19"/>
                    <a:pt x="0" y="24"/>
                  </a:cubicBezTo>
                  <a:cubicBezTo>
                    <a:pt x="0" y="34"/>
                    <a:pt x="10" y="38"/>
                    <a:pt x="19" y="36"/>
                  </a:cubicBezTo>
                  <a:cubicBezTo>
                    <a:pt x="28" y="34"/>
                    <a:pt x="34" y="24"/>
                    <a:pt x="32" y="15"/>
                  </a:cubicBezTo>
                  <a:close/>
                  <a:moveTo>
                    <a:pt x="16" y="27"/>
                  </a:moveTo>
                  <a:cubicBezTo>
                    <a:pt x="10" y="31"/>
                    <a:pt x="4" y="28"/>
                    <a:pt x="5" y="21"/>
                  </a:cubicBezTo>
                  <a:cubicBezTo>
                    <a:pt x="6" y="18"/>
                    <a:pt x="7" y="15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5" y="13"/>
                    <a:pt x="20" y="12"/>
                    <a:pt x="22" y="17"/>
                  </a:cubicBezTo>
                  <a:cubicBezTo>
                    <a:pt x="23" y="22"/>
                    <a:pt x="19" y="26"/>
                    <a:pt x="16" y="2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4393406" y="2471738"/>
              <a:ext cx="174625" cy="209550"/>
            </a:xfrm>
            <a:custGeom>
              <a:avLst/>
              <a:gdLst>
                <a:gd name="T0" fmla="*/ 38 w 41"/>
                <a:gd name="T1" fmla="*/ 14 h 49"/>
                <a:gd name="T2" fmla="*/ 24 w 41"/>
                <a:gd name="T3" fmla="*/ 5 h 49"/>
                <a:gd name="T4" fmla="*/ 23 w 41"/>
                <a:gd name="T5" fmla="*/ 3 h 49"/>
                <a:gd name="T6" fmla="*/ 1 w 41"/>
                <a:gd name="T7" fmla="*/ 32 h 49"/>
                <a:gd name="T8" fmla="*/ 30 w 41"/>
                <a:gd name="T9" fmla="*/ 42 h 49"/>
                <a:gd name="T10" fmla="*/ 38 w 41"/>
                <a:gd name="T11" fmla="*/ 14 h 49"/>
                <a:gd name="T12" fmla="*/ 24 w 41"/>
                <a:gd name="T13" fmla="*/ 32 h 49"/>
                <a:gd name="T14" fmla="*/ 11 w 41"/>
                <a:gd name="T15" fmla="*/ 31 h 49"/>
                <a:gd name="T16" fmla="*/ 13 w 41"/>
                <a:gd name="T17" fmla="*/ 20 h 49"/>
                <a:gd name="T18" fmla="*/ 13 w 41"/>
                <a:gd name="T19" fmla="*/ 20 h 49"/>
                <a:gd name="T20" fmla="*/ 25 w 41"/>
                <a:gd name="T21" fmla="*/ 18 h 49"/>
                <a:gd name="T22" fmla="*/ 26 w 41"/>
                <a:gd name="T23" fmla="*/ 18 h 49"/>
                <a:gd name="T24" fmla="*/ 27 w 41"/>
                <a:gd name="T25" fmla="*/ 18 h 49"/>
                <a:gd name="T26" fmla="*/ 24 w 41"/>
                <a:gd name="T27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" h="49">
                  <a:moveTo>
                    <a:pt x="38" y="14"/>
                  </a:moveTo>
                  <a:cubicBezTo>
                    <a:pt x="36" y="8"/>
                    <a:pt x="30" y="5"/>
                    <a:pt x="24" y="5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9" y="0"/>
                    <a:pt x="0" y="21"/>
                    <a:pt x="1" y="32"/>
                  </a:cubicBezTo>
                  <a:cubicBezTo>
                    <a:pt x="3" y="45"/>
                    <a:pt x="20" y="49"/>
                    <a:pt x="30" y="42"/>
                  </a:cubicBezTo>
                  <a:cubicBezTo>
                    <a:pt x="38" y="36"/>
                    <a:pt x="41" y="23"/>
                    <a:pt x="38" y="14"/>
                  </a:cubicBezTo>
                  <a:close/>
                  <a:moveTo>
                    <a:pt x="24" y="32"/>
                  </a:moveTo>
                  <a:cubicBezTo>
                    <a:pt x="21" y="36"/>
                    <a:pt x="13" y="37"/>
                    <a:pt x="11" y="31"/>
                  </a:cubicBezTo>
                  <a:cubicBezTo>
                    <a:pt x="10" y="28"/>
                    <a:pt x="11" y="24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1"/>
                    <a:pt x="21" y="19"/>
                    <a:pt x="25" y="18"/>
                  </a:cubicBezTo>
                  <a:cubicBezTo>
                    <a:pt x="25" y="18"/>
                    <a:pt x="27" y="18"/>
                    <a:pt x="2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9" y="22"/>
                    <a:pt x="27" y="28"/>
                    <a:pt x="24" y="3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4156869" y="2233613"/>
              <a:ext cx="381000" cy="508000"/>
            </a:xfrm>
            <a:custGeom>
              <a:avLst/>
              <a:gdLst>
                <a:gd name="T0" fmla="*/ 85 w 90"/>
                <a:gd name="T1" fmla="*/ 1 h 119"/>
                <a:gd name="T2" fmla="*/ 4 w 90"/>
                <a:gd name="T3" fmla="*/ 108 h 119"/>
                <a:gd name="T4" fmla="*/ 12 w 90"/>
                <a:gd name="T5" fmla="*/ 115 h 119"/>
                <a:gd name="T6" fmla="*/ 16 w 90"/>
                <a:gd name="T7" fmla="*/ 109 h 119"/>
                <a:gd name="T8" fmla="*/ 88 w 90"/>
                <a:gd name="T9" fmla="*/ 4 h 119"/>
                <a:gd name="T10" fmla="*/ 85 w 90"/>
                <a:gd name="T11" fmla="*/ 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19">
                  <a:moveTo>
                    <a:pt x="85" y="1"/>
                  </a:moveTo>
                  <a:cubicBezTo>
                    <a:pt x="50" y="30"/>
                    <a:pt x="31" y="72"/>
                    <a:pt x="4" y="108"/>
                  </a:cubicBezTo>
                  <a:cubicBezTo>
                    <a:pt x="0" y="113"/>
                    <a:pt x="7" y="119"/>
                    <a:pt x="12" y="115"/>
                  </a:cubicBezTo>
                  <a:cubicBezTo>
                    <a:pt x="15" y="112"/>
                    <a:pt x="16" y="111"/>
                    <a:pt x="16" y="109"/>
                  </a:cubicBezTo>
                  <a:cubicBezTo>
                    <a:pt x="41" y="74"/>
                    <a:pt x="59" y="35"/>
                    <a:pt x="88" y="4"/>
                  </a:cubicBezTo>
                  <a:cubicBezTo>
                    <a:pt x="90" y="2"/>
                    <a:pt x="87" y="0"/>
                    <a:pt x="85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608011" y="2276539"/>
            <a:ext cx="1187385" cy="493685"/>
            <a:chOff x="7608094" y="2276476"/>
            <a:chExt cx="1187450" cy="493712"/>
          </a:xfrm>
        </p:grpSpPr>
        <p:sp>
          <p:nvSpPr>
            <p:cNvPr id="21" name="Freeform 14"/>
            <p:cNvSpPr/>
            <p:nvPr/>
          </p:nvSpPr>
          <p:spPr bwMode="auto">
            <a:xfrm>
              <a:off x="7608094" y="2344738"/>
              <a:ext cx="360363" cy="425450"/>
            </a:xfrm>
            <a:custGeom>
              <a:avLst/>
              <a:gdLst>
                <a:gd name="T0" fmla="*/ 78 w 85"/>
                <a:gd name="T1" fmla="*/ 13 h 100"/>
                <a:gd name="T2" fmla="*/ 81 w 85"/>
                <a:gd name="T3" fmla="*/ 11 h 100"/>
                <a:gd name="T4" fmla="*/ 76 w 85"/>
                <a:gd name="T5" fmla="*/ 3 h 100"/>
                <a:gd name="T6" fmla="*/ 75 w 85"/>
                <a:gd name="T7" fmla="*/ 3 h 100"/>
                <a:gd name="T8" fmla="*/ 75 w 85"/>
                <a:gd name="T9" fmla="*/ 3 h 100"/>
                <a:gd name="T10" fmla="*/ 7 w 85"/>
                <a:gd name="T11" fmla="*/ 7 h 100"/>
                <a:gd name="T12" fmla="*/ 4 w 85"/>
                <a:gd name="T13" fmla="*/ 14 h 100"/>
                <a:gd name="T14" fmla="*/ 53 w 85"/>
                <a:gd name="T15" fmla="*/ 20 h 100"/>
                <a:gd name="T16" fmla="*/ 41 w 85"/>
                <a:gd name="T17" fmla="*/ 38 h 100"/>
                <a:gd name="T18" fmla="*/ 25 w 85"/>
                <a:gd name="T19" fmla="*/ 37 h 100"/>
                <a:gd name="T20" fmla="*/ 23 w 85"/>
                <a:gd name="T21" fmla="*/ 42 h 100"/>
                <a:gd name="T22" fmla="*/ 36 w 85"/>
                <a:gd name="T23" fmla="*/ 49 h 100"/>
                <a:gd name="T24" fmla="*/ 30 w 85"/>
                <a:gd name="T25" fmla="*/ 93 h 100"/>
                <a:gd name="T26" fmla="*/ 41 w 85"/>
                <a:gd name="T27" fmla="*/ 91 h 100"/>
                <a:gd name="T28" fmla="*/ 41 w 85"/>
                <a:gd name="T29" fmla="*/ 92 h 100"/>
                <a:gd name="T30" fmla="*/ 46 w 85"/>
                <a:gd name="T31" fmla="*/ 52 h 100"/>
                <a:gd name="T32" fmla="*/ 72 w 85"/>
                <a:gd name="T33" fmla="*/ 49 h 100"/>
                <a:gd name="T34" fmla="*/ 66 w 85"/>
                <a:gd name="T35" fmla="*/ 38 h 100"/>
                <a:gd name="T36" fmla="*/ 52 w 85"/>
                <a:gd name="T37" fmla="*/ 39 h 100"/>
                <a:gd name="T38" fmla="*/ 78 w 85"/>
                <a:gd name="T39" fmla="*/ 1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100">
                  <a:moveTo>
                    <a:pt x="78" y="13"/>
                  </a:moveTo>
                  <a:cubicBezTo>
                    <a:pt x="79" y="12"/>
                    <a:pt x="80" y="12"/>
                    <a:pt x="81" y="11"/>
                  </a:cubicBezTo>
                  <a:cubicBezTo>
                    <a:pt x="85" y="8"/>
                    <a:pt x="82" y="0"/>
                    <a:pt x="76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58" y="15"/>
                    <a:pt x="26" y="12"/>
                    <a:pt x="7" y="7"/>
                  </a:cubicBezTo>
                  <a:cubicBezTo>
                    <a:pt x="3" y="6"/>
                    <a:pt x="0" y="13"/>
                    <a:pt x="4" y="14"/>
                  </a:cubicBezTo>
                  <a:cubicBezTo>
                    <a:pt x="18" y="19"/>
                    <a:pt x="36" y="22"/>
                    <a:pt x="53" y="20"/>
                  </a:cubicBezTo>
                  <a:cubicBezTo>
                    <a:pt x="48" y="26"/>
                    <a:pt x="44" y="32"/>
                    <a:pt x="41" y="38"/>
                  </a:cubicBezTo>
                  <a:cubicBezTo>
                    <a:pt x="36" y="37"/>
                    <a:pt x="30" y="37"/>
                    <a:pt x="25" y="37"/>
                  </a:cubicBezTo>
                  <a:cubicBezTo>
                    <a:pt x="23" y="37"/>
                    <a:pt x="21" y="40"/>
                    <a:pt x="23" y="42"/>
                  </a:cubicBezTo>
                  <a:cubicBezTo>
                    <a:pt x="26" y="46"/>
                    <a:pt x="31" y="48"/>
                    <a:pt x="36" y="49"/>
                  </a:cubicBezTo>
                  <a:cubicBezTo>
                    <a:pt x="30" y="64"/>
                    <a:pt x="28" y="79"/>
                    <a:pt x="30" y="93"/>
                  </a:cubicBezTo>
                  <a:cubicBezTo>
                    <a:pt x="31" y="100"/>
                    <a:pt x="42" y="98"/>
                    <a:pt x="41" y="91"/>
                  </a:cubicBezTo>
                  <a:cubicBezTo>
                    <a:pt x="41" y="91"/>
                    <a:pt x="41" y="91"/>
                    <a:pt x="41" y="92"/>
                  </a:cubicBezTo>
                  <a:cubicBezTo>
                    <a:pt x="40" y="79"/>
                    <a:pt x="42" y="65"/>
                    <a:pt x="46" y="52"/>
                  </a:cubicBezTo>
                  <a:cubicBezTo>
                    <a:pt x="55" y="54"/>
                    <a:pt x="66" y="55"/>
                    <a:pt x="72" y="49"/>
                  </a:cubicBezTo>
                  <a:cubicBezTo>
                    <a:pt x="76" y="44"/>
                    <a:pt x="72" y="38"/>
                    <a:pt x="66" y="38"/>
                  </a:cubicBezTo>
                  <a:cubicBezTo>
                    <a:pt x="61" y="38"/>
                    <a:pt x="57" y="39"/>
                    <a:pt x="52" y="39"/>
                  </a:cubicBezTo>
                  <a:cubicBezTo>
                    <a:pt x="58" y="28"/>
                    <a:pt x="67" y="18"/>
                    <a:pt x="78" y="1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2" name="Freeform 15"/>
            <p:cNvSpPr/>
            <p:nvPr/>
          </p:nvSpPr>
          <p:spPr bwMode="auto">
            <a:xfrm>
              <a:off x="8036719" y="2297113"/>
              <a:ext cx="203200" cy="376238"/>
            </a:xfrm>
            <a:custGeom>
              <a:avLst/>
              <a:gdLst>
                <a:gd name="T0" fmla="*/ 38 w 48"/>
                <a:gd name="T1" fmla="*/ 40 h 88"/>
                <a:gd name="T2" fmla="*/ 17 w 48"/>
                <a:gd name="T3" fmla="*/ 36 h 88"/>
                <a:gd name="T4" fmla="*/ 18 w 48"/>
                <a:gd name="T5" fmla="*/ 1 h 88"/>
                <a:gd name="T6" fmla="*/ 15 w 48"/>
                <a:gd name="T7" fmla="*/ 2 h 88"/>
                <a:gd name="T8" fmla="*/ 2 w 48"/>
                <a:gd name="T9" fmla="*/ 44 h 88"/>
                <a:gd name="T10" fmla="*/ 10 w 48"/>
                <a:gd name="T11" fmla="*/ 50 h 88"/>
                <a:gd name="T12" fmla="*/ 35 w 48"/>
                <a:gd name="T13" fmla="*/ 60 h 88"/>
                <a:gd name="T14" fmla="*/ 26 w 48"/>
                <a:gd name="T15" fmla="*/ 73 h 88"/>
                <a:gd name="T16" fmla="*/ 19 w 48"/>
                <a:gd name="T17" fmla="*/ 76 h 88"/>
                <a:gd name="T18" fmla="*/ 18 w 48"/>
                <a:gd name="T19" fmla="*/ 71 h 88"/>
                <a:gd name="T20" fmla="*/ 6 w 48"/>
                <a:gd name="T21" fmla="*/ 68 h 88"/>
                <a:gd name="T22" fmla="*/ 14 w 48"/>
                <a:gd name="T23" fmla="*/ 87 h 88"/>
                <a:gd name="T24" fmla="*/ 41 w 48"/>
                <a:gd name="T25" fmla="*/ 71 h 88"/>
                <a:gd name="T26" fmla="*/ 38 w 48"/>
                <a:gd name="T27" fmla="*/ 4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88">
                  <a:moveTo>
                    <a:pt x="38" y="40"/>
                  </a:moveTo>
                  <a:cubicBezTo>
                    <a:pt x="32" y="34"/>
                    <a:pt x="24" y="33"/>
                    <a:pt x="17" y="36"/>
                  </a:cubicBezTo>
                  <a:cubicBezTo>
                    <a:pt x="21" y="24"/>
                    <a:pt x="25" y="10"/>
                    <a:pt x="18" y="1"/>
                  </a:cubicBezTo>
                  <a:cubicBezTo>
                    <a:pt x="17" y="0"/>
                    <a:pt x="15" y="1"/>
                    <a:pt x="15" y="2"/>
                  </a:cubicBezTo>
                  <a:cubicBezTo>
                    <a:pt x="16" y="16"/>
                    <a:pt x="8" y="31"/>
                    <a:pt x="2" y="44"/>
                  </a:cubicBezTo>
                  <a:cubicBezTo>
                    <a:pt x="0" y="49"/>
                    <a:pt x="6" y="53"/>
                    <a:pt x="10" y="50"/>
                  </a:cubicBezTo>
                  <a:cubicBezTo>
                    <a:pt x="20" y="42"/>
                    <a:pt x="37" y="43"/>
                    <a:pt x="35" y="60"/>
                  </a:cubicBezTo>
                  <a:cubicBezTo>
                    <a:pt x="35" y="66"/>
                    <a:pt x="30" y="70"/>
                    <a:pt x="26" y="73"/>
                  </a:cubicBezTo>
                  <a:cubicBezTo>
                    <a:pt x="23" y="74"/>
                    <a:pt x="21" y="75"/>
                    <a:pt x="19" y="76"/>
                  </a:cubicBezTo>
                  <a:cubicBezTo>
                    <a:pt x="15" y="77"/>
                    <a:pt x="17" y="74"/>
                    <a:pt x="18" y="71"/>
                  </a:cubicBezTo>
                  <a:cubicBezTo>
                    <a:pt x="19" y="64"/>
                    <a:pt x="9" y="61"/>
                    <a:pt x="6" y="68"/>
                  </a:cubicBezTo>
                  <a:cubicBezTo>
                    <a:pt x="2" y="76"/>
                    <a:pt x="4" y="86"/>
                    <a:pt x="14" y="87"/>
                  </a:cubicBezTo>
                  <a:cubicBezTo>
                    <a:pt x="25" y="88"/>
                    <a:pt x="36" y="79"/>
                    <a:pt x="41" y="71"/>
                  </a:cubicBezTo>
                  <a:cubicBezTo>
                    <a:pt x="48" y="61"/>
                    <a:pt x="46" y="48"/>
                    <a:pt x="38" y="4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8117681" y="2276476"/>
              <a:ext cx="173038" cy="85725"/>
            </a:xfrm>
            <a:custGeom>
              <a:avLst/>
              <a:gdLst>
                <a:gd name="T0" fmla="*/ 41 w 41"/>
                <a:gd name="T1" fmla="*/ 12 h 20"/>
                <a:gd name="T2" fmla="*/ 8 w 41"/>
                <a:gd name="T3" fmla="*/ 5 h 20"/>
                <a:gd name="T4" fmla="*/ 2 w 41"/>
                <a:gd name="T5" fmla="*/ 10 h 20"/>
                <a:gd name="T6" fmla="*/ 18 w 41"/>
                <a:gd name="T7" fmla="*/ 18 h 20"/>
                <a:gd name="T8" fmla="*/ 30 w 41"/>
                <a:gd name="T9" fmla="*/ 18 h 20"/>
                <a:gd name="T10" fmla="*/ 39 w 41"/>
                <a:gd name="T11" fmla="*/ 18 h 20"/>
                <a:gd name="T12" fmla="*/ 41 w 41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20">
                  <a:moveTo>
                    <a:pt x="41" y="12"/>
                  </a:moveTo>
                  <a:cubicBezTo>
                    <a:pt x="38" y="0"/>
                    <a:pt x="15" y="12"/>
                    <a:pt x="8" y="5"/>
                  </a:cubicBezTo>
                  <a:cubicBezTo>
                    <a:pt x="5" y="2"/>
                    <a:pt x="0" y="6"/>
                    <a:pt x="2" y="10"/>
                  </a:cubicBezTo>
                  <a:cubicBezTo>
                    <a:pt x="5" y="17"/>
                    <a:pt x="11" y="18"/>
                    <a:pt x="18" y="18"/>
                  </a:cubicBezTo>
                  <a:cubicBezTo>
                    <a:pt x="22" y="19"/>
                    <a:pt x="26" y="18"/>
                    <a:pt x="30" y="18"/>
                  </a:cubicBezTo>
                  <a:cubicBezTo>
                    <a:pt x="33" y="19"/>
                    <a:pt x="36" y="20"/>
                    <a:pt x="39" y="18"/>
                  </a:cubicBezTo>
                  <a:cubicBezTo>
                    <a:pt x="41" y="16"/>
                    <a:pt x="41" y="14"/>
                    <a:pt x="41" y="1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8414544" y="2284413"/>
              <a:ext cx="127000" cy="136525"/>
            </a:xfrm>
            <a:custGeom>
              <a:avLst/>
              <a:gdLst>
                <a:gd name="T0" fmla="*/ 24 w 30"/>
                <a:gd name="T1" fmla="*/ 6 h 32"/>
                <a:gd name="T2" fmla="*/ 15 w 30"/>
                <a:gd name="T3" fmla="*/ 6 h 32"/>
                <a:gd name="T4" fmla="*/ 0 w 30"/>
                <a:gd name="T5" fmla="*/ 26 h 32"/>
                <a:gd name="T6" fmla="*/ 4 w 30"/>
                <a:gd name="T7" fmla="*/ 30 h 32"/>
                <a:gd name="T8" fmla="*/ 29 w 30"/>
                <a:gd name="T9" fmla="*/ 13 h 32"/>
                <a:gd name="T10" fmla="*/ 24 w 30"/>
                <a:gd name="T1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2">
                  <a:moveTo>
                    <a:pt x="24" y="6"/>
                  </a:moveTo>
                  <a:cubicBezTo>
                    <a:pt x="21" y="6"/>
                    <a:pt x="18" y="5"/>
                    <a:pt x="15" y="6"/>
                  </a:cubicBezTo>
                  <a:cubicBezTo>
                    <a:pt x="4" y="0"/>
                    <a:pt x="0" y="19"/>
                    <a:pt x="0" y="26"/>
                  </a:cubicBezTo>
                  <a:cubicBezTo>
                    <a:pt x="0" y="28"/>
                    <a:pt x="2" y="30"/>
                    <a:pt x="4" y="30"/>
                  </a:cubicBezTo>
                  <a:cubicBezTo>
                    <a:pt x="16" y="32"/>
                    <a:pt x="26" y="25"/>
                    <a:pt x="29" y="13"/>
                  </a:cubicBezTo>
                  <a:cubicBezTo>
                    <a:pt x="30" y="10"/>
                    <a:pt x="27" y="7"/>
                    <a:pt x="24" y="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8630444" y="2501901"/>
              <a:ext cx="147638" cy="158750"/>
            </a:xfrm>
            <a:custGeom>
              <a:avLst/>
              <a:gdLst>
                <a:gd name="T0" fmla="*/ 29 w 35"/>
                <a:gd name="T1" fmla="*/ 6 h 37"/>
                <a:gd name="T2" fmla="*/ 20 w 35"/>
                <a:gd name="T3" fmla="*/ 4 h 37"/>
                <a:gd name="T4" fmla="*/ 17 w 35"/>
                <a:gd name="T5" fmla="*/ 1 h 37"/>
                <a:gd name="T6" fmla="*/ 1 w 35"/>
                <a:gd name="T7" fmla="*/ 12 h 37"/>
                <a:gd name="T8" fmla="*/ 7 w 35"/>
                <a:gd name="T9" fmla="*/ 27 h 37"/>
                <a:gd name="T10" fmla="*/ 35 w 35"/>
                <a:gd name="T11" fmla="*/ 13 h 37"/>
                <a:gd name="T12" fmla="*/ 29 w 35"/>
                <a:gd name="T13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29" y="6"/>
                  </a:moveTo>
                  <a:cubicBezTo>
                    <a:pt x="26" y="5"/>
                    <a:pt x="23" y="5"/>
                    <a:pt x="20" y="4"/>
                  </a:cubicBezTo>
                  <a:cubicBezTo>
                    <a:pt x="21" y="3"/>
                    <a:pt x="19" y="0"/>
                    <a:pt x="17" y="1"/>
                  </a:cubicBezTo>
                  <a:cubicBezTo>
                    <a:pt x="11" y="3"/>
                    <a:pt x="3" y="5"/>
                    <a:pt x="1" y="12"/>
                  </a:cubicBezTo>
                  <a:cubicBezTo>
                    <a:pt x="0" y="18"/>
                    <a:pt x="3" y="23"/>
                    <a:pt x="7" y="27"/>
                  </a:cubicBezTo>
                  <a:cubicBezTo>
                    <a:pt x="19" y="37"/>
                    <a:pt x="34" y="28"/>
                    <a:pt x="35" y="13"/>
                  </a:cubicBezTo>
                  <a:cubicBezTo>
                    <a:pt x="35" y="10"/>
                    <a:pt x="33" y="6"/>
                    <a:pt x="29" y="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8401844" y="2322513"/>
              <a:ext cx="393700" cy="366713"/>
            </a:xfrm>
            <a:custGeom>
              <a:avLst/>
              <a:gdLst>
                <a:gd name="T0" fmla="*/ 83 w 93"/>
                <a:gd name="T1" fmla="*/ 2 h 86"/>
                <a:gd name="T2" fmla="*/ 81 w 93"/>
                <a:gd name="T3" fmla="*/ 3 h 86"/>
                <a:gd name="T4" fmla="*/ 81 w 93"/>
                <a:gd name="T5" fmla="*/ 4 h 86"/>
                <a:gd name="T6" fmla="*/ 26 w 93"/>
                <a:gd name="T7" fmla="*/ 47 h 86"/>
                <a:gd name="T8" fmla="*/ 1 w 93"/>
                <a:gd name="T9" fmla="*/ 82 h 86"/>
                <a:gd name="T10" fmla="*/ 6 w 93"/>
                <a:gd name="T11" fmla="*/ 83 h 86"/>
                <a:gd name="T12" fmla="*/ 48 w 93"/>
                <a:gd name="T13" fmla="*/ 44 h 86"/>
                <a:gd name="T14" fmla="*/ 89 w 93"/>
                <a:gd name="T15" fmla="*/ 10 h 86"/>
                <a:gd name="T16" fmla="*/ 83 w 93"/>
                <a:gd name="T17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6">
                  <a:moveTo>
                    <a:pt x="83" y="2"/>
                  </a:moveTo>
                  <a:cubicBezTo>
                    <a:pt x="82" y="3"/>
                    <a:pt x="82" y="3"/>
                    <a:pt x="81" y="3"/>
                  </a:cubicBezTo>
                  <a:cubicBezTo>
                    <a:pt x="81" y="3"/>
                    <a:pt x="81" y="4"/>
                    <a:pt x="81" y="4"/>
                  </a:cubicBezTo>
                  <a:cubicBezTo>
                    <a:pt x="62" y="18"/>
                    <a:pt x="44" y="33"/>
                    <a:pt x="26" y="47"/>
                  </a:cubicBezTo>
                  <a:cubicBezTo>
                    <a:pt x="14" y="57"/>
                    <a:pt x="2" y="65"/>
                    <a:pt x="1" y="82"/>
                  </a:cubicBezTo>
                  <a:cubicBezTo>
                    <a:pt x="0" y="85"/>
                    <a:pt x="5" y="86"/>
                    <a:pt x="6" y="83"/>
                  </a:cubicBezTo>
                  <a:cubicBezTo>
                    <a:pt x="14" y="66"/>
                    <a:pt x="34" y="55"/>
                    <a:pt x="48" y="44"/>
                  </a:cubicBezTo>
                  <a:cubicBezTo>
                    <a:pt x="63" y="33"/>
                    <a:pt x="77" y="23"/>
                    <a:pt x="89" y="10"/>
                  </a:cubicBezTo>
                  <a:cubicBezTo>
                    <a:pt x="93" y="5"/>
                    <a:pt x="87" y="0"/>
                    <a:pt x="83" y="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1197" y="2228848"/>
            <a:ext cx="610460" cy="98030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287" y="2331299"/>
            <a:ext cx="707158" cy="877851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1221849" y="3418187"/>
            <a:ext cx="2157633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here to add your text, mainly to avoid large sections of texthere to add your text, here to add your text,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648391" y="3418187"/>
            <a:ext cx="2157633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here to add your text, mainly to avoid large sections of texthere to add your text, here to add your text.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61" name="组合 60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8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dad1aab6aaf056dec05139a29a358ed0"/>
          <p:cNvPicPr>
            <a:picLocks noChangeAspect="1"/>
          </p:cNvPicPr>
          <p:nvPr/>
        </p:nvPicPr>
        <p:blipFill>
          <a:blip r:embed="rId1">
            <a:grayscl/>
            <a:lum bright="24000"/>
          </a:blip>
          <a:stretch>
            <a:fillRect/>
          </a:stretch>
        </p:blipFill>
        <p:spPr>
          <a:xfrm flipH="1" flipV="1">
            <a:off x="428625" y="733425"/>
            <a:ext cx="3211830" cy="20980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9420" y="457835"/>
            <a:ext cx="11313795" cy="592074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7e30dacd57c660fb4fefc9928abb4ad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4371" t="16293" r="43739" b="65131"/>
          <a:stretch>
            <a:fillRect/>
          </a:stretch>
        </p:blipFill>
        <p:spPr>
          <a:xfrm>
            <a:off x="1144905" y="877570"/>
            <a:ext cx="1125220" cy="955040"/>
          </a:xfrm>
          <a:prstGeom prst="ellipse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8440420" y="2397125"/>
            <a:ext cx="2931160" cy="3948430"/>
            <a:chOff x="13292" y="3775"/>
            <a:chExt cx="4616" cy="6218"/>
          </a:xfrm>
        </p:grpSpPr>
        <p:pic>
          <p:nvPicPr>
            <p:cNvPr id="4" name="图片 3" descr="7e30dacd57c660fb4fefc9928abb4ad3"/>
            <p:cNvPicPr>
              <a:picLocks noChangeAspect="1"/>
            </p:cNvPicPr>
            <p:nvPr/>
          </p:nvPicPr>
          <p:blipFill>
            <a:blip r:embed="rId2"/>
            <a:srcRect l="23377" t="11007" r="19589" b="12194"/>
            <a:stretch>
              <a:fillRect/>
            </a:stretch>
          </p:blipFill>
          <p:spPr>
            <a:xfrm flipH="1">
              <a:off x="13292" y="3775"/>
              <a:ext cx="4617" cy="6218"/>
            </a:xfrm>
            <a:prstGeom prst="rect">
              <a:avLst/>
            </a:prstGeom>
          </p:spPr>
        </p:pic>
        <p:sp>
          <p:nvSpPr>
            <p:cNvPr id="3" name="椭圆 2"/>
            <p:cNvSpPr/>
            <p:nvPr/>
          </p:nvSpPr>
          <p:spPr>
            <a:xfrm>
              <a:off x="14957" y="4036"/>
              <a:ext cx="2194" cy="15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025265" y="1599565"/>
            <a:ext cx="3919855" cy="223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PART</a:t>
            </a:r>
            <a:endParaRPr lang="en-US" altLang="zh-CN" sz="66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02</a:t>
            </a:r>
            <a:endParaRPr lang="en-US" altLang="zh-CN" sz="66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3390900" y="3697288"/>
            <a:ext cx="5188585" cy="116903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algn="ctr"/>
            <a:r>
              <a:rPr lang="zh-CN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排班分组搭座位</a:t>
            </a:r>
            <a:endParaRPr lang="zh-CN" altLang="en-US" sz="4800" dirty="0">
              <a:solidFill>
                <a:schemeClr val="tx1">
                  <a:lumMod val="50000"/>
                  <a:lumOff val="50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  <a:p>
            <a:pPr algn="ctr"/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ANNUAL WORK SUMMARY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>
            <a:off x="4467200" y="1870530"/>
            <a:ext cx="1490990" cy="3116941"/>
            <a:chOff x="4732339" y="1927226"/>
            <a:chExt cx="1104900" cy="230981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2" name="Freeform 5"/>
            <p:cNvSpPr/>
            <p:nvPr/>
          </p:nvSpPr>
          <p:spPr bwMode="auto">
            <a:xfrm>
              <a:off x="4732339" y="2570164"/>
              <a:ext cx="1104900" cy="1666875"/>
            </a:xfrm>
            <a:custGeom>
              <a:avLst/>
              <a:gdLst>
                <a:gd name="T0" fmla="*/ 99 w 260"/>
                <a:gd name="T1" fmla="*/ 11 h 391"/>
                <a:gd name="T2" fmla="*/ 101 w 260"/>
                <a:gd name="T3" fmla="*/ 171 h 391"/>
                <a:gd name="T4" fmla="*/ 105 w 260"/>
                <a:gd name="T5" fmla="*/ 166 h 391"/>
                <a:gd name="T6" fmla="*/ 6 w 260"/>
                <a:gd name="T7" fmla="*/ 275 h 391"/>
                <a:gd name="T8" fmla="*/ 44 w 260"/>
                <a:gd name="T9" fmla="*/ 354 h 391"/>
                <a:gd name="T10" fmla="*/ 87 w 260"/>
                <a:gd name="T11" fmla="*/ 384 h 391"/>
                <a:gd name="T12" fmla="*/ 141 w 260"/>
                <a:gd name="T13" fmla="*/ 391 h 391"/>
                <a:gd name="T14" fmla="*/ 223 w 260"/>
                <a:gd name="T15" fmla="*/ 347 h 391"/>
                <a:gd name="T16" fmla="*/ 259 w 260"/>
                <a:gd name="T17" fmla="*/ 262 h 391"/>
                <a:gd name="T18" fmla="*/ 219 w 260"/>
                <a:gd name="T19" fmla="*/ 185 h 391"/>
                <a:gd name="T20" fmla="*/ 168 w 260"/>
                <a:gd name="T21" fmla="*/ 167 h 391"/>
                <a:gd name="T22" fmla="*/ 157 w 260"/>
                <a:gd name="T23" fmla="*/ 161 h 391"/>
                <a:gd name="T24" fmla="*/ 156 w 260"/>
                <a:gd name="T25" fmla="*/ 135 h 391"/>
                <a:gd name="T26" fmla="*/ 156 w 260"/>
                <a:gd name="T27" fmla="*/ 60 h 391"/>
                <a:gd name="T28" fmla="*/ 159 w 260"/>
                <a:gd name="T29" fmla="*/ 15 h 391"/>
                <a:gd name="T30" fmla="*/ 139 w 260"/>
                <a:gd name="T31" fmla="*/ 0 h 391"/>
                <a:gd name="T32" fmla="*/ 99 w 260"/>
                <a:gd name="T33" fmla="*/ 3 h 391"/>
                <a:gd name="T34" fmla="*/ 101 w 260"/>
                <a:gd name="T35" fmla="*/ 11 h 391"/>
                <a:gd name="T36" fmla="*/ 133 w 260"/>
                <a:gd name="T37" fmla="*/ 8 h 391"/>
                <a:gd name="T38" fmla="*/ 148 w 260"/>
                <a:gd name="T39" fmla="*/ 9 h 391"/>
                <a:gd name="T40" fmla="*/ 152 w 260"/>
                <a:gd name="T41" fmla="*/ 23 h 391"/>
                <a:gd name="T42" fmla="*/ 149 w 260"/>
                <a:gd name="T43" fmla="*/ 60 h 391"/>
                <a:gd name="T44" fmla="*/ 148 w 260"/>
                <a:gd name="T45" fmla="*/ 114 h 391"/>
                <a:gd name="T46" fmla="*/ 150 w 260"/>
                <a:gd name="T47" fmla="*/ 163 h 391"/>
                <a:gd name="T48" fmla="*/ 165 w 260"/>
                <a:gd name="T49" fmla="*/ 175 h 391"/>
                <a:gd name="T50" fmla="*/ 212 w 260"/>
                <a:gd name="T51" fmla="*/ 189 h 391"/>
                <a:gd name="T52" fmla="*/ 244 w 260"/>
                <a:gd name="T53" fmla="*/ 225 h 391"/>
                <a:gd name="T54" fmla="*/ 238 w 260"/>
                <a:gd name="T55" fmla="*/ 310 h 391"/>
                <a:gd name="T56" fmla="*/ 178 w 260"/>
                <a:gd name="T57" fmla="*/ 376 h 391"/>
                <a:gd name="T58" fmla="*/ 128 w 260"/>
                <a:gd name="T59" fmla="*/ 382 h 391"/>
                <a:gd name="T60" fmla="*/ 79 w 260"/>
                <a:gd name="T61" fmla="*/ 372 h 391"/>
                <a:gd name="T62" fmla="*/ 18 w 260"/>
                <a:gd name="T63" fmla="*/ 299 h 391"/>
                <a:gd name="T64" fmla="*/ 105 w 260"/>
                <a:gd name="T65" fmla="*/ 173 h 391"/>
                <a:gd name="T66" fmla="*/ 109 w 260"/>
                <a:gd name="T67" fmla="*/ 169 h 391"/>
                <a:gd name="T68" fmla="*/ 106 w 260"/>
                <a:gd name="T69" fmla="*/ 9 h 391"/>
                <a:gd name="T70" fmla="*/ 99 w 260"/>
                <a:gd name="T71" fmla="*/ 1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0" h="391">
                  <a:moveTo>
                    <a:pt x="99" y="11"/>
                  </a:moveTo>
                  <a:cubicBezTo>
                    <a:pt x="106" y="64"/>
                    <a:pt x="89" y="118"/>
                    <a:pt x="101" y="171"/>
                  </a:cubicBezTo>
                  <a:cubicBezTo>
                    <a:pt x="103" y="169"/>
                    <a:pt x="104" y="167"/>
                    <a:pt x="105" y="166"/>
                  </a:cubicBezTo>
                  <a:cubicBezTo>
                    <a:pt x="46" y="163"/>
                    <a:pt x="4" y="218"/>
                    <a:pt x="6" y="275"/>
                  </a:cubicBezTo>
                  <a:cubicBezTo>
                    <a:pt x="7" y="306"/>
                    <a:pt x="23" y="332"/>
                    <a:pt x="44" y="354"/>
                  </a:cubicBezTo>
                  <a:cubicBezTo>
                    <a:pt x="56" y="366"/>
                    <a:pt x="70" y="378"/>
                    <a:pt x="87" y="384"/>
                  </a:cubicBezTo>
                  <a:cubicBezTo>
                    <a:pt x="103" y="391"/>
                    <a:pt x="124" y="391"/>
                    <a:pt x="141" y="391"/>
                  </a:cubicBezTo>
                  <a:cubicBezTo>
                    <a:pt x="176" y="391"/>
                    <a:pt x="202" y="373"/>
                    <a:pt x="223" y="347"/>
                  </a:cubicBezTo>
                  <a:cubicBezTo>
                    <a:pt x="243" y="323"/>
                    <a:pt x="257" y="293"/>
                    <a:pt x="259" y="262"/>
                  </a:cubicBezTo>
                  <a:cubicBezTo>
                    <a:pt x="260" y="230"/>
                    <a:pt x="245" y="203"/>
                    <a:pt x="219" y="185"/>
                  </a:cubicBezTo>
                  <a:cubicBezTo>
                    <a:pt x="204" y="174"/>
                    <a:pt x="186" y="171"/>
                    <a:pt x="168" y="167"/>
                  </a:cubicBezTo>
                  <a:cubicBezTo>
                    <a:pt x="163" y="166"/>
                    <a:pt x="159" y="166"/>
                    <a:pt x="157" y="161"/>
                  </a:cubicBezTo>
                  <a:cubicBezTo>
                    <a:pt x="155" y="154"/>
                    <a:pt x="156" y="143"/>
                    <a:pt x="156" y="135"/>
                  </a:cubicBezTo>
                  <a:cubicBezTo>
                    <a:pt x="155" y="110"/>
                    <a:pt x="154" y="85"/>
                    <a:pt x="156" y="60"/>
                  </a:cubicBezTo>
                  <a:cubicBezTo>
                    <a:pt x="158" y="45"/>
                    <a:pt x="161" y="30"/>
                    <a:pt x="159" y="15"/>
                  </a:cubicBezTo>
                  <a:cubicBezTo>
                    <a:pt x="157" y="3"/>
                    <a:pt x="150" y="0"/>
                    <a:pt x="139" y="0"/>
                  </a:cubicBezTo>
                  <a:cubicBezTo>
                    <a:pt x="126" y="0"/>
                    <a:pt x="112" y="1"/>
                    <a:pt x="99" y="3"/>
                  </a:cubicBezTo>
                  <a:cubicBezTo>
                    <a:pt x="94" y="4"/>
                    <a:pt x="96" y="12"/>
                    <a:pt x="101" y="11"/>
                  </a:cubicBezTo>
                  <a:cubicBezTo>
                    <a:pt x="111" y="9"/>
                    <a:pt x="122" y="8"/>
                    <a:pt x="133" y="8"/>
                  </a:cubicBezTo>
                  <a:cubicBezTo>
                    <a:pt x="137" y="8"/>
                    <a:pt x="144" y="7"/>
                    <a:pt x="148" y="9"/>
                  </a:cubicBezTo>
                  <a:cubicBezTo>
                    <a:pt x="152" y="11"/>
                    <a:pt x="151" y="19"/>
                    <a:pt x="152" y="23"/>
                  </a:cubicBezTo>
                  <a:cubicBezTo>
                    <a:pt x="152" y="36"/>
                    <a:pt x="150" y="48"/>
                    <a:pt x="149" y="60"/>
                  </a:cubicBezTo>
                  <a:cubicBezTo>
                    <a:pt x="147" y="78"/>
                    <a:pt x="147" y="96"/>
                    <a:pt x="148" y="114"/>
                  </a:cubicBezTo>
                  <a:cubicBezTo>
                    <a:pt x="148" y="130"/>
                    <a:pt x="146" y="147"/>
                    <a:pt x="150" y="163"/>
                  </a:cubicBezTo>
                  <a:cubicBezTo>
                    <a:pt x="151" y="171"/>
                    <a:pt x="157" y="173"/>
                    <a:pt x="165" y="175"/>
                  </a:cubicBezTo>
                  <a:cubicBezTo>
                    <a:pt x="181" y="178"/>
                    <a:pt x="198" y="180"/>
                    <a:pt x="212" y="189"/>
                  </a:cubicBezTo>
                  <a:cubicBezTo>
                    <a:pt x="225" y="198"/>
                    <a:pt x="237" y="210"/>
                    <a:pt x="244" y="225"/>
                  </a:cubicBezTo>
                  <a:cubicBezTo>
                    <a:pt x="257" y="252"/>
                    <a:pt x="251" y="284"/>
                    <a:pt x="238" y="310"/>
                  </a:cubicBezTo>
                  <a:cubicBezTo>
                    <a:pt x="225" y="336"/>
                    <a:pt x="204" y="363"/>
                    <a:pt x="178" y="376"/>
                  </a:cubicBezTo>
                  <a:cubicBezTo>
                    <a:pt x="162" y="383"/>
                    <a:pt x="145" y="384"/>
                    <a:pt x="128" y="382"/>
                  </a:cubicBezTo>
                  <a:cubicBezTo>
                    <a:pt x="111" y="381"/>
                    <a:pt x="95" y="381"/>
                    <a:pt x="79" y="372"/>
                  </a:cubicBezTo>
                  <a:cubicBezTo>
                    <a:pt x="53" y="357"/>
                    <a:pt x="27" y="329"/>
                    <a:pt x="18" y="299"/>
                  </a:cubicBezTo>
                  <a:cubicBezTo>
                    <a:pt x="0" y="241"/>
                    <a:pt x="41" y="170"/>
                    <a:pt x="105" y="173"/>
                  </a:cubicBezTo>
                  <a:cubicBezTo>
                    <a:pt x="108" y="174"/>
                    <a:pt x="109" y="171"/>
                    <a:pt x="109" y="169"/>
                  </a:cubicBezTo>
                  <a:cubicBezTo>
                    <a:pt x="96" y="116"/>
                    <a:pt x="113" y="62"/>
                    <a:pt x="106" y="9"/>
                  </a:cubicBezTo>
                  <a:cubicBezTo>
                    <a:pt x="105" y="4"/>
                    <a:pt x="98" y="6"/>
                    <a:pt x="9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5016502" y="2433639"/>
              <a:ext cx="498475" cy="196850"/>
            </a:xfrm>
            <a:custGeom>
              <a:avLst/>
              <a:gdLst>
                <a:gd name="T0" fmla="*/ 6 w 117"/>
                <a:gd name="T1" fmla="*/ 14 h 46"/>
                <a:gd name="T2" fmla="*/ 75 w 117"/>
                <a:gd name="T3" fmla="*/ 40 h 46"/>
                <a:gd name="T4" fmla="*/ 107 w 117"/>
                <a:gd name="T5" fmla="*/ 29 h 46"/>
                <a:gd name="T6" fmla="*/ 88 w 117"/>
                <a:gd name="T7" fmla="*/ 4 h 46"/>
                <a:gd name="T8" fmla="*/ 65 w 117"/>
                <a:gd name="T9" fmla="*/ 2 h 46"/>
                <a:gd name="T10" fmla="*/ 8 w 117"/>
                <a:gd name="T11" fmla="*/ 4 h 46"/>
                <a:gd name="T12" fmla="*/ 5 w 117"/>
                <a:gd name="T13" fmla="*/ 8 h 46"/>
                <a:gd name="T14" fmla="*/ 6 w 117"/>
                <a:gd name="T15" fmla="*/ 16 h 46"/>
                <a:gd name="T16" fmla="*/ 14 w 117"/>
                <a:gd name="T17" fmla="*/ 14 h 46"/>
                <a:gd name="T18" fmla="*/ 12 w 117"/>
                <a:gd name="T19" fmla="*/ 6 h 46"/>
                <a:gd name="T20" fmla="*/ 10 w 117"/>
                <a:gd name="T21" fmla="*/ 11 h 46"/>
                <a:gd name="T22" fmla="*/ 61 w 117"/>
                <a:gd name="T23" fmla="*/ 10 h 46"/>
                <a:gd name="T24" fmla="*/ 82 w 117"/>
                <a:gd name="T25" fmla="*/ 11 h 46"/>
                <a:gd name="T26" fmla="*/ 102 w 117"/>
                <a:gd name="T27" fmla="*/ 20 h 46"/>
                <a:gd name="T28" fmla="*/ 91 w 117"/>
                <a:gd name="T29" fmla="*/ 30 h 46"/>
                <a:gd name="T30" fmla="*/ 14 w 117"/>
                <a:gd name="T31" fmla="*/ 16 h 46"/>
                <a:gd name="T32" fmla="*/ 6 w 117"/>
                <a:gd name="T33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46">
                  <a:moveTo>
                    <a:pt x="6" y="14"/>
                  </a:moveTo>
                  <a:cubicBezTo>
                    <a:pt x="0" y="46"/>
                    <a:pt x="58" y="42"/>
                    <a:pt x="75" y="40"/>
                  </a:cubicBezTo>
                  <a:cubicBezTo>
                    <a:pt x="85" y="39"/>
                    <a:pt x="100" y="38"/>
                    <a:pt x="107" y="29"/>
                  </a:cubicBezTo>
                  <a:cubicBezTo>
                    <a:pt x="117" y="14"/>
                    <a:pt x="101" y="6"/>
                    <a:pt x="88" y="4"/>
                  </a:cubicBezTo>
                  <a:cubicBezTo>
                    <a:pt x="80" y="2"/>
                    <a:pt x="73" y="2"/>
                    <a:pt x="65" y="2"/>
                  </a:cubicBezTo>
                  <a:cubicBezTo>
                    <a:pt x="46" y="2"/>
                    <a:pt x="27" y="0"/>
                    <a:pt x="8" y="4"/>
                  </a:cubicBezTo>
                  <a:cubicBezTo>
                    <a:pt x="5" y="4"/>
                    <a:pt x="5" y="6"/>
                    <a:pt x="5" y="8"/>
                  </a:cubicBezTo>
                  <a:cubicBezTo>
                    <a:pt x="5" y="11"/>
                    <a:pt x="6" y="13"/>
                    <a:pt x="6" y="16"/>
                  </a:cubicBezTo>
                  <a:cubicBezTo>
                    <a:pt x="7" y="21"/>
                    <a:pt x="14" y="19"/>
                    <a:pt x="14" y="14"/>
                  </a:cubicBezTo>
                  <a:cubicBezTo>
                    <a:pt x="13" y="11"/>
                    <a:pt x="13" y="9"/>
                    <a:pt x="12" y="6"/>
                  </a:cubicBezTo>
                  <a:cubicBezTo>
                    <a:pt x="11" y="8"/>
                    <a:pt x="10" y="9"/>
                    <a:pt x="10" y="11"/>
                  </a:cubicBezTo>
                  <a:cubicBezTo>
                    <a:pt x="27" y="8"/>
                    <a:pt x="44" y="10"/>
                    <a:pt x="61" y="10"/>
                  </a:cubicBezTo>
                  <a:cubicBezTo>
                    <a:pt x="68" y="10"/>
                    <a:pt x="75" y="10"/>
                    <a:pt x="82" y="11"/>
                  </a:cubicBezTo>
                  <a:cubicBezTo>
                    <a:pt x="87" y="11"/>
                    <a:pt x="102" y="12"/>
                    <a:pt x="102" y="20"/>
                  </a:cubicBezTo>
                  <a:cubicBezTo>
                    <a:pt x="103" y="26"/>
                    <a:pt x="96" y="28"/>
                    <a:pt x="91" y="30"/>
                  </a:cubicBezTo>
                  <a:cubicBezTo>
                    <a:pt x="79" y="33"/>
                    <a:pt x="8" y="42"/>
                    <a:pt x="14" y="16"/>
                  </a:cubicBezTo>
                  <a:cubicBezTo>
                    <a:pt x="15" y="11"/>
                    <a:pt x="7" y="9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4856164" y="3776664"/>
              <a:ext cx="871538" cy="174625"/>
            </a:xfrm>
            <a:custGeom>
              <a:avLst/>
              <a:gdLst>
                <a:gd name="T0" fmla="*/ 3 w 205"/>
                <a:gd name="T1" fmla="*/ 31 h 41"/>
                <a:gd name="T2" fmla="*/ 25 w 205"/>
                <a:gd name="T3" fmla="*/ 20 h 41"/>
                <a:gd name="T4" fmla="*/ 43 w 205"/>
                <a:gd name="T5" fmla="*/ 26 h 41"/>
                <a:gd name="T6" fmla="*/ 68 w 205"/>
                <a:gd name="T7" fmla="*/ 16 h 41"/>
                <a:gd name="T8" fmla="*/ 94 w 205"/>
                <a:gd name="T9" fmla="*/ 28 h 41"/>
                <a:gd name="T10" fmla="*/ 115 w 205"/>
                <a:gd name="T11" fmla="*/ 18 h 41"/>
                <a:gd name="T12" fmla="*/ 131 w 205"/>
                <a:gd name="T13" fmla="*/ 15 h 41"/>
                <a:gd name="T14" fmla="*/ 136 w 205"/>
                <a:gd name="T15" fmla="*/ 22 h 41"/>
                <a:gd name="T16" fmla="*/ 143 w 205"/>
                <a:gd name="T17" fmla="*/ 26 h 41"/>
                <a:gd name="T18" fmla="*/ 166 w 205"/>
                <a:gd name="T19" fmla="*/ 12 h 41"/>
                <a:gd name="T20" fmla="*/ 175 w 205"/>
                <a:gd name="T21" fmla="*/ 21 h 41"/>
                <a:gd name="T22" fmla="*/ 179 w 205"/>
                <a:gd name="T23" fmla="*/ 25 h 41"/>
                <a:gd name="T24" fmla="*/ 202 w 205"/>
                <a:gd name="T25" fmla="*/ 25 h 41"/>
                <a:gd name="T26" fmla="*/ 204 w 205"/>
                <a:gd name="T27" fmla="*/ 23 h 41"/>
                <a:gd name="T28" fmla="*/ 192 w 205"/>
                <a:gd name="T29" fmla="*/ 22 h 41"/>
                <a:gd name="T30" fmla="*/ 183 w 205"/>
                <a:gd name="T31" fmla="*/ 23 h 41"/>
                <a:gd name="T32" fmla="*/ 176 w 205"/>
                <a:gd name="T33" fmla="*/ 9 h 41"/>
                <a:gd name="T34" fmla="*/ 174 w 205"/>
                <a:gd name="T35" fmla="*/ 8 h 41"/>
                <a:gd name="T36" fmla="*/ 155 w 205"/>
                <a:gd name="T37" fmla="*/ 17 h 41"/>
                <a:gd name="T38" fmla="*/ 136 w 205"/>
                <a:gd name="T39" fmla="*/ 18 h 41"/>
                <a:gd name="T40" fmla="*/ 131 w 205"/>
                <a:gd name="T41" fmla="*/ 12 h 41"/>
                <a:gd name="T42" fmla="*/ 88 w 205"/>
                <a:gd name="T43" fmla="*/ 19 h 41"/>
                <a:gd name="T44" fmla="*/ 74 w 205"/>
                <a:gd name="T45" fmla="*/ 12 h 41"/>
                <a:gd name="T46" fmla="*/ 51 w 205"/>
                <a:gd name="T47" fmla="*/ 23 h 41"/>
                <a:gd name="T48" fmla="*/ 34 w 205"/>
                <a:gd name="T49" fmla="*/ 18 h 41"/>
                <a:gd name="T50" fmla="*/ 23 w 205"/>
                <a:gd name="T51" fmla="*/ 17 h 41"/>
                <a:gd name="T52" fmla="*/ 1 w 205"/>
                <a:gd name="T53" fmla="*/ 29 h 41"/>
                <a:gd name="T54" fmla="*/ 3 w 205"/>
                <a:gd name="T55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5" h="41">
                  <a:moveTo>
                    <a:pt x="3" y="31"/>
                  </a:moveTo>
                  <a:cubicBezTo>
                    <a:pt x="9" y="24"/>
                    <a:pt x="15" y="19"/>
                    <a:pt x="25" y="20"/>
                  </a:cubicBezTo>
                  <a:cubicBezTo>
                    <a:pt x="32" y="20"/>
                    <a:pt x="37" y="24"/>
                    <a:pt x="43" y="26"/>
                  </a:cubicBezTo>
                  <a:cubicBezTo>
                    <a:pt x="53" y="29"/>
                    <a:pt x="60" y="20"/>
                    <a:pt x="68" y="16"/>
                  </a:cubicBezTo>
                  <a:cubicBezTo>
                    <a:pt x="83" y="8"/>
                    <a:pt x="83" y="25"/>
                    <a:pt x="94" y="28"/>
                  </a:cubicBezTo>
                  <a:cubicBezTo>
                    <a:pt x="104" y="31"/>
                    <a:pt x="109" y="23"/>
                    <a:pt x="115" y="18"/>
                  </a:cubicBezTo>
                  <a:cubicBezTo>
                    <a:pt x="120" y="14"/>
                    <a:pt x="126" y="11"/>
                    <a:pt x="131" y="15"/>
                  </a:cubicBezTo>
                  <a:cubicBezTo>
                    <a:pt x="133" y="17"/>
                    <a:pt x="134" y="20"/>
                    <a:pt x="136" y="22"/>
                  </a:cubicBezTo>
                  <a:cubicBezTo>
                    <a:pt x="138" y="24"/>
                    <a:pt x="140" y="26"/>
                    <a:pt x="143" y="26"/>
                  </a:cubicBezTo>
                  <a:cubicBezTo>
                    <a:pt x="153" y="27"/>
                    <a:pt x="158" y="16"/>
                    <a:pt x="166" y="12"/>
                  </a:cubicBezTo>
                  <a:cubicBezTo>
                    <a:pt x="176" y="8"/>
                    <a:pt x="172" y="15"/>
                    <a:pt x="175" y="21"/>
                  </a:cubicBezTo>
                  <a:cubicBezTo>
                    <a:pt x="176" y="23"/>
                    <a:pt x="177" y="24"/>
                    <a:pt x="179" y="25"/>
                  </a:cubicBezTo>
                  <a:cubicBezTo>
                    <a:pt x="186" y="28"/>
                    <a:pt x="195" y="21"/>
                    <a:pt x="202" y="25"/>
                  </a:cubicBezTo>
                  <a:cubicBezTo>
                    <a:pt x="204" y="26"/>
                    <a:pt x="205" y="24"/>
                    <a:pt x="204" y="23"/>
                  </a:cubicBezTo>
                  <a:cubicBezTo>
                    <a:pt x="200" y="21"/>
                    <a:pt x="196" y="21"/>
                    <a:pt x="192" y="22"/>
                  </a:cubicBezTo>
                  <a:cubicBezTo>
                    <a:pt x="189" y="22"/>
                    <a:pt x="186" y="23"/>
                    <a:pt x="183" y="23"/>
                  </a:cubicBezTo>
                  <a:cubicBezTo>
                    <a:pt x="176" y="22"/>
                    <a:pt x="176" y="15"/>
                    <a:pt x="176" y="9"/>
                  </a:cubicBezTo>
                  <a:cubicBezTo>
                    <a:pt x="176" y="9"/>
                    <a:pt x="175" y="8"/>
                    <a:pt x="174" y="8"/>
                  </a:cubicBezTo>
                  <a:cubicBezTo>
                    <a:pt x="166" y="8"/>
                    <a:pt x="161" y="12"/>
                    <a:pt x="155" y="17"/>
                  </a:cubicBezTo>
                  <a:cubicBezTo>
                    <a:pt x="149" y="23"/>
                    <a:pt x="143" y="26"/>
                    <a:pt x="136" y="18"/>
                  </a:cubicBezTo>
                  <a:cubicBezTo>
                    <a:pt x="134" y="16"/>
                    <a:pt x="134" y="14"/>
                    <a:pt x="131" y="12"/>
                  </a:cubicBezTo>
                  <a:cubicBezTo>
                    <a:pt x="114" y="0"/>
                    <a:pt x="104" y="41"/>
                    <a:pt x="88" y="19"/>
                  </a:cubicBezTo>
                  <a:cubicBezTo>
                    <a:pt x="84" y="14"/>
                    <a:pt x="80" y="11"/>
                    <a:pt x="74" y="12"/>
                  </a:cubicBezTo>
                  <a:cubicBezTo>
                    <a:pt x="65" y="13"/>
                    <a:pt x="60" y="21"/>
                    <a:pt x="51" y="23"/>
                  </a:cubicBezTo>
                  <a:cubicBezTo>
                    <a:pt x="43" y="25"/>
                    <a:pt x="41" y="20"/>
                    <a:pt x="34" y="18"/>
                  </a:cubicBezTo>
                  <a:cubicBezTo>
                    <a:pt x="31" y="18"/>
                    <a:pt x="26" y="17"/>
                    <a:pt x="23" y="17"/>
                  </a:cubicBezTo>
                  <a:cubicBezTo>
                    <a:pt x="13" y="17"/>
                    <a:pt x="7" y="22"/>
                    <a:pt x="1" y="29"/>
                  </a:cubicBezTo>
                  <a:cubicBezTo>
                    <a:pt x="0" y="30"/>
                    <a:pt x="2" y="32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5033964" y="3916364"/>
              <a:ext cx="73025" cy="103188"/>
            </a:xfrm>
            <a:custGeom>
              <a:avLst/>
              <a:gdLst>
                <a:gd name="T0" fmla="*/ 12 w 17"/>
                <a:gd name="T1" fmla="*/ 2 h 24"/>
                <a:gd name="T2" fmla="*/ 1 w 17"/>
                <a:gd name="T3" fmla="*/ 19 h 24"/>
                <a:gd name="T4" fmla="*/ 6 w 17"/>
                <a:gd name="T5" fmla="*/ 20 h 24"/>
                <a:gd name="T6" fmla="*/ 15 w 17"/>
                <a:gd name="T7" fmla="*/ 7 h 24"/>
                <a:gd name="T8" fmla="*/ 12 w 17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2" y="2"/>
                  </a:moveTo>
                  <a:cubicBezTo>
                    <a:pt x="7" y="7"/>
                    <a:pt x="2" y="12"/>
                    <a:pt x="1" y="19"/>
                  </a:cubicBezTo>
                  <a:cubicBezTo>
                    <a:pt x="0" y="22"/>
                    <a:pt x="5" y="24"/>
                    <a:pt x="6" y="20"/>
                  </a:cubicBezTo>
                  <a:cubicBezTo>
                    <a:pt x="7" y="15"/>
                    <a:pt x="10" y="10"/>
                    <a:pt x="15" y="7"/>
                  </a:cubicBezTo>
                  <a:cubicBezTo>
                    <a:pt x="17" y="5"/>
                    <a:pt x="15" y="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5029202" y="3925889"/>
              <a:ext cx="106363" cy="80963"/>
            </a:xfrm>
            <a:custGeom>
              <a:avLst/>
              <a:gdLst>
                <a:gd name="T0" fmla="*/ 2 w 25"/>
                <a:gd name="T1" fmla="*/ 6 h 19"/>
                <a:gd name="T2" fmla="*/ 20 w 25"/>
                <a:gd name="T3" fmla="*/ 18 h 19"/>
                <a:gd name="T4" fmla="*/ 22 w 25"/>
                <a:gd name="T5" fmla="*/ 13 h 19"/>
                <a:gd name="T6" fmla="*/ 6 w 25"/>
                <a:gd name="T7" fmla="*/ 2 h 19"/>
                <a:gd name="T8" fmla="*/ 2 w 25"/>
                <a:gd name="T9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9">
                  <a:moveTo>
                    <a:pt x="2" y="6"/>
                  </a:moveTo>
                  <a:cubicBezTo>
                    <a:pt x="8" y="11"/>
                    <a:pt x="13" y="15"/>
                    <a:pt x="20" y="18"/>
                  </a:cubicBezTo>
                  <a:cubicBezTo>
                    <a:pt x="23" y="19"/>
                    <a:pt x="25" y="14"/>
                    <a:pt x="22" y="13"/>
                  </a:cubicBezTo>
                  <a:cubicBezTo>
                    <a:pt x="16" y="10"/>
                    <a:pt x="11" y="6"/>
                    <a:pt x="6" y="2"/>
                  </a:cubicBezTo>
                  <a:cubicBezTo>
                    <a:pt x="4" y="0"/>
                    <a:pt x="0" y="3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5216527" y="3913189"/>
              <a:ext cx="63500" cy="101600"/>
            </a:xfrm>
            <a:custGeom>
              <a:avLst/>
              <a:gdLst>
                <a:gd name="T0" fmla="*/ 9 w 15"/>
                <a:gd name="T1" fmla="*/ 3 h 24"/>
                <a:gd name="T2" fmla="*/ 2 w 15"/>
                <a:gd name="T3" fmla="*/ 18 h 24"/>
                <a:gd name="T4" fmla="*/ 6 w 15"/>
                <a:gd name="T5" fmla="*/ 21 h 24"/>
                <a:gd name="T6" fmla="*/ 14 w 15"/>
                <a:gd name="T7" fmla="*/ 5 h 24"/>
                <a:gd name="T8" fmla="*/ 9 w 15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9" y="3"/>
                  </a:moveTo>
                  <a:cubicBezTo>
                    <a:pt x="7" y="8"/>
                    <a:pt x="4" y="13"/>
                    <a:pt x="2" y="18"/>
                  </a:cubicBezTo>
                  <a:cubicBezTo>
                    <a:pt x="0" y="21"/>
                    <a:pt x="5" y="24"/>
                    <a:pt x="6" y="21"/>
                  </a:cubicBezTo>
                  <a:cubicBezTo>
                    <a:pt x="9" y="16"/>
                    <a:pt x="11" y="11"/>
                    <a:pt x="14" y="5"/>
                  </a:cubicBezTo>
                  <a:cubicBezTo>
                    <a:pt x="15" y="3"/>
                    <a:pt x="11" y="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5200652" y="3925889"/>
              <a:ext cx="92075" cy="88900"/>
            </a:xfrm>
            <a:custGeom>
              <a:avLst/>
              <a:gdLst>
                <a:gd name="T0" fmla="*/ 2 w 22"/>
                <a:gd name="T1" fmla="*/ 6 h 21"/>
                <a:gd name="T2" fmla="*/ 17 w 22"/>
                <a:gd name="T3" fmla="*/ 19 h 21"/>
                <a:gd name="T4" fmla="*/ 19 w 22"/>
                <a:gd name="T5" fmla="*/ 14 h 21"/>
                <a:gd name="T6" fmla="*/ 6 w 22"/>
                <a:gd name="T7" fmla="*/ 2 h 21"/>
                <a:gd name="T8" fmla="*/ 2 w 22"/>
                <a:gd name="T9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2" y="6"/>
                  </a:moveTo>
                  <a:cubicBezTo>
                    <a:pt x="7" y="10"/>
                    <a:pt x="12" y="15"/>
                    <a:pt x="17" y="19"/>
                  </a:cubicBezTo>
                  <a:cubicBezTo>
                    <a:pt x="19" y="21"/>
                    <a:pt x="22" y="16"/>
                    <a:pt x="19" y="14"/>
                  </a:cubicBezTo>
                  <a:cubicBezTo>
                    <a:pt x="14" y="11"/>
                    <a:pt x="11" y="6"/>
                    <a:pt x="6" y="2"/>
                  </a:cubicBezTo>
                  <a:cubicBezTo>
                    <a:pt x="3" y="0"/>
                    <a:pt x="0" y="4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5145089" y="4006851"/>
              <a:ext cx="96838" cy="114300"/>
            </a:xfrm>
            <a:custGeom>
              <a:avLst/>
              <a:gdLst>
                <a:gd name="T0" fmla="*/ 18 w 23"/>
                <a:gd name="T1" fmla="*/ 3 h 27"/>
                <a:gd name="T2" fmla="*/ 2 w 23"/>
                <a:gd name="T3" fmla="*/ 21 h 27"/>
                <a:gd name="T4" fmla="*/ 6 w 23"/>
                <a:gd name="T5" fmla="*/ 24 h 27"/>
                <a:gd name="T6" fmla="*/ 21 w 23"/>
                <a:gd name="T7" fmla="*/ 6 h 27"/>
                <a:gd name="T8" fmla="*/ 18 w 23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18" y="3"/>
                  </a:moveTo>
                  <a:cubicBezTo>
                    <a:pt x="13" y="9"/>
                    <a:pt x="7" y="15"/>
                    <a:pt x="2" y="21"/>
                  </a:cubicBezTo>
                  <a:cubicBezTo>
                    <a:pt x="0" y="23"/>
                    <a:pt x="4" y="27"/>
                    <a:pt x="6" y="24"/>
                  </a:cubicBezTo>
                  <a:cubicBezTo>
                    <a:pt x="11" y="18"/>
                    <a:pt x="16" y="13"/>
                    <a:pt x="21" y="6"/>
                  </a:cubicBezTo>
                  <a:cubicBezTo>
                    <a:pt x="23" y="4"/>
                    <a:pt x="20" y="0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5145089" y="4027489"/>
              <a:ext cx="93663" cy="60325"/>
            </a:xfrm>
            <a:custGeom>
              <a:avLst/>
              <a:gdLst>
                <a:gd name="T0" fmla="*/ 3 w 22"/>
                <a:gd name="T1" fmla="*/ 6 h 14"/>
                <a:gd name="T2" fmla="*/ 16 w 22"/>
                <a:gd name="T3" fmla="*/ 12 h 14"/>
                <a:gd name="T4" fmla="*/ 20 w 22"/>
                <a:gd name="T5" fmla="*/ 8 h 14"/>
                <a:gd name="T6" fmla="*/ 5 w 22"/>
                <a:gd name="T7" fmla="*/ 1 h 14"/>
                <a:gd name="T8" fmla="*/ 3 w 22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3" y="6"/>
                  </a:moveTo>
                  <a:cubicBezTo>
                    <a:pt x="8" y="7"/>
                    <a:pt x="13" y="8"/>
                    <a:pt x="16" y="12"/>
                  </a:cubicBezTo>
                  <a:cubicBezTo>
                    <a:pt x="19" y="14"/>
                    <a:pt x="22" y="10"/>
                    <a:pt x="20" y="8"/>
                  </a:cubicBezTo>
                  <a:cubicBezTo>
                    <a:pt x="16" y="4"/>
                    <a:pt x="10" y="2"/>
                    <a:pt x="5" y="1"/>
                  </a:cubicBezTo>
                  <a:cubicBezTo>
                    <a:pt x="2" y="0"/>
                    <a:pt x="0" y="5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3" name="Freeform 14"/>
            <p:cNvSpPr/>
            <p:nvPr/>
          </p:nvSpPr>
          <p:spPr bwMode="auto">
            <a:xfrm>
              <a:off x="5335589" y="3895726"/>
              <a:ext cx="68263" cy="73025"/>
            </a:xfrm>
            <a:custGeom>
              <a:avLst/>
              <a:gdLst>
                <a:gd name="T0" fmla="*/ 10 w 16"/>
                <a:gd name="T1" fmla="*/ 2 h 17"/>
                <a:gd name="T2" fmla="*/ 2 w 16"/>
                <a:gd name="T3" fmla="*/ 11 h 17"/>
                <a:gd name="T4" fmla="*/ 6 w 16"/>
                <a:gd name="T5" fmla="*/ 15 h 17"/>
                <a:gd name="T6" fmla="*/ 14 w 16"/>
                <a:gd name="T7" fmla="*/ 6 h 17"/>
                <a:gd name="T8" fmla="*/ 10 w 16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0" y="2"/>
                  </a:moveTo>
                  <a:cubicBezTo>
                    <a:pt x="7" y="5"/>
                    <a:pt x="5" y="8"/>
                    <a:pt x="2" y="11"/>
                  </a:cubicBezTo>
                  <a:cubicBezTo>
                    <a:pt x="0" y="14"/>
                    <a:pt x="4" y="17"/>
                    <a:pt x="6" y="15"/>
                  </a:cubicBezTo>
                  <a:cubicBezTo>
                    <a:pt x="9" y="12"/>
                    <a:pt x="11" y="9"/>
                    <a:pt x="14" y="6"/>
                  </a:cubicBezTo>
                  <a:cubicBezTo>
                    <a:pt x="16" y="4"/>
                    <a:pt x="12" y="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4" name="Freeform 15"/>
            <p:cNvSpPr/>
            <p:nvPr/>
          </p:nvSpPr>
          <p:spPr bwMode="auto">
            <a:xfrm>
              <a:off x="5314952" y="3890964"/>
              <a:ext cx="114300" cy="77788"/>
            </a:xfrm>
            <a:custGeom>
              <a:avLst/>
              <a:gdLst>
                <a:gd name="T0" fmla="*/ 3 w 27"/>
                <a:gd name="T1" fmla="*/ 6 h 18"/>
                <a:gd name="T2" fmla="*/ 23 w 27"/>
                <a:gd name="T3" fmla="*/ 17 h 18"/>
                <a:gd name="T4" fmla="*/ 24 w 27"/>
                <a:gd name="T5" fmla="*/ 12 h 18"/>
                <a:gd name="T6" fmla="*/ 5 w 27"/>
                <a:gd name="T7" fmla="*/ 2 h 18"/>
                <a:gd name="T8" fmla="*/ 3 w 27"/>
                <a:gd name="T9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8">
                  <a:moveTo>
                    <a:pt x="3" y="6"/>
                  </a:moveTo>
                  <a:cubicBezTo>
                    <a:pt x="9" y="10"/>
                    <a:pt x="16" y="14"/>
                    <a:pt x="23" y="17"/>
                  </a:cubicBezTo>
                  <a:cubicBezTo>
                    <a:pt x="26" y="18"/>
                    <a:pt x="27" y="13"/>
                    <a:pt x="24" y="12"/>
                  </a:cubicBezTo>
                  <a:cubicBezTo>
                    <a:pt x="17" y="9"/>
                    <a:pt x="11" y="5"/>
                    <a:pt x="5" y="2"/>
                  </a:cubicBezTo>
                  <a:cubicBezTo>
                    <a:pt x="3" y="0"/>
                    <a:pt x="0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5" name="Freeform 16"/>
            <p:cNvSpPr/>
            <p:nvPr/>
          </p:nvSpPr>
          <p:spPr bwMode="auto">
            <a:xfrm>
              <a:off x="5480052" y="3913189"/>
              <a:ext cx="98425" cy="106363"/>
            </a:xfrm>
            <a:custGeom>
              <a:avLst/>
              <a:gdLst>
                <a:gd name="T0" fmla="*/ 17 w 23"/>
                <a:gd name="T1" fmla="*/ 2 h 25"/>
                <a:gd name="T2" fmla="*/ 3 w 23"/>
                <a:gd name="T3" fmla="*/ 19 h 25"/>
                <a:gd name="T4" fmla="*/ 6 w 23"/>
                <a:gd name="T5" fmla="*/ 23 h 25"/>
                <a:gd name="T6" fmla="*/ 20 w 23"/>
                <a:gd name="T7" fmla="*/ 6 h 25"/>
                <a:gd name="T8" fmla="*/ 17 w 23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17" y="2"/>
                  </a:moveTo>
                  <a:cubicBezTo>
                    <a:pt x="12" y="8"/>
                    <a:pt x="8" y="14"/>
                    <a:pt x="3" y="19"/>
                  </a:cubicBezTo>
                  <a:cubicBezTo>
                    <a:pt x="0" y="21"/>
                    <a:pt x="4" y="25"/>
                    <a:pt x="6" y="23"/>
                  </a:cubicBezTo>
                  <a:cubicBezTo>
                    <a:pt x="11" y="17"/>
                    <a:pt x="15" y="11"/>
                    <a:pt x="20" y="6"/>
                  </a:cubicBezTo>
                  <a:cubicBezTo>
                    <a:pt x="23" y="4"/>
                    <a:pt x="19" y="0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Freeform 17"/>
            <p:cNvSpPr/>
            <p:nvPr/>
          </p:nvSpPr>
          <p:spPr bwMode="auto">
            <a:xfrm>
              <a:off x="5472114" y="3930651"/>
              <a:ext cx="80963" cy="76200"/>
            </a:xfrm>
            <a:custGeom>
              <a:avLst/>
              <a:gdLst>
                <a:gd name="T0" fmla="*/ 3 w 19"/>
                <a:gd name="T1" fmla="*/ 6 h 18"/>
                <a:gd name="T2" fmla="*/ 13 w 19"/>
                <a:gd name="T3" fmla="*/ 16 h 18"/>
                <a:gd name="T4" fmla="*/ 18 w 19"/>
                <a:gd name="T5" fmla="*/ 13 h 18"/>
                <a:gd name="T6" fmla="*/ 5 w 19"/>
                <a:gd name="T7" fmla="*/ 2 h 18"/>
                <a:gd name="T8" fmla="*/ 3 w 19"/>
                <a:gd name="T9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3" y="6"/>
                  </a:moveTo>
                  <a:cubicBezTo>
                    <a:pt x="6" y="9"/>
                    <a:pt x="10" y="12"/>
                    <a:pt x="13" y="16"/>
                  </a:cubicBezTo>
                  <a:cubicBezTo>
                    <a:pt x="15" y="18"/>
                    <a:pt x="19" y="16"/>
                    <a:pt x="18" y="13"/>
                  </a:cubicBezTo>
                  <a:cubicBezTo>
                    <a:pt x="14" y="8"/>
                    <a:pt x="10" y="5"/>
                    <a:pt x="5" y="2"/>
                  </a:cubicBezTo>
                  <a:cubicBezTo>
                    <a:pt x="2" y="0"/>
                    <a:pt x="0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7" name="Freeform 18"/>
            <p:cNvSpPr/>
            <p:nvPr/>
          </p:nvSpPr>
          <p:spPr bwMode="auto">
            <a:xfrm>
              <a:off x="5340352" y="3994151"/>
              <a:ext cx="80963" cy="101600"/>
            </a:xfrm>
            <a:custGeom>
              <a:avLst/>
              <a:gdLst>
                <a:gd name="T0" fmla="*/ 12 w 19"/>
                <a:gd name="T1" fmla="*/ 2 h 24"/>
                <a:gd name="T2" fmla="*/ 2 w 19"/>
                <a:gd name="T3" fmla="*/ 20 h 24"/>
                <a:gd name="T4" fmla="*/ 7 w 19"/>
                <a:gd name="T5" fmla="*/ 21 h 24"/>
                <a:gd name="T6" fmla="*/ 17 w 19"/>
                <a:gd name="T7" fmla="*/ 5 h 24"/>
                <a:gd name="T8" fmla="*/ 12 w 19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2" y="2"/>
                  </a:moveTo>
                  <a:cubicBezTo>
                    <a:pt x="8" y="8"/>
                    <a:pt x="4" y="13"/>
                    <a:pt x="2" y="20"/>
                  </a:cubicBezTo>
                  <a:cubicBezTo>
                    <a:pt x="0" y="23"/>
                    <a:pt x="5" y="24"/>
                    <a:pt x="7" y="21"/>
                  </a:cubicBezTo>
                  <a:cubicBezTo>
                    <a:pt x="9" y="15"/>
                    <a:pt x="13" y="10"/>
                    <a:pt x="17" y="5"/>
                  </a:cubicBezTo>
                  <a:cubicBezTo>
                    <a:pt x="19" y="2"/>
                    <a:pt x="14" y="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8" name="Freeform 19"/>
            <p:cNvSpPr/>
            <p:nvPr/>
          </p:nvSpPr>
          <p:spPr bwMode="auto">
            <a:xfrm>
              <a:off x="5322889" y="4011614"/>
              <a:ext cx="115888" cy="68263"/>
            </a:xfrm>
            <a:custGeom>
              <a:avLst/>
              <a:gdLst>
                <a:gd name="T0" fmla="*/ 3 w 27"/>
                <a:gd name="T1" fmla="*/ 6 h 16"/>
                <a:gd name="T2" fmla="*/ 22 w 27"/>
                <a:gd name="T3" fmla="*/ 15 h 16"/>
                <a:gd name="T4" fmla="*/ 24 w 27"/>
                <a:gd name="T5" fmla="*/ 10 h 16"/>
                <a:gd name="T6" fmla="*/ 4 w 27"/>
                <a:gd name="T7" fmla="*/ 1 h 16"/>
                <a:gd name="T8" fmla="*/ 3 w 27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3" y="6"/>
                  </a:moveTo>
                  <a:cubicBezTo>
                    <a:pt x="9" y="9"/>
                    <a:pt x="16" y="11"/>
                    <a:pt x="22" y="15"/>
                  </a:cubicBezTo>
                  <a:cubicBezTo>
                    <a:pt x="24" y="16"/>
                    <a:pt x="27" y="12"/>
                    <a:pt x="24" y="10"/>
                  </a:cubicBezTo>
                  <a:cubicBezTo>
                    <a:pt x="18" y="7"/>
                    <a:pt x="11" y="4"/>
                    <a:pt x="4" y="1"/>
                  </a:cubicBezTo>
                  <a:cubicBezTo>
                    <a:pt x="1" y="0"/>
                    <a:pt x="0" y="5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2" name="Freeform 33"/>
            <p:cNvSpPr/>
            <p:nvPr/>
          </p:nvSpPr>
          <p:spPr bwMode="auto">
            <a:xfrm>
              <a:off x="4859339" y="3870326"/>
              <a:ext cx="868363" cy="280988"/>
            </a:xfrm>
            <a:custGeom>
              <a:avLst/>
              <a:gdLst>
                <a:gd name="T0" fmla="*/ 1 w 204"/>
                <a:gd name="T1" fmla="*/ 11 h 66"/>
                <a:gd name="T2" fmla="*/ 52 w 204"/>
                <a:gd name="T3" fmla="*/ 58 h 66"/>
                <a:gd name="T4" fmla="*/ 119 w 204"/>
                <a:gd name="T5" fmla="*/ 64 h 66"/>
                <a:gd name="T6" fmla="*/ 203 w 204"/>
                <a:gd name="T7" fmla="*/ 3 h 66"/>
                <a:gd name="T8" fmla="*/ 201 w 204"/>
                <a:gd name="T9" fmla="*/ 2 h 66"/>
                <a:gd name="T10" fmla="*/ 110 w 204"/>
                <a:gd name="T11" fmla="*/ 62 h 66"/>
                <a:gd name="T12" fmla="*/ 46 w 204"/>
                <a:gd name="T13" fmla="*/ 52 h 66"/>
                <a:gd name="T14" fmla="*/ 2 w 204"/>
                <a:gd name="T15" fmla="*/ 9 h 66"/>
                <a:gd name="T16" fmla="*/ 1 w 204"/>
                <a:gd name="T1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" h="66">
                  <a:moveTo>
                    <a:pt x="1" y="11"/>
                  </a:moveTo>
                  <a:cubicBezTo>
                    <a:pt x="21" y="24"/>
                    <a:pt x="29" y="48"/>
                    <a:pt x="52" y="58"/>
                  </a:cubicBezTo>
                  <a:cubicBezTo>
                    <a:pt x="72" y="66"/>
                    <a:pt x="97" y="66"/>
                    <a:pt x="119" y="64"/>
                  </a:cubicBezTo>
                  <a:cubicBezTo>
                    <a:pt x="158" y="61"/>
                    <a:pt x="189" y="40"/>
                    <a:pt x="203" y="3"/>
                  </a:cubicBezTo>
                  <a:cubicBezTo>
                    <a:pt x="204" y="1"/>
                    <a:pt x="201" y="0"/>
                    <a:pt x="201" y="2"/>
                  </a:cubicBezTo>
                  <a:cubicBezTo>
                    <a:pt x="185" y="41"/>
                    <a:pt x="152" y="61"/>
                    <a:pt x="110" y="62"/>
                  </a:cubicBezTo>
                  <a:cubicBezTo>
                    <a:pt x="89" y="63"/>
                    <a:pt x="65" y="63"/>
                    <a:pt x="46" y="52"/>
                  </a:cubicBezTo>
                  <a:cubicBezTo>
                    <a:pt x="28" y="42"/>
                    <a:pt x="20" y="21"/>
                    <a:pt x="2" y="9"/>
                  </a:cubicBezTo>
                  <a:cubicBezTo>
                    <a:pt x="1" y="8"/>
                    <a:pt x="0" y="10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3" name="Freeform 34"/>
            <p:cNvSpPr/>
            <p:nvPr/>
          </p:nvSpPr>
          <p:spPr bwMode="auto">
            <a:xfrm>
              <a:off x="5170489" y="2279651"/>
              <a:ext cx="114300" cy="90488"/>
            </a:xfrm>
            <a:custGeom>
              <a:avLst/>
              <a:gdLst>
                <a:gd name="T0" fmla="*/ 2 w 27"/>
                <a:gd name="T1" fmla="*/ 7 h 21"/>
                <a:gd name="T2" fmla="*/ 12 w 27"/>
                <a:gd name="T3" fmla="*/ 21 h 21"/>
                <a:gd name="T4" fmla="*/ 27 w 27"/>
                <a:gd name="T5" fmla="*/ 11 h 21"/>
                <a:gd name="T6" fmla="*/ 16 w 27"/>
                <a:gd name="T7" fmla="*/ 1 h 21"/>
                <a:gd name="T8" fmla="*/ 6 w 27"/>
                <a:gd name="T9" fmla="*/ 1 h 21"/>
                <a:gd name="T10" fmla="*/ 2 w 27"/>
                <a:gd name="T11" fmla="*/ 7 h 21"/>
                <a:gd name="T12" fmla="*/ 7 w 27"/>
                <a:gd name="T13" fmla="*/ 8 h 21"/>
                <a:gd name="T14" fmla="*/ 8 w 27"/>
                <a:gd name="T15" fmla="*/ 5 h 21"/>
                <a:gd name="T16" fmla="*/ 7 w 27"/>
                <a:gd name="T17" fmla="*/ 7 h 21"/>
                <a:gd name="T18" fmla="*/ 17 w 27"/>
                <a:gd name="T19" fmla="*/ 6 h 21"/>
                <a:gd name="T20" fmla="*/ 22 w 27"/>
                <a:gd name="T21" fmla="*/ 11 h 21"/>
                <a:gd name="T22" fmla="*/ 13 w 27"/>
                <a:gd name="T23" fmla="*/ 16 h 21"/>
                <a:gd name="T24" fmla="*/ 7 w 27"/>
                <a:gd name="T25" fmla="*/ 8 h 21"/>
                <a:gd name="T26" fmla="*/ 2 w 27"/>
                <a:gd name="T2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21">
                  <a:moveTo>
                    <a:pt x="2" y="7"/>
                  </a:moveTo>
                  <a:cubicBezTo>
                    <a:pt x="0" y="14"/>
                    <a:pt x="5" y="20"/>
                    <a:pt x="12" y="21"/>
                  </a:cubicBezTo>
                  <a:cubicBezTo>
                    <a:pt x="18" y="21"/>
                    <a:pt x="27" y="18"/>
                    <a:pt x="27" y="11"/>
                  </a:cubicBezTo>
                  <a:cubicBezTo>
                    <a:pt x="27" y="5"/>
                    <a:pt x="21" y="1"/>
                    <a:pt x="16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3" y="3"/>
                    <a:pt x="3" y="4"/>
                    <a:pt x="2" y="7"/>
                  </a:cubicBezTo>
                  <a:cubicBezTo>
                    <a:pt x="1" y="10"/>
                    <a:pt x="6" y="12"/>
                    <a:pt x="7" y="8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10" y="5"/>
                    <a:pt x="14" y="5"/>
                    <a:pt x="17" y="6"/>
                  </a:cubicBezTo>
                  <a:cubicBezTo>
                    <a:pt x="19" y="7"/>
                    <a:pt x="23" y="9"/>
                    <a:pt x="22" y="11"/>
                  </a:cubicBezTo>
                  <a:cubicBezTo>
                    <a:pt x="21" y="15"/>
                    <a:pt x="15" y="16"/>
                    <a:pt x="13" y="16"/>
                  </a:cubicBezTo>
                  <a:cubicBezTo>
                    <a:pt x="9" y="15"/>
                    <a:pt x="6" y="13"/>
                    <a:pt x="7" y="8"/>
                  </a:cubicBezTo>
                  <a:cubicBezTo>
                    <a:pt x="8" y="5"/>
                    <a:pt x="3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4" name="Freeform 35"/>
            <p:cNvSpPr/>
            <p:nvPr/>
          </p:nvSpPr>
          <p:spPr bwMode="auto">
            <a:xfrm>
              <a:off x="5251452" y="2079626"/>
              <a:ext cx="233363" cy="171450"/>
            </a:xfrm>
            <a:custGeom>
              <a:avLst/>
              <a:gdLst>
                <a:gd name="T0" fmla="*/ 10 w 55"/>
                <a:gd name="T1" fmla="*/ 11 h 40"/>
                <a:gd name="T2" fmla="*/ 39 w 55"/>
                <a:gd name="T3" fmla="*/ 31 h 40"/>
                <a:gd name="T4" fmla="*/ 27 w 55"/>
                <a:gd name="T5" fmla="*/ 0 h 40"/>
                <a:gd name="T6" fmla="*/ 14 w 55"/>
                <a:gd name="T7" fmla="*/ 3 h 40"/>
                <a:gd name="T8" fmla="*/ 9 w 55"/>
                <a:gd name="T9" fmla="*/ 12 h 40"/>
                <a:gd name="T10" fmla="*/ 15 w 55"/>
                <a:gd name="T11" fmla="*/ 12 h 40"/>
                <a:gd name="T12" fmla="*/ 15 w 55"/>
                <a:gd name="T13" fmla="*/ 8 h 40"/>
                <a:gd name="T14" fmla="*/ 15 w 55"/>
                <a:gd name="T15" fmla="*/ 9 h 40"/>
                <a:gd name="T16" fmla="*/ 16 w 55"/>
                <a:gd name="T17" fmla="*/ 8 h 40"/>
                <a:gd name="T18" fmla="*/ 18 w 55"/>
                <a:gd name="T19" fmla="*/ 7 h 40"/>
                <a:gd name="T20" fmla="*/ 29 w 55"/>
                <a:gd name="T21" fmla="*/ 6 h 40"/>
                <a:gd name="T22" fmla="*/ 42 w 55"/>
                <a:gd name="T23" fmla="*/ 19 h 40"/>
                <a:gd name="T24" fmla="*/ 26 w 55"/>
                <a:gd name="T25" fmla="*/ 29 h 40"/>
                <a:gd name="T26" fmla="*/ 14 w 55"/>
                <a:gd name="T27" fmla="*/ 13 h 40"/>
                <a:gd name="T28" fmla="*/ 10 w 55"/>
                <a:gd name="T29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40">
                  <a:moveTo>
                    <a:pt x="10" y="11"/>
                  </a:moveTo>
                  <a:cubicBezTo>
                    <a:pt x="0" y="29"/>
                    <a:pt x="25" y="40"/>
                    <a:pt x="39" y="31"/>
                  </a:cubicBezTo>
                  <a:cubicBezTo>
                    <a:pt x="55" y="20"/>
                    <a:pt x="42" y="2"/>
                    <a:pt x="27" y="0"/>
                  </a:cubicBezTo>
                  <a:cubicBezTo>
                    <a:pt x="23" y="0"/>
                    <a:pt x="18" y="1"/>
                    <a:pt x="14" y="3"/>
                  </a:cubicBezTo>
                  <a:cubicBezTo>
                    <a:pt x="10" y="6"/>
                    <a:pt x="9" y="7"/>
                    <a:pt x="9" y="12"/>
                  </a:cubicBezTo>
                  <a:cubicBezTo>
                    <a:pt x="9" y="15"/>
                    <a:pt x="15" y="15"/>
                    <a:pt x="15" y="12"/>
                  </a:cubicBezTo>
                  <a:cubicBezTo>
                    <a:pt x="15" y="11"/>
                    <a:pt x="14" y="9"/>
                    <a:pt x="15" y="8"/>
                  </a:cubicBezTo>
                  <a:cubicBezTo>
                    <a:pt x="15" y="8"/>
                    <a:pt x="15" y="8"/>
                    <a:pt x="15" y="9"/>
                  </a:cubicBezTo>
                  <a:cubicBezTo>
                    <a:pt x="15" y="9"/>
                    <a:pt x="15" y="9"/>
                    <a:pt x="16" y="8"/>
                  </a:cubicBezTo>
                  <a:cubicBezTo>
                    <a:pt x="17" y="8"/>
                    <a:pt x="17" y="7"/>
                    <a:pt x="18" y="7"/>
                  </a:cubicBezTo>
                  <a:cubicBezTo>
                    <a:pt x="21" y="5"/>
                    <a:pt x="25" y="5"/>
                    <a:pt x="29" y="6"/>
                  </a:cubicBezTo>
                  <a:cubicBezTo>
                    <a:pt x="34" y="7"/>
                    <a:pt x="41" y="12"/>
                    <a:pt x="42" y="19"/>
                  </a:cubicBezTo>
                  <a:cubicBezTo>
                    <a:pt x="42" y="26"/>
                    <a:pt x="32" y="30"/>
                    <a:pt x="26" y="29"/>
                  </a:cubicBezTo>
                  <a:cubicBezTo>
                    <a:pt x="17" y="28"/>
                    <a:pt x="10" y="22"/>
                    <a:pt x="14" y="13"/>
                  </a:cubicBezTo>
                  <a:cubicBezTo>
                    <a:pt x="16" y="11"/>
                    <a:pt x="11" y="8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5" name="Freeform 36"/>
            <p:cNvSpPr/>
            <p:nvPr/>
          </p:nvSpPr>
          <p:spPr bwMode="auto">
            <a:xfrm>
              <a:off x="5046664" y="1927226"/>
              <a:ext cx="268288" cy="157163"/>
            </a:xfrm>
            <a:custGeom>
              <a:avLst/>
              <a:gdLst>
                <a:gd name="T0" fmla="*/ 12 w 63"/>
                <a:gd name="T1" fmla="*/ 8 h 37"/>
                <a:gd name="T2" fmla="*/ 17 w 63"/>
                <a:gd name="T3" fmla="*/ 29 h 37"/>
                <a:gd name="T4" fmla="*/ 54 w 63"/>
                <a:gd name="T5" fmla="*/ 27 h 37"/>
                <a:gd name="T6" fmla="*/ 46 w 63"/>
                <a:gd name="T7" fmla="*/ 4 h 37"/>
                <a:gd name="T8" fmla="*/ 11 w 63"/>
                <a:gd name="T9" fmla="*/ 9 h 37"/>
                <a:gd name="T10" fmla="*/ 15 w 63"/>
                <a:gd name="T11" fmla="*/ 12 h 37"/>
                <a:gd name="T12" fmla="*/ 39 w 63"/>
                <a:gd name="T13" fmla="*/ 7 h 37"/>
                <a:gd name="T14" fmla="*/ 51 w 63"/>
                <a:gd name="T15" fmla="*/ 23 h 37"/>
                <a:gd name="T16" fmla="*/ 26 w 63"/>
                <a:gd name="T17" fmla="*/ 27 h 37"/>
                <a:gd name="T18" fmla="*/ 14 w 63"/>
                <a:gd name="T19" fmla="*/ 13 h 37"/>
                <a:gd name="T20" fmla="*/ 12 w 63"/>
                <a:gd name="T2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37">
                  <a:moveTo>
                    <a:pt x="12" y="8"/>
                  </a:moveTo>
                  <a:cubicBezTo>
                    <a:pt x="0" y="15"/>
                    <a:pt x="9" y="25"/>
                    <a:pt x="17" y="29"/>
                  </a:cubicBezTo>
                  <a:cubicBezTo>
                    <a:pt x="29" y="35"/>
                    <a:pt x="44" y="37"/>
                    <a:pt x="54" y="27"/>
                  </a:cubicBezTo>
                  <a:cubicBezTo>
                    <a:pt x="63" y="18"/>
                    <a:pt x="57" y="8"/>
                    <a:pt x="46" y="4"/>
                  </a:cubicBezTo>
                  <a:cubicBezTo>
                    <a:pt x="35" y="0"/>
                    <a:pt x="20" y="0"/>
                    <a:pt x="11" y="9"/>
                  </a:cubicBezTo>
                  <a:cubicBezTo>
                    <a:pt x="9" y="11"/>
                    <a:pt x="13" y="15"/>
                    <a:pt x="15" y="12"/>
                  </a:cubicBezTo>
                  <a:cubicBezTo>
                    <a:pt x="21" y="6"/>
                    <a:pt x="31" y="5"/>
                    <a:pt x="39" y="7"/>
                  </a:cubicBezTo>
                  <a:cubicBezTo>
                    <a:pt x="46" y="9"/>
                    <a:pt x="58" y="14"/>
                    <a:pt x="51" y="23"/>
                  </a:cubicBezTo>
                  <a:cubicBezTo>
                    <a:pt x="45" y="30"/>
                    <a:pt x="34" y="30"/>
                    <a:pt x="26" y="27"/>
                  </a:cubicBezTo>
                  <a:cubicBezTo>
                    <a:pt x="21" y="26"/>
                    <a:pt x="5" y="18"/>
                    <a:pt x="14" y="13"/>
                  </a:cubicBezTo>
                  <a:cubicBezTo>
                    <a:pt x="17" y="11"/>
                    <a:pt x="15" y="7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8" name="Freeform 39"/>
            <p:cNvSpPr/>
            <p:nvPr/>
          </p:nvSpPr>
          <p:spPr bwMode="auto">
            <a:xfrm>
              <a:off x="4894264" y="3392489"/>
              <a:ext cx="177800" cy="38100"/>
            </a:xfrm>
            <a:custGeom>
              <a:avLst/>
              <a:gdLst>
                <a:gd name="T0" fmla="*/ 3 w 42"/>
                <a:gd name="T1" fmla="*/ 9 h 9"/>
                <a:gd name="T2" fmla="*/ 39 w 42"/>
                <a:gd name="T3" fmla="*/ 6 h 9"/>
                <a:gd name="T4" fmla="*/ 37 w 42"/>
                <a:gd name="T5" fmla="*/ 1 h 9"/>
                <a:gd name="T6" fmla="*/ 3 w 42"/>
                <a:gd name="T7" fmla="*/ 3 h 9"/>
                <a:gd name="T8" fmla="*/ 3 w 4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9">
                  <a:moveTo>
                    <a:pt x="3" y="9"/>
                  </a:moveTo>
                  <a:cubicBezTo>
                    <a:pt x="15" y="9"/>
                    <a:pt x="27" y="8"/>
                    <a:pt x="39" y="6"/>
                  </a:cubicBezTo>
                  <a:cubicBezTo>
                    <a:pt x="42" y="5"/>
                    <a:pt x="41" y="0"/>
                    <a:pt x="37" y="1"/>
                  </a:cubicBezTo>
                  <a:cubicBezTo>
                    <a:pt x="26" y="3"/>
                    <a:pt x="15" y="3"/>
                    <a:pt x="3" y="3"/>
                  </a:cubicBezTo>
                  <a:cubicBezTo>
                    <a:pt x="0" y="3"/>
                    <a:pt x="0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4843464" y="3435351"/>
              <a:ext cx="195263" cy="47625"/>
            </a:xfrm>
            <a:custGeom>
              <a:avLst/>
              <a:gdLst>
                <a:gd name="T0" fmla="*/ 3 w 46"/>
                <a:gd name="T1" fmla="*/ 10 h 11"/>
                <a:gd name="T2" fmla="*/ 43 w 46"/>
                <a:gd name="T3" fmla="*/ 5 h 11"/>
                <a:gd name="T4" fmla="*/ 42 w 46"/>
                <a:gd name="T5" fmla="*/ 0 h 11"/>
                <a:gd name="T6" fmla="*/ 3 w 46"/>
                <a:gd name="T7" fmla="*/ 5 h 11"/>
                <a:gd name="T8" fmla="*/ 3 w 46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1">
                  <a:moveTo>
                    <a:pt x="3" y="10"/>
                  </a:moveTo>
                  <a:cubicBezTo>
                    <a:pt x="17" y="10"/>
                    <a:pt x="30" y="8"/>
                    <a:pt x="43" y="5"/>
                  </a:cubicBezTo>
                  <a:cubicBezTo>
                    <a:pt x="46" y="5"/>
                    <a:pt x="45" y="0"/>
                    <a:pt x="42" y="0"/>
                  </a:cubicBezTo>
                  <a:cubicBezTo>
                    <a:pt x="29" y="3"/>
                    <a:pt x="16" y="5"/>
                    <a:pt x="3" y="5"/>
                  </a:cubicBezTo>
                  <a:cubicBezTo>
                    <a:pt x="0" y="5"/>
                    <a:pt x="0" y="11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4830764" y="3460751"/>
              <a:ext cx="190500" cy="47625"/>
            </a:xfrm>
            <a:custGeom>
              <a:avLst/>
              <a:gdLst>
                <a:gd name="T0" fmla="*/ 4 w 45"/>
                <a:gd name="T1" fmla="*/ 11 h 11"/>
                <a:gd name="T2" fmla="*/ 42 w 45"/>
                <a:gd name="T3" fmla="*/ 6 h 11"/>
                <a:gd name="T4" fmla="*/ 40 w 45"/>
                <a:gd name="T5" fmla="*/ 1 h 11"/>
                <a:gd name="T6" fmla="*/ 4 w 45"/>
                <a:gd name="T7" fmla="*/ 6 h 11"/>
                <a:gd name="T8" fmla="*/ 4 w 45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1">
                  <a:moveTo>
                    <a:pt x="4" y="11"/>
                  </a:moveTo>
                  <a:cubicBezTo>
                    <a:pt x="16" y="11"/>
                    <a:pt x="29" y="9"/>
                    <a:pt x="42" y="6"/>
                  </a:cubicBezTo>
                  <a:cubicBezTo>
                    <a:pt x="45" y="5"/>
                    <a:pt x="44" y="0"/>
                    <a:pt x="40" y="1"/>
                  </a:cubicBezTo>
                  <a:cubicBezTo>
                    <a:pt x="28" y="4"/>
                    <a:pt x="16" y="6"/>
                    <a:pt x="4" y="6"/>
                  </a:cubicBezTo>
                  <a:cubicBezTo>
                    <a:pt x="0" y="6"/>
                    <a:pt x="0" y="11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1" name="Freeform 42"/>
            <p:cNvSpPr/>
            <p:nvPr/>
          </p:nvSpPr>
          <p:spPr bwMode="auto">
            <a:xfrm>
              <a:off x="4821239" y="3503614"/>
              <a:ext cx="182563" cy="60325"/>
            </a:xfrm>
            <a:custGeom>
              <a:avLst/>
              <a:gdLst>
                <a:gd name="T0" fmla="*/ 5 w 43"/>
                <a:gd name="T1" fmla="*/ 13 h 14"/>
                <a:gd name="T2" fmla="*/ 40 w 43"/>
                <a:gd name="T3" fmla="*/ 5 h 14"/>
                <a:gd name="T4" fmla="*/ 39 w 43"/>
                <a:gd name="T5" fmla="*/ 1 h 14"/>
                <a:gd name="T6" fmla="*/ 3 w 43"/>
                <a:gd name="T7" fmla="*/ 8 h 14"/>
                <a:gd name="T8" fmla="*/ 5 w 43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4">
                  <a:moveTo>
                    <a:pt x="5" y="13"/>
                  </a:moveTo>
                  <a:cubicBezTo>
                    <a:pt x="16" y="11"/>
                    <a:pt x="29" y="9"/>
                    <a:pt x="40" y="5"/>
                  </a:cubicBezTo>
                  <a:cubicBezTo>
                    <a:pt x="43" y="5"/>
                    <a:pt x="42" y="0"/>
                    <a:pt x="39" y="1"/>
                  </a:cubicBezTo>
                  <a:cubicBezTo>
                    <a:pt x="27" y="4"/>
                    <a:pt x="15" y="6"/>
                    <a:pt x="3" y="8"/>
                  </a:cubicBezTo>
                  <a:cubicBezTo>
                    <a:pt x="0" y="9"/>
                    <a:pt x="1" y="14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2" name="Freeform 43"/>
            <p:cNvSpPr/>
            <p:nvPr/>
          </p:nvSpPr>
          <p:spPr bwMode="auto">
            <a:xfrm>
              <a:off x="4783139" y="3538539"/>
              <a:ext cx="212725" cy="53975"/>
            </a:xfrm>
            <a:custGeom>
              <a:avLst/>
              <a:gdLst>
                <a:gd name="T0" fmla="*/ 3 w 50"/>
                <a:gd name="T1" fmla="*/ 13 h 13"/>
                <a:gd name="T2" fmla="*/ 47 w 50"/>
                <a:gd name="T3" fmla="*/ 6 h 13"/>
                <a:gd name="T4" fmla="*/ 45 w 50"/>
                <a:gd name="T5" fmla="*/ 1 h 13"/>
                <a:gd name="T6" fmla="*/ 3 w 50"/>
                <a:gd name="T7" fmla="*/ 8 h 13"/>
                <a:gd name="T8" fmla="*/ 3 w 50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">
                  <a:moveTo>
                    <a:pt x="3" y="13"/>
                  </a:moveTo>
                  <a:cubicBezTo>
                    <a:pt x="18" y="12"/>
                    <a:pt x="32" y="9"/>
                    <a:pt x="47" y="6"/>
                  </a:cubicBezTo>
                  <a:cubicBezTo>
                    <a:pt x="50" y="5"/>
                    <a:pt x="49" y="0"/>
                    <a:pt x="45" y="1"/>
                  </a:cubicBezTo>
                  <a:cubicBezTo>
                    <a:pt x="31" y="4"/>
                    <a:pt x="18" y="7"/>
                    <a:pt x="3" y="8"/>
                  </a:cubicBezTo>
                  <a:cubicBezTo>
                    <a:pt x="0" y="8"/>
                    <a:pt x="0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3" name="Freeform 44"/>
            <p:cNvSpPr/>
            <p:nvPr/>
          </p:nvSpPr>
          <p:spPr bwMode="auto">
            <a:xfrm>
              <a:off x="4778377" y="3605214"/>
              <a:ext cx="166688" cy="47625"/>
            </a:xfrm>
            <a:custGeom>
              <a:avLst/>
              <a:gdLst>
                <a:gd name="T0" fmla="*/ 4 w 39"/>
                <a:gd name="T1" fmla="*/ 11 h 11"/>
                <a:gd name="T2" fmla="*/ 36 w 39"/>
                <a:gd name="T3" fmla="*/ 6 h 11"/>
                <a:gd name="T4" fmla="*/ 34 w 39"/>
                <a:gd name="T5" fmla="*/ 1 h 11"/>
                <a:gd name="T6" fmla="*/ 4 w 39"/>
                <a:gd name="T7" fmla="*/ 5 h 11"/>
                <a:gd name="T8" fmla="*/ 4 w 39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1">
                  <a:moveTo>
                    <a:pt x="4" y="11"/>
                  </a:moveTo>
                  <a:cubicBezTo>
                    <a:pt x="15" y="10"/>
                    <a:pt x="25" y="9"/>
                    <a:pt x="36" y="6"/>
                  </a:cubicBezTo>
                  <a:cubicBezTo>
                    <a:pt x="39" y="5"/>
                    <a:pt x="38" y="0"/>
                    <a:pt x="34" y="1"/>
                  </a:cubicBezTo>
                  <a:cubicBezTo>
                    <a:pt x="24" y="4"/>
                    <a:pt x="14" y="5"/>
                    <a:pt x="4" y="5"/>
                  </a:cubicBezTo>
                  <a:cubicBezTo>
                    <a:pt x="0" y="5"/>
                    <a:pt x="0" y="11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295510" y="1909054"/>
            <a:ext cx="1343177" cy="2962699"/>
            <a:chOff x="5986464" y="1985964"/>
            <a:chExt cx="995363" cy="219551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9" name="Freeform 20"/>
            <p:cNvSpPr/>
            <p:nvPr/>
          </p:nvSpPr>
          <p:spPr bwMode="auto">
            <a:xfrm>
              <a:off x="5986464" y="2540001"/>
              <a:ext cx="995363" cy="1641475"/>
            </a:xfrm>
            <a:custGeom>
              <a:avLst/>
              <a:gdLst>
                <a:gd name="T0" fmla="*/ 62 w 234"/>
                <a:gd name="T1" fmla="*/ 13 h 385"/>
                <a:gd name="T2" fmla="*/ 64 w 234"/>
                <a:gd name="T3" fmla="*/ 81 h 385"/>
                <a:gd name="T4" fmla="*/ 69 w 234"/>
                <a:gd name="T5" fmla="*/ 146 h 385"/>
                <a:gd name="T6" fmla="*/ 46 w 234"/>
                <a:gd name="T7" fmla="*/ 195 h 385"/>
                <a:gd name="T8" fmla="*/ 33 w 234"/>
                <a:gd name="T9" fmla="*/ 220 h 385"/>
                <a:gd name="T10" fmla="*/ 8 w 234"/>
                <a:gd name="T11" fmla="*/ 292 h 385"/>
                <a:gd name="T12" fmla="*/ 11 w 234"/>
                <a:gd name="T13" fmla="*/ 355 h 385"/>
                <a:gd name="T14" fmla="*/ 83 w 234"/>
                <a:gd name="T15" fmla="*/ 380 h 385"/>
                <a:gd name="T16" fmla="*/ 200 w 234"/>
                <a:gd name="T17" fmla="*/ 370 h 385"/>
                <a:gd name="T18" fmla="*/ 230 w 234"/>
                <a:gd name="T19" fmla="*/ 345 h 385"/>
                <a:gd name="T20" fmla="*/ 227 w 234"/>
                <a:gd name="T21" fmla="*/ 316 h 385"/>
                <a:gd name="T22" fmla="*/ 211 w 234"/>
                <a:gd name="T23" fmla="*/ 281 h 385"/>
                <a:gd name="T24" fmla="*/ 190 w 234"/>
                <a:gd name="T25" fmla="*/ 232 h 385"/>
                <a:gd name="T26" fmla="*/ 159 w 234"/>
                <a:gd name="T27" fmla="*/ 183 h 385"/>
                <a:gd name="T28" fmla="*/ 119 w 234"/>
                <a:gd name="T29" fmla="*/ 143 h 385"/>
                <a:gd name="T30" fmla="*/ 111 w 234"/>
                <a:gd name="T31" fmla="*/ 79 h 385"/>
                <a:gd name="T32" fmla="*/ 108 w 234"/>
                <a:gd name="T33" fmla="*/ 8 h 385"/>
                <a:gd name="T34" fmla="*/ 105 w 234"/>
                <a:gd name="T35" fmla="*/ 4 h 385"/>
                <a:gd name="T36" fmla="*/ 60 w 234"/>
                <a:gd name="T37" fmla="*/ 7 h 385"/>
                <a:gd name="T38" fmla="*/ 60 w 234"/>
                <a:gd name="T39" fmla="*/ 14 h 385"/>
                <a:gd name="T40" fmla="*/ 103 w 234"/>
                <a:gd name="T41" fmla="*/ 12 h 385"/>
                <a:gd name="T42" fmla="*/ 100 w 234"/>
                <a:gd name="T43" fmla="*/ 8 h 385"/>
                <a:gd name="T44" fmla="*/ 103 w 234"/>
                <a:gd name="T45" fmla="*/ 67 h 385"/>
                <a:gd name="T46" fmla="*/ 105 w 234"/>
                <a:gd name="T47" fmla="*/ 118 h 385"/>
                <a:gd name="T48" fmla="*/ 119 w 234"/>
                <a:gd name="T49" fmla="*/ 159 h 385"/>
                <a:gd name="T50" fmla="*/ 154 w 234"/>
                <a:gd name="T51" fmla="*/ 190 h 385"/>
                <a:gd name="T52" fmla="*/ 202 w 234"/>
                <a:gd name="T53" fmla="*/ 279 h 385"/>
                <a:gd name="T54" fmla="*/ 218 w 234"/>
                <a:gd name="T55" fmla="*/ 314 h 385"/>
                <a:gd name="T56" fmla="*/ 220 w 234"/>
                <a:gd name="T57" fmla="*/ 347 h 385"/>
                <a:gd name="T58" fmla="*/ 171 w 234"/>
                <a:gd name="T59" fmla="*/ 370 h 385"/>
                <a:gd name="T60" fmla="*/ 110 w 234"/>
                <a:gd name="T61" fmla="*/ 374 h 385"/>
                <a:gd name="T62" fmla="*/ 55 w 234"/>
                <a:gd name="T63" fmla="*/ 369 h 385"/>
                <a:gd name="T64" fmla="*/ 21 w 234"/>
                <a:gd name="T65" fmla="*/ 356 h 385"/>
                <a:gd name="T66" fmla="*/ 15 w 234"/>
                <a:gd name="T67" fmla="*/ 293 h 385"/>
                <a:gd name="T68" fmla="*/ 40 w 234"/>
                <a:gd name="T69" fmla="*/ 223 h 385"/>
                <a:gd name="T70" fmla="*/ 55 w 234"/>
                <a:gd name="T71" fmla="*/ 195 h 385"/>
                <a:gd name="T72" fmla="*/ 77 w 234"/>
                <a:gd name="T73" fmla="*/ 153 h 385"/>
                <a:gd name="T74" fmla="*/ 74 w 234"/>
                <a:gd name="T75" fmla="*/ 119 h 385"/>
                <a:gd name="T76" fmla="*/ 71 w 234"/>
                <a:gd name="T77" fmla="*/ 84 h 385"/>
                <a:gd name="T78" fmla="*/ 69 w 234"/>
                <a:gd name="T79" fmla="*/ 13 h 385"/>
                <a:gd name="T80" fmla="*/ 62 w 234"/>
                <a:gd name="T81" fmla="*/ 1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4" h="385">
                  <a:moveTo>
                    <a:pt x="62" y="13"/>
                  </a:moveTo>
                  <a:cubicBezTo>
                    <a:pt x="62" y="35"/>
                    <a:pt x="62" y="58"/>
                    <a:pt x="64" y="81"/>
                  </a:cubicBezTo>
                  <a:cubicBezTo>
                    <a:pt x="65" y="102"/>
                    <a:pt x="69" y="124"/>
                    <a:pt x="69" y="146"/>
                  </a:cubicBezTo>
                  <a:cubicBezTo>
                    <a:pt x="70" y="166"/>
                    <a:pt x="55" y="179"/>
                    <a:pt x="46" y="195"/>
                  </a:cubicBezTo>
                  <a:cubicBezTo>
                    <a:pt x="41" y="203"/>
                    <a:pt x="37" y="211"/>
                    <a:pt x="33" y="220"/>
                  </a:cubicBezTo>
                  <a:cubicBezTo>
                    <a:pt x="23" y="243"/>
                    <a:pt x="13" y="267"/>
                    <a:pt x="8" y="292"/>
                  </a:cubicBezTo>
                  <a:cubicBezTo>
                    <a:pt x="3" y="312"/>
                    <a:pt x="0" y="337"/>
                    <a:pt x="11" y="355"/>
                  </a:cubicBezTo>
                  <a:cubicBezTo>
                    <a:pt x="25" y="378"/>
                    <a:pt x="60" y="379"/>
                    <a:pt x="83" y="380"/>
                  </a:cubicBezTo>
                  <a:cubicBezTo>
                    <a:pt x="121" y="383"/>
                    <a:pt x="164" y="385"/>
                    <a:pt x="200" y="370"/>
                  </a:cubicBezTo>
                  <a:cubicBezTo>
                    <a:pt x="211" y="365"/>
                    <a:pt x="225" y="358"/>
                    <a:pt x="230" y="345"/>
                  </a:cubicBezTo>
                  <a:cubicBezTo>
                    <a:pt x="234" y="336"/>
                    <a:pt x="231" y="325"/>
                    <a:pt x="227" y="316"/>
                  </a:cubicBezTo>
                  <a:cubicBezTo>
                    <a:pt x="222" y="304"/>
                    <a:pt x="216" y="293"/>
                    <a:pt x="211" y="281"/>
                  </a:cubicBezTo>
                  <a:cubicBezTo>
                    <a:pt x="203" y="264"/>
                    <a:pt x="197" y="248"/>
                    <a:pt x="190" y="232"/>
                  </a:cubicBezTo>
                  <a:cubicBezTo>
                    <a:pt x="182" y="214"/>
                    <a:pt x="172" y="197"/>
                    <a:pt x="159" y="183"/>
                  </a:cubicBezTo>
                  <a:cubicBezTo>
                    <a:pt x="145" y="169"/>
                    <a:pt x="127" y="162"/>
                    <a:pt x="119" y="143"/>
                  </a:cubicBezTo>
                  <a:cubicBezTo>
                    <a:pt x="111" y="122"/>
                    <a:pt x="112" y="100"/>
                    <a:pt x="111" y="79"/>
                  </a:cubicBezTo>
                  <a:cubicBezTo>
                    <a:pt x="110" y="55"/>
                    <a:pt x="110" y="31"/>
                    <a:pt x="108" y="8"/>
                  </a:cubicBezTo>
                  <a:cubicBezTo>
                    <a:pt x="108" y="6"/>
                    <a:pt x="107" y="5"/>
                    <a:pt x="105" y="4"/>
                  </a:cubicBezTo>
                  <a:cubicBezTo>
                    <a:pt x="90" y="0"/>
                    <a:pt x="75" y="5"/>
                    <a:pt x="60" y="7"/>
                  </a:cubicBezTo>
                  <a:cubicBezTo>
                    <a:pt x="56" y="7"/>
                    <a:pt x="56" y="15"/>
                    <a:pt x="60" y="14"/>
                  </a:cubicBezTo>
                  <a:cubicBezTo>
                    <a:pt x="74" y="13"/>
                    <a:pt x="89" y="8"/>
                    <a:pt x="103" y="12"/>
                  </a:cubicBezTo>
                  <a:cubicBezTo>
                    <a:pt x="102" y="10"/>
                    <a:pt x="101" y="9"/>
                    <a:pt x="100" y="8"/>
                  </a:cubicBezTo>
                  <a:cubicBezTo>
                    <a:pt x="102" y="27"/>
                    <a:pt x="102" y="47"/>
                    <a:pt x="103" y="67"/>
                  </a:cubicBezTo>
                  <a:cubicBezTo>
                    <a:pt x="103" y="84"/>
                    <a:pt x="103" y="101"/>
                    <a:pt x="105" y="118"/>
                  </a:cubicBezTo>
                  <a:cubicBezTo>
                    <a:pt x="107" y="132"/>
                    <a:pt x="111" y="148"/>
                    <a:pt x="119" y="159"/>
                  </a:cubicBezTo>
                  <a:cubicBezTo>
                    <a:pt x="128" y="172"/>
                    <a:pt x="144" y="178"/>
                    <a:pt x="154" y="190"/>
                  </a:cubicBezTo>
                  <a:cubicBezTo>
                    <a:pt x="178" y="214"/>
                    <a:pt x="189" y="249"/>
                    <a:pt x="202" y="279"/>
                  </a:cubicBezTo>
                  <a:cubicBezTo>
                    <a:pt x="207" y="291"/>
                    <a:pt x="213" y="303"/>
                    <a:pt x="218" y="314"/>
                  </a:cubicBezTo>
                  <a:cubicBezTo>
                    <a:pt x="223" y="325"/>
                    <a:pt x="227" y="337"/>
                    <a:pt x="220" y="347"/>
                  </a:cubicBezTo>
                  <a:cubicBezTo>
                    <a:pt x="210" y="361"/>
                    <a:pt x="187" y="367"/>
                    <a:pt x="171" y="370"/>
                  </a:cubicBezTo>
                  <a:cubicBezTo>
                    <a:pt x="151" y="374"/>
                    <a:pt x="131" y="374"/>
                    <a:pt x="110" y="374"/>
                  </a:cubicBezTo>
                  <a:cubicBezTo>
                    <a:pt x="92" y="373"/>
                    <a:pt x="73" y="372"/>
                    <a:pt x="55" y="369"/>
                  </a:cubicBezTo>
                  <a:cubicBezTo>
                    <a:pt x="43" y="367"/>
                    <a:pt x="29" y="365"/>
                    <a:pt x="21" y="356"/>
                  </a:cubicBezTo>
                  <a:cubicBezTo>
                    <a:pt x="6" y="339"/>
                    <a:pt x="11" y="312"/>
                    <a:pt x="15" y="293"/>
                  </a:cubicBezTo>
                  <a:cubicBezTo>
                    <a:pt x="21" y="269"/>
                    <a:pt x="30" y="245"/>
                    <a:pt x="40" y="223"/>
                  </a:cubicBezTo>
                  <a:cubicBezTo>
                    <a:pt x="45" y="213"/>
                    <a:pt x="49" y="204"/>
                    <a:pt x="55" y="195"/>
                  </a:cubicBezTo>
                  <a:cubicBezTo>
                    <a:pt x="63" y="181"/>
                    <a:pt x="75" y="170"/>
                    <a:pt x="77" y="153"/>
                  </a:cubicBezTo>
                  <a:cubicBezTo>
                    <a:pt x="78" y="142"/>
                    <a:pt x="76" y="130"/>
                    <a:pt x="74" y="119"/>
                  </a:cubicBezTo>
                  <a:cubicBezTo>
                    <a:pt x="73" y="107"/>
                    <a:pt x="72" y="96"/>
                    <a:pt x="71" y="84"/>
                  </a:cubicBezTo>
                  <a:cubicBezTo>
                    <a:pt x="70" y="61"/>
                    <a:pt x="69" y="37"/>
                    <a:pt x="69" y="13"/>
                  </a:cubicBezTo>
                  <a:cubicBezTo>
                    <a:pt x="69" y="8"/>
                    <a:pt x="62" y="8"/>
                    <a:pt x="6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0" name="Freeform 21"/>
            <p:cNvSpPr/>
            <p:nvPr/>
          </p:nvSpPr>
          <p:spPr bwMode="auto">
            <a:xfrm>
              <a:off x="6156327" y="2425701"/>
              <a:ext cx="357188" cy="242888"/>
            </a:xfrm>
            <a:custGeom>
              <a:avLst/>
              <a:gdLst>
                <a:gd name="T0" fmla="*/ 0 w 84"/>
                <a:gd name="T1" fmla="*/ 18 h 57"/>
                <a:gd name="T2" fmla="*/ 80 w 84"/>
                <a:gd name="T3" fmla="*/ 35 h 57"/>
                <a:gd name="T4" fmla="*/ 83 w 84"/>
                <a:gd name="T5" fmla="*/ 30 h 57"/>
                <a:gd name="T6" fmla="*/ 77 w 84"/>
                <a:gd name="T7" fmla="*/ 9 h 57"/>
                <a:gd name="T8" fmla="*/ 74 w 84"/>
                <a:gd name="T9" fmla="*/ 5 h 57"/>
                <a:gd name="T10" fmla="*/ 5 w 84"/>
                <a:gd name="T11" fmla="*/ 11 h 57"/>
                <a:gd name="T12" fmla="*/ 7 w 84"/>
                <a:gd name="T13" fmla="*/ 19 h 57"/>
                <a:gd name="T14" fmla="*/ 72 w 84"/>
                <a:gd name="T15" fmla="*/ 12 h 57"/>
                <a:gd name="T16" fmla="*/ 69 w 84"/>
                <a:gd name="T17" fmla="*/ 9 h 57"/>
                <a:gd name="T18" fmla="*/ 76 w 84"/>
                <a:gd name="T19" fmla="*/ 34 h 57"/>
                <a:gd name="T20" fmla="*/ 78 w 84"/>
                <a:gd name="T21" fmla="*/ 28 h 57"/>
                <a:gd name="T22" fmla="*/ 8 w 84"/>
                <a:gd name="T23" fmla="*/ 18 h 57"/>
                <a:gd name="T24" fmla="*/ 0 w 84"/>
                <a:gd name="T25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57">
                  <a:moveTo>
                    <a:pt x="0" y="18"/>
                  </a:moveTo>
                  <a:cubicBezTo>
                    <a:pt x="3" y="57"/>
                    <a:pt x="56" y="39"/>
                    <a:pt x="80" y="35"/>
                  </a:cubicBezTo>
                  <a:cubicBezTo>
                    <a:pt x="83" y="35"/>
                    <a:pt x="84" y="32"/>
                    <a:pt x="83" y="30"/>
                  </a:cubicBezTo>
                  <a:cubicBezTo>
                    <a:pt x="78" y="23"/>
                    <a:pt x="76" y="17"/>
                    <a:pt x="77" y="9"/>
                  </a:cubicBezTo>
                  <a:cubicBezTo>
                    <a:pt x="77" y="7"/>
                    <a:pt x="75" y="5"/>
                    <a:pt x="74" y="5"/>
                  </a:cubicBezTo>
                  <a:cubicBezTo>
                    <a:pt x="52" y="0"/>
                    <a:pt x="26" y="3"/>
                    <a:pt x="5" y="11"/>
                  </a:cubicBezTo>
                  <a:cubicBezTo>
                    <a:pt x="1" y="13"/>
                    <a:pt x="3" y="21"/>
                    <a:pt x="7" y="19"/>
                  </a:cubicBezTo>
                  <a:cubicBezTo>
                    <a:pt x="27" y="11"/>
                    <a:pt x="52" y="7"/>
                    <a:pt x="72" y="12"/>
                  </a:cubicBezTo>
                  <a:cubicBezTo>
                    <a:pt x="71" y="11"/>
                    <a:pt x="70" y="10"/>
                    <a:pt x="69" y="9"/>
                  </a:cubicBezTo>
                  <a:cubicBezTo>
                    <a:pt x="68" y="18"/>
                    <a:pt x="71" y="26"/>
                    <a:pt x="76" y="34"/>
                  </a:cubicBezTo>
                  <a:cubicBezTo>
                    <a:pt x="77" y="32"/>
                    <a:pt x="77" y="30"/>
                    <a:pt x="78" y="28"/>
                  </a:cubicBezTo>
                  <a:cubicBezTo>
                    <a:pt x="60" y="31"/>
                    <a:pt x="10" y="49"/>
                    <a:pt x="8" y="18"/>
                  </a:cubicBezTo>
                  <a:cubicBezTo>
                    <a:pt x="7" y="13"/>
                    <a:pt x="0" y="13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1" name="Freeform 22"/>
            <p:cNvSpPr/>
            <p:nvPr/>
          </p:nvSpPr>
          <p:spPr bwMode="auto">
            <a:xfrm>
              <a:off x="6092827" y="3665539"/>
              <a:ext cx="777875" cy="396875"/>
            </a:xfrm>
            <a:custGeom>
              <a:avLst/>
              <a:gdLst>
                <a:gd name="T0" fmla="*/ 1 w 183"/>
                <a:gd name="T1" fmla="*/ 31 h 93"/>
                <a:gd name="T2" fmla="*/ 25 w 183"/>
                <a:gd name="T3" fmla="*/ 76 h 93"/>
                <a:gd name="T4" fmla="*/ 73 w 183"/>
                <a:gd name="T5" fmla="*/ 91 h 93"/>
                <a:gd name="T6" fmla="*/ 129 w 183"/>
                <a:gd name="T7" fmla="*/ 89 h 93"/>
                <a:gd name="T8" fmla="*/ 167 w 183"/>
                <a:gd name="T9" fmla="*/ 72 h 93"/>
                <a:gd name="T10" fmla="*/ 154 w 183"/>
                <a:gd name="T11" fmla="*/ 4 h 93"/>
                <a:gd name="T12" fmla="*/ 136 w 183"/>
                <a:gd name="T13" fmla="*/ 4 h 93"/>
                <a:gd name="T14" fmla="*/ 124 w 183"/>
                <a:gd name="T15" fmla="*/ 9 h 93"/>
                <a:gd name="T16" fmla="*/ 106 w 183"/>
                <a:gd name="T17" fmla="*/ 4 h 93"/>
                <a:gd name="T18" fmla="*/ 92 w 183"/>
                <a:gd name="T19" fmla="*/ 1 h 93"/>
                <a:gd name="T20" fmla="*/ 86 w 183"/>
                <a:gd name="T21" fmla="*/ 6 h 93"/>
                <a:gd name="T22" fmla="*/ 79 w 183"/>
                <a:gd name="T23" fmla="*/ 11 h 93"/>
                <a:gd name="T24" fmla="*/ 67 w 183"/>
                <a:gd name="T25" fmla="*/ 6 h 93"/>
                <a:gd name="T26" fmla="*/ 51 w 183"/>
                <a:gd name="T27" fmla="*/ 4 h 93"/>
                <a:gd name="T28" fmla="*/ 47 w 183"/>
                <a:gd name="T29" fmla="*/ 10 h 93"/>
                <a:gd name="T30" fmla="*/ 28 w 183"/>
                <a:gd name="T31" fmla="*/ 17 h 93"/>
                <a:gd name="T32" fmla="*/ 13 w 183"/>
                <a:gd name="T33" fmla="*/ 17 h 93"/>
                <a:gd name="T34" fmla="*/ 9 w 183"/>
                <a:gd name="T35" fmla="*/ 23 h 93"/>
                <a:gd name="T36" fmla="*/ 2 w 183"/>
                <a:gd name="T37" fmla="*/ 29 h 93"/>
                <a:gd name="T38" fmla="*/ 3 w 183"/>
                <a:gd name="T39" fmla="*/ 31 h 93"/>
                <a:gd name="T40" fmla="*/ 11 w 183"/>
                <a:gd name="T41" fmla="*/ 27 h 93"/>
                <a:gd name="T42" fmla="*/ 12 w 183"/>
                <a:gd name="T43" fmla="*/ 24 h 93"/>
                <a:gd name="T44" fmla="*/ 21 w 183"/>
                <a:gd name="T45" fmla="*/ 18 h 93"/>
                <a:gd name="T46" fmla="*/ 30 w 183"/>
                <a:gd name="T47" fmla="*/ 20 h 93"/>
                <a:gd name="T48" fmla="*/ 42 w 183"/>
                <a:gd name="T49" fmla="*/ 19 h 93"/>
                <a:gd name="T50" fmla="*/ 62 w 183"/>
                <a:gd name="T51" fmla="*/ 6 h 93"/>
                <a:gd name="T52" fmla="*/ 74 w 183"/>
                <a:gd name="T53" fmla="*/ 15 h 93"/>
                <a:gd name="T54" fmla="*/ 85 w 183"/>
                <a:gd name="T55" fmla="*/ 10 h 93"/>
                <a:gd name="T56" fmla="*/ 99 w 183"/>
                <a:gd name="T57" fmla="*/ 4 h 93"/>
                <a:gd name="T58" fmla="*/ 107 w 183"/>
                <a:gd name="T59" fmla="*/ 9 h 93"/>
                <a:gd name="T60" fmla="*/ 122 w 183"/>
                <a:gd name="T61" fmla="*/ 12 h 93"/>
                <a:gd name="T62" fmla="*/ 141 w 183"/>
                <a:gd name="T63" fmla="*/ 5 h 93"/>
                <a:gd name="T64" fmla="*/ 165 w 183"/>
                <a:gd name="T65" fmla="*/ 18 h 93"/>
                <a:gd name="T66" fmla="*/ 171 w 183"/>
                <a:gd name="T67" fmla="*/ 59 h 93"/>
                <a:gd name="T68" fmla="*/ 139 w 183"/>
                <a:gd name="T69" fmla="*/ 84 h 93"/>
                <a:gd name="T70" fmla="*/ 91 w 183"/>
                <a:gd name="T71" fmla="*/ 89 h 93"/>
                <a:gd name="T72" fmla="*/ 35 w 183"/>
                <a:gd name="T73" fmla="*/ 79 h 93"/>
                <a:gd name="T74" fmla="*/ 14 w 183"/>
                <a:gd name="T75" fmla="*/ 61 h 93"/>
                <a:gd name="T76" fmla="*/ 3 w 183"/>
                <a:gd name="T77" fmla="*/ 30 h 93"/>
                <a:gd name="T78" fmla="*/ 1 w 183"/>
                <a:gd name="T79" fmla="*/ 3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93">
                  <a:moveTo>
                    <a:pt x="1" y="31"/>
                  </a:moveTo>
                  <a:cubicBezTo>
                    <a:pt x="7" y="48"/>
                    <a:pt x="9" y="66"/>
                    <a:pt x="25" y="76"/>
                  </a:cubicBezTo>
                  <a:cubicBezTo>
                    <a:pt x="39" y="86"/>
                    <a:pt x="57" y="90"/>
                    <a:pt x="73" y="91"/>
                  </a:cubicBezTo>
                  <a:cubicBezTo>
                    <a:pt x="92" y="93"/>
                    <a:pt x="111" y="92"/>
                    <a:pt x="129" y="89"/>
                  </a:cubicBezTo>
                  <a:cubicBezTo>
                    <a:pt x="143" y="86"/>
                    <a:pt x="158" y="84"/>
                    <a:pt x="167" y="72"/>
                  </a:cubicBezTo>
                  <a:cubicBezTo>
                    <a:pt x="183" y="52"/>
                    <a:pt x="177" y="16"/>
                    <a:pt x="154" y="4"/>
                  </a:cubicBezTo>
                  <a:cubicBezTo>
                    <a:pt x="148" y="1"/>
                    <a:pt x="142" y="2"/>
                    <a:pt x="136" y="4"/>
                  </a:cubicBezTo>
                  <a:cubicBezTo>
                    <a:pt x="132" y="5"/>
                    <a:pt x="128" y="7"/>
                    <a:pt x="124" y="9"/>
                  </a:cubicBezTo>
                  <a:cubicBezTo>
                    <a:pt x="116" y="11"/>
                    <a:pt x="112" y="9"/>
                    <a:pt x="106" y="4"/>
                  </a:cubicBezTo>
                  <a:cubicBezTo>
                    <a:pt x="102" y="1"/>
                    <a:pt x="97" y="0"/>
                    <a:pt x="92" y="1"/>
                  </a:cubicBezTo>
                  <a:cubicBezTo>
                    <a:pt x="89" y="2"/>
                    <a:pt x="88" y="4"/>
                    <a:pt x="86" y="6"/>
                  </a:cubicBezTo>
                  <a:cubicBezTo>
                    <a:pt x="84" y="8"/>
                    <a:pt x="82" y="10"/>
                    <a:pt x="79" y="11"/>
                  </a:cubicBezTo>
                  <a:cubicBezTo>
                    <a:pt x="74" y="13"/>
                    <a:pt x="71" y="10"/>
                    <a:pt x="67" y="6"/>
                  </a:cubicBezTo>
                  <a:cubicBezTo>
                    <a:pt x="62" y="3"/>
                    <a:pt x="57" y="0"/>
                    <a:pt x="51" y="4"/>
                  </a:cubicBezTo>
                  <a:cubicBezTo>
                    <a:pt x="49" y="6"/>
                    <a:pt x="49" y="8"/>
                    <a:pt x="47" y="10"/>
                  </a:cubicBezTo>
                  <a:cubicBezTo>
                    <a:pt x="43" y="18"/>
                    <a:pt x="37" y="19"/>
                    <a:pt x="28" y="17"/>
                  </a:cubicBezTo>
                  <a:cubicBezTo>
                    <a:pt x="23" y="16"/>
                    <a:pt x="18" y="13"/>
                    <a:pt x="13" y="17"/>
                  </a:cubicBezTo>
                  <a:cubicBezTo>
                    <a:pt x="11" y="19"/>
                    <a:pt x="11" y="21"/>
                    <a:pt x="9" y="23"/>
                  </a:cubicBezTo>
                  <a:cubicBezTo>
                    <a:pt x="7" y="26"/>
                    <a:pt x="5" y="27"/>
                    <a:pt x="2" y="29"/>
                  </a:cubicBezTo>
                  <a:cubicBezTo>
                    <a:pt x="0" y="30"/>
                    <a:pt x="1" y="32"/>
                    <a:pt x="3" y="31"/>
                  </a:cubicBezTo>
                  <a:cubicBezTo>
                    <a:pt x="5" y="30"/>
                    <a:pt x="9" y="29"/>
                    <a:pt x="11" y="27"/>
                  </a:cubicBezTo>
                  <a:cubicBezTo>
                    <a:pt x="11" y="27"/>
                    <a:pt x="16" y="17"/>
                    <a:pt x="12" y="24"/>
                  </a:cubicBezTo>
                  <a:cubicBezTo>
                    <a:pt x="14" y="20"/>
                    <a:pt x="16" y="18"/>
                    <a:pt x="21" y="18"/>
                  </a:cubicBezTo>
                  <a:cubicBezTo>
                    <a:pt x="24" y="18"/>
                    <a:pt x="27" y="20"/>
                    <a:pt x="30" y="20"/>
                  </a:cubicBezTo>
                  <a:cubicBezTo>
                    <a:pt x="34" y="21"/>
                    <a:pt x="38" y="21"/>
                    <a:pt x="42" y="19"/>
                  </a:cubicBezTo>
                  <a:cubicBezTo>
                    <a:pt x="49" y="16"/>
                    <a:pt x="51" y="1"/>
                    <a:pt x="62" y="6"/>
                  </a:cubicBezTo>
                  <a:cubicBezTo>
                    <a:pt x="66" y="8"/>
                    <a:pt x="69" y="13"/>
                    <a:pt x="74" y="15"/>
                  </a:cubicBezTo>
                  <a:cubicBezTo>
                    <a:pt x="79" y="16"/>
                    <a:pt x="82" y="13"/>
                    <a:pt x="85" y="10"/>
                  </a:cubicBezTo>
                  <a:cubicBezTo>
                    <a:pt x="90" y="6"/>
                    <a:pt x="91" y="2"/>
                    <a:pt x="99" y="4"/>
                  </a:cubicBezTo>
                  <a:cubicBezTo>
                    <a:pt x="102" y="4"/>
                    <a:pt x="104" y="7"/>
                    <a:pt x="107" y="9"/>
                  </a:cubicBezTo>
                  <a:cubicBezTo>
                    <a:pt x="112" y="12"/>
                    <a:pt x="116" y="13"/>
                    <a:pt x="122" y="12"/>
                  </a:cubicBezTo>
                  <a:cubicBezTo>
                    <a:pt x="128" y="11"/>
                    <a:pt x="134" y="7"/>
                    <a:pt x="141" y="5"/>
                  </a:cubicBezTo>
                  <a:cubicBezTo>
                    <a:pt x="151" y="3"/>
                    <a:pt x="160" y="10"/>
                    <a:pt x="165" y="18"/>
                  </a:cubicBezTo>
                  <a:cubicBezTo>
                    <a:pt x="173" y="29"/>
                    <a:pt x="175" y="45"/>
                    <a:pt x="171" y="59"/>
                  </a:cubicBezTo>
                  <a:cubicBezTo>
                    <a:pt x="166" y="75"/>
                    <a:pt x="155" y="81"/>
                    <a:pt x="139" y="84"/>
                  </a:cubicBezTo>
                  <a:cubicBezTo>
                    <a:pt x="124" y="88"/>
                    <a:pt x="107" y="89"/>
                    <a:pt x="91" y="89"/>
                  </a:cubicBezTo>
                  <a:cubicBezTo>
                    <a:pt x="72" y="89"/>
                    <a:pt x="52" y="87"/>
                    <a:pt x="35" y="79"/>
                  </a:cubicBezTo>
                  <a:cubicBezTo>
                    <a:pt x="26" y="75"/>
                    <a:pt x="18" y="69"/>
                    <a:pt x="14" y="61"/>
                  </a:cubicBezTo>
                  <a:cubicBezTo>
                    <a:pt x="9" y="51"/>
                    <a:pt x="7" y="40"/>
                    <a:pt x="3" y="30"/>
                  </a:cubicBezTo>
                  <a:cubicBezTo>
                    <a:pt x="3" y="28"/>
                    <a:pt x="0" y="29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6275389" y="3797301"/>
              <a:ext cx="93663" cy="90488"/>
            </a:xfrm>
            <a:custGeom>
              <a:avLst/>
              <a:gdLst>
                <a:gd name="T0" fmla="*/ 16 w 22"/>
                <a:gd name="T1" fmla="*/ 3 h 21"/>
                <a:gd name="T2" fmla="*/ 3 w 22"/>
                <a:gd name="T3" fmla="*/ 15 h 21"/>
                <a:gd name="T4" fmla="*/ 5 w 22"/>
                <a:gd name="T5" fmla="*/ 19 h 21"/>
                <a:gd name="T6" fmla="*/ 20 w 22"/>
                <a:gd name="T7" fmla="*/ 6 h 21"/>
                <a:gd name="T8" fmla="*/ 16 w 22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6" y="3"/>
                  </a:moveTo>
                  <a:cubicBezTo>
                    <a:pt x="12" y="7"/>
                    <a:pt x="8" y="12"/>
                    <a:pt x="3" y="15"/>
                  </a:cubicBezTo>
                  <a:cubicBezTo>
                    <a:pt x="0" y="17"/>
                    <a:pt x="2" y="21"/>
                    <a:pt x="5" y="19"/>
                  </a:cubicBezTo>
                  <a:cubicBezTo>
                    <a:pt x="11" y="16"/>
                    <a:pt x="15" y="11"/>
                    <a:pt x="20" y="6"/>
                  </a:cubicBezTo>
                  <a:cubicBezTo>
                    <a:pt x="22" y="4"/>
                    <a:pt x="19" y="0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3" name="Freeform 24"/>
            <p:cNvSpPr/>
            <p:nvPr/>
          </p:nvSpPr>
          <p:spPr bwMode="auto">
            <a:xfrm>
              <a:off x="6249989" y="3822701"/>
              <a:ext cx="131763" cy="65088"/>
            </a:xfrm>
            <a:custGeom>
              <a:avLst/>
              <a:gdLst>
                <a:gd name="T0" fmla="*/ 3 w 31"/>
                <a:gd name="T1" fmla="*/ 6 h 15"/>
                <a:gd name="T2" fmla="*/ 25 w 31"/>
                <a:gd name="T3" fmla="*/ 13 h 15"/>
                <a:gd name="T4" fmla="*/ 28 w 31"/>
                <a:gd name="T5" fmla="*/ 9 h 15"/>
                <a:gd name="T6" fmla="*/ 4 w 31"/>
                <a:gd name="T7" fmla="*/ 1 h 15"/>
                <a:gd name="T8" fmla="*/ 3 w 31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" y="6"/>
                  </a:moveTo>
                  <a:cubicBezTo>
                    <a:pt x="11" y="7"/>
                    <a:pt x="18" y="10"/>
                    <a:pt x="25" y="13"/>
                  </a:cubicBezTo>
                  <a:cubicBezTo>
                    <a:pt x="28" y="15"/>
                    <a:pt x="31" y="10"/>
                    <a:pt x="28" y="9"/>
                  </a:cubicBezTo>
                  <a:cubicBezTo>
                    <a:pt x="20" y="5"/>
                    <a:pt x="13" y="3"/>
                    <a:pt x="4" y="1"/>
                  </a:cubicBezTo>
                  <a:cubicBezTo>
                    <a:pt x="1" y="0"/>
                    <a:pt x="0" y="5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4" name="Freeform 25"/>
            <p:cNvSpPr/>
            <p:nvPr/>
          </p:nvSpPr>
          <p:spPr bwMode="auto">
            <a:xfrm>
              <a:off x="6437314" y="3763964"/>
              <a:ext cx="127000" cy="93663"/>
            </a:xfrm>
            <a:custGeom>
              <a:avLst/>
              <a:gdLst>
                <a:gd name="T0" fmla="*/ 25 w 30"/>
                <a:gd name="T1" fmla="*/ 1 h 22"/>
                <a:gd name="T2" fmla="*/ 3 w 30"/>
                <a:gd name="T3" fmla="*/ 15 h 22"/>
                <a:gd name="T4" fmla="*/ 6 w 30"/>
                <a:gd name="T5" fmla="*/ 20 h 22"/>
                <a:gd name="T6" fmla="*/ 16 w 30"/>
                <a:gd name="T7" fmla="*/ 13 h 22"/>
                <a:gd name="T8" fmla="*/ 27 w 30"/>
                <a:gd name="T9" fmla="*/ 6 h 22"/>
                <a:gd name="T10" fmla="*/ 25 w 30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2">
                  <a:moveTo>
                    <a:pt x="25" y="1"/>
                  </a:moveTo>
                  <a:cubicBezTo>
                    <a:pt x="17" y="4"/>
                    <a:pt x="10" y="11"/>
                    <a:pt x="3" y="15"/>
                  </a:cubicBezTo>
                  <a:cubicBezTo>
                    <a:pt x="0" y="17"/>
                    <a:pt x="3" y="22"/>
                    <a:pt x="6" y="20"/>
                  </a:cubicBezTo>
                  <a:cubicBezTo>
                    <a:pt x="9" y="17"/>
                    <a:pt x="13" y="15"/>
                    <a:pt x="16" y="13"/>
                  </a:cubicBezTo>
                  <a:cubicBezTo>
                    <a:pt x="19" y="10"/>
                    <a:pt x="23" y="7"/>
                    <a:pt x="27" y="6"/>
                  </a:cubicBezTo>
                  <a:cubicBezTo>
                    <a:pt x="30" y="5"/>
                    <a:pt x="28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5" name="Freeform 26"/>
            <p:cNvSpPr/>
            <p:nvPr/>
          </p:nvSpPr>
          <p:spPr bwMode="auto">
            <a:xfrm>
              <a:off x="6454777" y="3776664"/>
              <a:ext cx="58738" cy="85725"/>
            </a:xfrm>
            <a:custGeom>
              <a:avLst/>
              <a:gdLst>
                <a:gd name="T0" fmla="*/ 2 w 14"/>
                <a:gd name="T1" fmla="*/ 6 h 20"/>
                <a:gd name="T2" fmla="*/ 8 w 14"/>
                <a:gd name="T3" fmla="*/ 16 h 20"/>
                <a:gd name="T4" fmla="*/ 13 w 14"/>
                <a:gd name="T5" fmla="*/ 15 h 20"/>
                <a:gd name="T6" fmla="*/ 6 w 14"/>
                <a:gd name="T7" fmla="*/ 2 h 20"/>
                <a:gd name="T8" fmla="*/ 2 w 14"/>
                <a:gd name="T9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0">
                  <a:moveTo>
                    <a:pt x="2" y="6"/>
                  </a:moveTo>
                  <a:cubicBezTo>
                    <a:pt x="5" y="9"/>
                    <a:pt x="7" y="13"/>
                    <a:pt x="8" y="16"/>
                  </a:cubicBezTo>
                  <a:cubicBezTo>
                    <a:pt x="9" y="20"/>
                    <a:pt x="14" y="18"/>
                    <a:pt x="13" y="15"/>
                  </a:cubicBezTo>
                  <a:cubicBezTo>
                    <a:pt x="12" y="10"/>
                    <a:pt x="9" y="6"/>
                    <a:pt x="6" y="2"/>
                  </a:cubicBezTo>
                  <a:cubicBezTo>
                    <a:pt x="4" y="0"/>
                    <a:pt x="0" y="4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6" name="Freeform 27"/>
            <p:cNvSpPr/>
            <p:nvPr/>
          </p:nvSpPr>
          <p:spPr bwMode="auto">
            <a:xfrm>
              <a:off x="6361114" y="3875089"/>
              <a:ext cx="93663" cy="101600"/>
            </a:xfrm>
            <a:custGeom>
              <a:avLst/>
              <a:gdLst>
                <a:gd name="T0" fmla="*/ 17 w 22"/>
                <a:gd name="T1" fmla="*/ 2 h 24"/>
                <a:gd name="T2" fmla="*/ 2 w 22"/>
                <a:gd name="T3" fmla="*/ 18 h 24"/>
                <a:gd name="T4" fmla="*/ 7 w 22"/>
                <a:gd name="T5" fmla="*/ 21 h 24"/>
                <a:gd name="T6" fmla="*/ 20 w 22"/>
                <a:gd name="T7" fmla="*/ 7 h 24"/>
                <a:gd name="T8" fmla="*/ 17 w 22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4">
                  <a:moveTo>
                    <a:pt x="17" y="2"/>
                  </a:moveTo>
                  <a:cubicBezTo>
                    <a:pt x="11" y="7"/>
                    <a:pt x="7" y="12"/>
                    <a:pt x="2" y="18"/>
                  </a:cubicBezTo>
                  <a:cubicBezTo>
                    <a:pt x="0" y="21"/>
                    <a:pt x="5" y="24"/>
                    <a:pt x="7" y="21"/>
                  </a:cubicBezTo>
                  <a:cubicBezTo>
                    <a:pt x="11" y="16"/>
                    <a:pt x="15" y="10"/>
                    <a:pt x="20" y="7"/>
                  </a:cubicBezTo>
                  <a:cubicBezTo>
                    <a:pt x="22" y="5"/>
                    <a:pt x="20" y="0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7" name="Freeform 28"/>
            <p:cNvSpPr/>
            <p:nvPr/>
          </p:nvSpPr>
          <p:spPr bwMode="auto">
            <a:xfrm>
              <a:off x="6361114" y="3890964"/>
              <a:ext cx="109538" cy="73025"/>
            </a:xfrm>
            <a:custGeom>
              <a:avLst/>
              <a:gdLst>
                <a:gd name="T0" fmla="*/ 3 w 26"/>
                <a:gd name="T1" fmla="*/ 6 h 17"/>
                <a:gd name="T2" fmla="*/ 22 w 26"/>
                <a:gd name="T3" fmla="*/ 16 h 17"/>
                <a:gd name="T4" fmla="*/ 23 w 26"/>
                <a:gd name="T5" fmla="*/ 11 h 17"/>
                <a:gd name="T6" fmla="*/ 6 w 26"/>
                <a:gd name="T7" fmla="*/ 2 h 17"/>
                <a:gd name="T8" fmla="*/ 3 w 26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3" y="6"/>
                  </a:moveTo>
                  <a:cubicBezTo>
                    <a:pt x="9" y="10"/>
                    <a:pt x="15" y="13"/>
                    <a:pt x="22" y="16"/>
                  </a:cubicBezTo>
                  <a:cubicBezTo>
                    <a:pt x="25" y="17"/>
                    <a:pt x="26" y="12"/>
                    <a:pt x="23" y="11"/>
                  </a:cubicBezTo>
                  <a:cubicBezTo>
                    <a:pt x="17" y="8"/>
                    <a:pt x="11" y="6"/>
                    <a:pt x="6" y="2"/>
                  </a:cubicBezTo>
                  <a:cubicBezTo>
                    <a:pt x="3" y="0"/>
                    <a:pt x="0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8" name="Freeform 29"/>
            <p:cNvSpPr/>
            <p:nvPr/>
          </p:nvSpPr>
          <p:spPr bwMode="auto">
            <a:xfrm>
              <a:off x="6564314" y="3822701"/>
              <a:ext cx="114300" cy="136525"/>
            </a:xfrm>
            <a:custGeom>
              <a:avLst/>
              <a:gdLst>
                <a:gd name="T0" fmla="*/ 21 w 27"/>
                <a:gd name="T1" fmla="*/ 3 h 32"/>
                <a:gd name="T2" fmla="*/ 2 w 27"/>
                <a:gd name="T3" fmla="*/ 26 h 32"/>
                <a:gd name="T4" fmla="*/ 6 w 27"/>
                <a:gd name="T5" fmla="*/ 30 h 32"/>
                <a:gd name="T6" fmla="*/ 25 w 27"/>
                <a:gd name="T7" fmla="*/ 7 h 32"/>
                <a:gd name="T8" fmla="*/ 21 w 27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2">
                  <a:moveTo>
                    <a:pt x="21" y="3"/>
                  </a:moveTo>
                  <a:cubicBezTo>
                    <a:pt x="15" y="11"/>
                    <a:pt x="9" y="19"/>
                    <a:pt x="2" y="26"/>
                  </a:cubicBezTo>
                  <a:cubicBezTo>
                    <a:pt x="0" y="28"/>
                    <a:pt x="3" y="32"/>
                    <a:pt x="6" y="30"/>
                  </a:cubicBezTo>
                  <a:cubicBezTo>
                    <a:pt x="13" y="22"/>
                    <a:pt x="18" y="14"/>
                    <a:pt x="25" y="7"/>
                  </a:cubicBezTo>
                  <a:cubicBezTo>
                    <a:pt x="27" y="4"/>
                    <a:pt x="23" y="0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9" name="Freeform 30"/>
            <p:cNvSpPr/>
            <p:nvPr/>
          </p:nvSpPr>
          <p:spPr bwMode="auto">
            <a:xfrm>
              <a:off x="6561139" y="3849689"/>
              <a:ext cx="114300" cy="66675"/>
            </a:xfrm>
            <a:custGeom>
              <a:avLst/>
              <a:gdLst>
                <a:gd name="T0" fmla="*/ 2 w 27"/>
                <a:gd name="T1" fmla="*/ 6 h 16"/>
                <a:gd name="T2" fmla="*/ 22 w 27"/>
                <a:gd name="T3" fmla="*/ 15 h 16"/>
                <a:gd name="T4" fmla="*/ 23 w 27"/>
                <a:gd name="T5" fmla="*/ 10 h 16"/>
                <a:gd name="T6" fmla="*/ 5 w 27"/>
                <a:gd name="T7" fmla="*/ 2 h 16"/>
                <a:gd name="T8" fmla="*/ 2 w 27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2" y="6"/>
                  </a:moveTo>
                  <a:cubicBezTo>
                    <a:pt x="8" y="10"/>
                    <a:pt x="15" y="14"/>
                    <a:pt x="22" y="15"/>
                  </a:cubicBezTo>
                  <a:cubicBezTo>
                    <a:pt x="25" y="16"/>
                    <a:pt x="27" y="11"/>
                    <a:pt x="23" y="10"/>
                  </a:cubicBezTo>
                  <a:cubicBezTo>
                    <a:pt x="17" y="9"/>
                    <a:pt x="10" y="6"/>
                    <a:pt x="5" y="2"/>
                  </a:cubicBezTo>
                  <a:cubicBezTo>
                    <a:pt x="2" y="0"/>
                    <a:pt x="0" y="4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>
              <a:off x="6650039" y="3738564"/>
              <a:ext cx="84138" cy="84138"/>
            </a:xfrm>
            <a:custGeom>
              <a:avLst/>
              <a:gdLst>
                <a:gd name="T0" fmla="*/ 14 w 20"/>
                <a:gd name="T1" fmla="*/ 3 h 20"/>
                <a:gd name="T2" fmla="*/ 2 w 20"/>
                <a:gd name="T3" fmla="*/ 14 h 20"/>
                <a:gd name="T4" fmla="*/ 6 w 20"/>
                <a:gd name="T5" fmla="*/ 18 h 20"/>
                <a:gd name="T6" fmla="*/ 18 w 20"/>
                <a:gd name="T7" fmla="*/ 6 h 20"/>
                <a:gd name="T8" fmla="*/ 14 w 20"/>
                <a:gd name="T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4" y="3"/>
                  </a:moveTo>
                  <a:cubicBezTo>
                    <a:pt x="10" y="6"/>
                    <a:pt x="6" y="10"/>
                    <a:pt x="2" y="14"/>
                  </a:cubicBezTo>
                  <a:cubicBezTo>
                    <a:pt x="0" y="16"/>
                    <a:pt x="4" y="20"/>
                    <a:pt x="6" y="18"/>
                  </a:cubicBezTo>
                  <a:cubicBezTo>
                    <a:pt x="10" y="14"/>
                    <a:pt x="14" y="10"/>
                    <a:pt x="18" y="6"/>
                  </a:cubicBezTo>
                  <a:cubicBezTo>
                    <a:pt x="20" y="4"/>
                    <a:pt x="16" y="0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1" name="Freeform 32"/>
            <p:cNvSpPr/>
            <p:nvPr/>
          </p:nvSpPr>
          <p:spPr bwMode="auto">
            <a:xfrm>
              <a:off x="6662739" y="3751264"/>
              <a:ext cx="93663" cy="71438"/>
            </a:xfrm>
            <a:custGeom>
              <a:avLst/>
              <a:gdLst>
                <a:gd name="T0" fmla="*/ 2 w 22"/>
                <a:gd name="T1" fmla="*/ 6 h 17"/>
                <a:gd name="T2" fmla="*/ 17 w 22"/>
                <a:gd name="T3" fmla="*/ 15 h 17"/>
                <a:gd name="T4" fmla="*/ 19 w 22"/>
                <a:gd name="T5" fmla="*/ 11 h 17"/>
                <a:gd name="T6" fmla="*/ 6 w 22"/>
                <a:gd name="T7" fmla="*/ 2 h 17"/>
                <a:gd name="T8" fmla="*/ 2 w 22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2" y="6"/>
                  </a:moveTo>
                  <a:cubicBezTo>
                    <a:pt x="6" y="10"/>
                    <a:pt x="11" y="12"/>
                    <a:pt x="17" y="15"/>
                  </a:cubicBezTo>
                  <a:cubicBezTo>
                    <a:pt x="19" y="17"/>
                    <a:pt x="22" y="12"/>
                    <a:pt x="19" y="11"/>
                  </a:cubicBezTo>
                  <a:cubicBezTo>
                    <a:pt x="14" y="8"/>
                    <a:pt x="9" y="6"/>
                    <a:pt x="6" y="2"/>
                  </a:cubicBezTo>
                  <a:cubicBezTo>
                    <a:pt x="3" y="0"/>
                    <a:pt x="0" y="3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6" name="Freeform 37"/>
            <p:cNvSpPr/>
            <p:nvPr/>
          </p:nvSpPr>
          <p:spPr bwMode="auto">
            <a:xfrm>
              <a:off x="6262689" y="1985964"/>
              <a:ext cx="200025" cy="414338"/>
            </a:xfrm>
            <a:custGeom>
              <a:avLst/>
              <a:gdLst>
                <a:gd name="T0" fmla="*/ 13 w 47"/>
                <a:gd name="T1" fmla="*/ 93 h 97"/>
                <a:gd name="T2" fmla="*/ 43 w 47"/>
                <a:gd name="T3" fmla="*/ 59 h 97"/>
                <a:gd name="T4" fmla="*/ 38 w 47"/>
                <a:gd name="T5" fmla="*/ 41 h 97"/>
                <a:gd name="T6" fmla="*/ 27 w 47"/>
                <a:gd name="T7" fmla="*/ 33 h 97"/>
                <a:gd name="T8" fmla="*/ 29 w 47"/>
                <a:gd name="T9" fmla="*/ 5 h 97"/>
                <a:gd name="T10" fmla="*/ 27 w 47"/>
                <a:gd name="T11" fmla="*/ 1 h 97"/>
                <a:gd name="T12" fmla="*/ 3 w 47"/>
                <a:gd name="T13" fmla="*/ 16 h 97"/>
                <a:gd name="T14" fmla="*/ 19 w 47"/>
                <a:gd name="T15" fmla="*/ 43 h 97"/>
                <a:gd name="T16" fmla="*/ 2 w 47"/>
                <a:gd name="T17" fmla="*/ 70 h 97"/>
                <a:gd name="T18" fmla="*/ 11 w 47"/>
                <a:gd name="T19" fmla="*/ 93 h 97"/>
                <a:gd name="T20" fmla="*/ 8 w 47"/>
                <a:gd name="T21" fmla="*/ 90 h 97"/>
                <a:gd name="T22" fmla="*/ 8 w 47"/>
                <a:gd name="T23" fmla="*/ 93 h 97"/>
                <a:gd name="T24" fmla="*/ 13 w 47"/>
                <a:gd name="T25" fmla="*/ 93 h 97"/>
                <a:gd name="T26" fmla="*/ 13 w 47"/>
                <a:gd name="T27" fmla="*/ 90 h 97"/>
                <a:gd name="T28" fmla="*/ 11 w 47"/>
                <a:gd name="T29" fmla="*/ 88 h 97"/>
                <a:gd name="T30" fmla="*/ 10 w 47"/>
                <a:gd name="T31" fmla="*/ 68 h 97"/>
                <a:gd name="T32" fmla="*/ 20 w 47"/>
                <a:gd name="T33" fmla="*/ 61 h 97"/>
                <a:gd name="T34" fmla="*/ 26 w 47"/>
                <a:gd name="T35" fmla="*/ 49 h 97"/>
                <a:gd name="T36" fmla="*/ 15 w 47"/>
                <a:gd name="T37" fmla="*/ 32 h 97"/>
                <a:gd name="T38" fmla="*/ 8 w 47"/>
                <a:gd name="T39" fmla="*/ 15 h 97"/>
                <a:gd name="T40" fmla="*/ 27 w 47"/>
                <a:gd name="T41" fmla="*/ 7 h 97"/>
                <a:gd name="T42" fmla="*/ 25 w 47"/>
                <a:gd name="T43" fmla="*/ 3 h 97"/>
                <a:gd name="T44" fmla="*/ 22 w 47"/>
                <a:gd name="T45" fmla="*/ 34 h 97"/>
                <a:gd name="T46" fmla="*/ 36 w 47"/>
                <a:gd name="T47" fmla="*/ 61 h 97"/>
                <a:gd name="T48" fmla="*/ 8 w 47"/>
                <a:gd name="T49" fmla="*/ 94 h 97"/>
                <a:gd name="T50" fmla="*/ 13 w 47"/>
                <a:gd name="T51" fmla="*/ 9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" h="97">
                  <a:moveTo>
                    <a:pt x="13" y="93"/>
                  </a:moveTo>
                  <a:cubicBezTo>
                    <a:pt x="6" y="74"/>
                    <a:pt x="37" y="74"/>
                    <a:pt x="43" y="59"/>
                  </a:cubicBezTo>
                  <a:cubicBezTo>
                    <a:pt x="46" y="53"/>
                    <a:pt x="43" y="46"/>
                    <a:pt x="38" y="41"/>
                  </a:cubicBezTo>
                  <a:cubicBezTo>
                    <a:pt x="35" y="38"/>
                    <a:pt x="30" y="36"/>
                    <a:pt x="27" y="33"/>
                  </a:cubicBezTo>
                  <a:cubicBezTo>
                    <a:pt x="19" y="23"/>
                    <a:pt x="25" y="14"/>
                    <a:pt x="29" y="5"/>
                  </a:cubicBezTo>
                  <a:cubicBezTo>
                    <a:pt x="30" y="3"/>
                    <a:pt x="29" y="2"/>
                    <a:pt x="27" y="1"/>
                  </a:cubicBezTo>
                  <a:cubicBezTo>
                    <a:pt x="16" y="0"/>
                    <a:pt x="4" y="5"/>
                    <a:pt x="3" y="16"/>
                  </a:cubicBezTo>
                  <a:cubicBezTo>
                    <a:pt x="0" y="31"/>
                    <a:pt x="12" y="33"/>
                    <a:pt x="19" y="43"/>
                  </a:cubicBezTo>
                  <a:cubicBezTo>
                    <a:pt x="28" y="57"/>
                    <a:pt x="6" y="59"/>
                    <a:pt x="2" y="70"/>
                  </a:cubicBezTo>
                  <a:cubicBezTo>
                    <a:pt x="0" y="77"/>
                    <a:pt x="1" y="92"/>
                    <a:pt x="11" y="93"/>
                  </a:cubicBezTo>
                  <a:cubicBezTo>
                    <a:pt x="10" y="92"/>
                    <a:pt x="9" y="91"/>
                    <a:pt x="8" y="90"/>
                  </a:cubicBezTo>
                  <a:cubicBezTo>
                    <a:pt x="8" y="91"/>
                    <a:pt x="8" y="92"/>
                    <a:pt x="8" y="93"/>
                  </a:cubicBezTo>
                  <a:cubicBezTo>
                    <a:pt x="8" y="97"/>
                    <a:pt x="13" y="97"/>
                    <a:pt x="13" y="93"/>
                  </a:cubicBezTo>
                  <a:cubicBezTo>
                    <a:pt x="13" y="92"/>
                    <a:pt x="13" y="91"/>
                    <a:pt x="13" y="90"/>
                  </a:cubicBezTo>
                  <a:cubicBezTo>
                    <a:pt x="13" y="89"/>
                    <a:pt x="12" y="88"/>
                    <a:pt x="11" y="88"/>
                  </a:cubicBezTo>
                  <a:cubicBezTo>
                    <a:pt x="3" y="87"/>
                    <a:pt x="7" y="70"/>
                    <a:pt x="10" y="68"/>
                  </a:cubicBezTo>
                  <a:cubicBezTo>
                    <a:pt x="12" y="64"/>
                    <a:pt x="16" y="63"/>
                    <a:pt x="20" y="61"/>
                  </a:cubicBezTo>
                  <a:cubicBezTo>
                    <a:pt x="24" y="58"/>
                    <a:pt x="27" y="54"/>
                    <a:pt x="26" y="49"/>
                  </a:cubicBezTo>
                  <a:cubicBezTo>
                    <a:pt x="26" y="41"/>
                    <a:pt x="20" y="37"/>
                    <a:pt x="15" y="32"/>
                  </a:cubicBezTo>
                  <a:cubicBezTo>
                    <a:pt x="9" y="28"/>
                    <a:pt x="5" y="22"/>
                    <a:pt x="8" y="15"/>
                  </a:cubicBezTo>
                  <a:cubicBezTo>
                    <a:pt x="11" y="7"/>
                    <a:pt x="20" y="6"/>
                    <a:pt x="27" y="7"/>
                  </a:cubicBezTo>
                  <a:cubicBezTo>
                    <a:pt x="26" y="5"/>
                    <a:pt x="26" y="4"/>
                    <a:pt x="25" y="3"/>
                  </a:cubicBezTo>
                  <a:cubicBezTo>
                    <a:pt x="20" y="13"/>
                    <a:pt x="14" y="23"/>
                    <a:pt x="22" y="34"/>
                  </a:cubicBezTo>
                  <a:cubicBezTo>
                    <a:pt x="27" y="43"/>
                    <a:pt x="47" y="49"/>
                    <a:pt x="36" y="61"/>
                  </a:cubicBezTo>
                  <a:cubicBezTo>
                    <a:pt x="25" y="72"/>
                    <a:pt x="1" y="73"/>
                    <a:pt x="8" y="94"/>
                  </a:cubicBezTo>
                  <a:cubicBezTo>
                    <a:pt x="9" y="97"/>
                    <a:pt x="14" y="96"/>
                    <a:pt x="13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7" name="Freeform 38"/>
            <p:cNvSpPr/>
            <p:nvPr/>
          </p:nvSpPr>
          <p:spPr bwMode="auto">
            <a:xfrm>
              <a:off x="6118227" y="2127251"/>
              <a:ext cx="187325" cy="268288"/>
            </a:xfrm>
            <a:custGeom>
              <a:avLst/>
              <a:gdLst>
                <a:gd name="T0" fmla="*/ 36 w 44"/>
                <a:gd name="T1" fmla="*/ 57 h 63"/>
                <a:gd name="T2" fmla="*/ 36 w 44"/>
                <a:gd name="T3" fmla="*/ 24 h 63"/>
                <a:gd name="T4" fmla="*/ 43 w 44"/>
                <a:gd name="T5" fmla="*/ 12 h 63"/>
                <a:gd name="T6" fmla="*/ 17 w 44"/>
                <a:gd name="T7" fmla="*/ 3 h 63"/>
                <a:gd name="T8" fmla="*/ 15 w 44"/>
                <a:gd name="T9" fmla="*/ 7 h 63"/>
                <a:gd name="T10" fmla="*/ 7 w 44"/>
                <a:gd name="T11" fmla="*/ 24 h 63"/>
                <a:gd name="T12" fmla="*/ 1 w 44"/>
                <a:gd name="T13" fmla="*/ 39 h 63"/>
                <a:gd name="T14" fmla="*/ 32 w 44"/>
                <a:gd name="T15" fmla="*/ 61 h 63"/>
                <a:gd name="T16" fmla="*/ 33 w 44"/>
                <a:gd name="T17" fmla="*/ 56 h 63"/>
                <a:gd name="T18" fmla="*/ 16 w 44"/>
                <a:gd name="T19" fmla="*/ 48 h 63"/>
                <a:gd name="T20" fmla="*/ 12 w 44"/>
                <a:gd name="T21" fmla="*/ 27 h 63"/>
                <a:gd name="T22" fmla="*/ 19 w 44"/>
                <a:gd name="T23" fmla="*/ 3 h 63"/>
                <a:gd name="T24" fmla="*/ 17 w 44"/>
                <a:gd name="T25" fmla="*/ 8 h 63"/>
                <a:gd name="T26" fmla="*/ 38 w 44"/>
                <a:gd name="T27" fmla="*/ 11 h 63"/>
                <a:gd name="T28" fmla="*/ 28 w 44"/>
                <a:gd name="T29" fmla="*/ 25 h 63"/>
                <a:gd name="T30" fmla="*/ 31 w 44"/>
                <a:gd name="T31" fmla="*/ 60 h 63"/>
                <a:gd name="T32" fmla="*/ 36 w 44"/>
                <a:gd name="T33" fmla="*/ 5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63">
                  <a:moveTo>
                    <a:pt x="36" y="57"/>
                  </a:moveTo>
                  <a:cubicBezTo>
                    <a:pt x="27" y="46"/>
                    <a:pt x="24" y="35"/>
                    <a:pt x="36" y="24"/>
                  </a:cubicBezTo>
                  <a:cubicBezTo>
                    <a:pt x="39" y="21"/>
                    <a:pt x="44" y="18"/>
                    <a:pt x="43" y="12"/>
                  </a:cubicBezTo>
                  <a:cubicBezTo>
                    <a:pt x="43" y="0"/>
                    <a:pt x="25" y="2"/>
                    <a:pt x="17" y="3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4" y="14"/>
                    <a:pt x="12" y="19"/>
                    <a:pt x="7" y="24"/>
                  </a:cubicBezTo>
                  <a:cubicBezTo>
                    <a:pt x="3" y="28"/>
                    <a:pt x="0" y="33"/>
                    <a:pt x="1" y="39"/>
                  </a:cubicBezTo>
                  <a:cubicBezTo>
                    <a:pt x="3" y="51"/>
                    <a:pt x="22" y="58"/>
                    <a:pt x="32" y="61"/>
                  </a:cubicBezTo>
                  <a:cubicBezTo>
                    <a:pt x="35" y="62"/>
                    <a:pt x="36" y="57"/>
                    <a:pt x="33" y="56"/>
                  </a:cubicBezTo>
                  <a:cubicBezTo>
                    <a:pt x="27" y="54"/>
                    <a:pt x="21" y="51"/>
                    <a:pt x="16" y="48"/>
                  </a:cubicBezTo>
                  <a:cubicBezTo>
                    <a:pt x="6" y="42"/>
                    <a:pt x="3" y="35"/>
                    <a:pt x="12" y="27"/>
                  </a:cubicBezTo>
                  <a:cubicBezTo>
                    <a:pt x="19" y="20"/>
                    <a:pt x="30" y="12"/>
                    <a:pt x="19" y="3"/>
                  </a:cubicBezTo>
                  <a:cubicBezTo>
                    <a:pt x="18" y="5"/>
                    <a:pt x="18" y="6"/>
                    <a:pt x="17" y="8"/>
                  </a:cubicBezTo>
                  <a:cubicBezTo>
                    <a:pt x="22" y="8"/>
                    <a:pt x="36" y="5"/>
                    <a:pt x="38" y="11"/>
                  </a:cubicBezTo>
                  <a:cubicBezTo>
                    <a:pt x="40" y="16"/>
                    <a:pt x="30" y="22"/>
                    <a:pt x="28" y="25"/>
                  </a:cubicBezTo>
                  <a:cubicBezTo>
                    <a:pt x="18" y="37"/>
                    <a:pt x="23" y="49"/>
                    <a:pt x="31" y="60"/>
                  </a:cubicBezTo>
                  <a:cubicBezTo>
                    <a:pt x="33" y="63"/>
                    <a:pt x="37" y="60"/>
                    <a:pt x="3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4" name="Freeform 45"/>
            <p:cNvSpPr/>
            <p:nvPr/>
          </p:nvSpPr>
          <p:spPr bwMode="auto">
            <a:xfrm>
              <a:off x="6219827" y="3311526"/>
              <a:ext cx="136525" cy="34925"/>
            </a:xfrm>
            <a:custGeom>
              <a:avLst/>
              <a:gdLst>
                <a:gd name="T0" fmla="*/ 3 w 32"/>
                <a:gd name="T1" fmla="*/ 8 h 8"/>
                <a:gd name="T2" fmla="*/ 28 w 32"/>
                <a:gd name="T3" fmla="*/ 5 h 8"/>
                <a:gd name="T4" fmla="*/ 28 w 32"/>
                <a:gd name="T5" fmla="*/ 0 h 8"/>
                <a:gd name="T6" fmla="*/ 3 w 32"/>
                <a:gd name="T7" fmla="*/ 2 h 8"/>
                <a:gd name="T8" fmla="*/ 3 w 3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8">
                  <a:moveTo>
                    <a:pt x="3" y="8"/>
                  </a:moveTo>
                  <a:cubicBezTo>
                    <a:pt x="11" y="7"/>
                    <a:pt x="20" y="6"/>
                    <a:pt x="28" y="5"/>
                  </a:cubicBezTo>
                  <a:cubicBezTo>
                    <a:pt x="32" y="5"/>
                    <a:pt x="32" y="0"/>
                    <a:pt x="28" y="0"/>
                  </a:cubicBezTo>
                  <a:cubicBezTo>
                    <a:pt x="20" y="1"/>
                    <a:pt x="11" y="2"/>
                    <a:pt x="3" y="2"/>
                  </a:cubicBezTo>
                  <a:cubicBezTo>
                    <a:pt x="0" y="2"/>
                    <a:pt x="0" y="8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5" name="Freeform 46"/>
            <p:cNvSpPr/>
            <p:nvPr/>
          </p:nvSpPr>
          <p:spPr bwMode="auto">
            <a:xfrm>
              <a:off x="6249989" y="3346451"/>
              <a:ext cx="68263" cy="33338"/>
            </a:xfrm>
            <a:custGeom>
              <a:avLst/>
              <a:gdLst>
                <a:gd name="T0" fmla="*/ 4 w 16"/>
                <a:gd name="T1" fmla="*/ 7 h 8"/>
                <a:gd name="T2" fmla="*/ 13 w 16"/>
                <a:gd name="T3" fmla="*/ 5 h 8"/>
                <a:gd name="T4" fmla="*/ 11 w 16"/>
                <a:gd name="T5" fmla="*/ 1 h 8"/>
                <a:gd name="T6" fmla="*/ 3 w 16"/>
                <a:gd name="T7" fmla="*/ 2 h 8"/>
                <a:gd name="T8" fmla="*/ 4 w 16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8">
                  <a:moveTo>
                    <a:pt x="4" y="7"/>
                  </a:moveTo>
                  <a:cubicBezTo>
                    <a:pt x="7" y="6"/>
                    <a:pt x="10" y="6"/>
                    <a:pt x="13" y="5"/>
                  </a:cubicBezTo>
                  <a:cubicBezTo>
                    <a:pt x="16" y="4"/>
                    <a:pt x="15" y="0"/>
                    <a:pt x="11" y="1"/>
                  </a:cubicBezTo>
                  <a:cubicBezTo>
                    <a:pt x="9" y="1"/>
                    <a:pt x="6" y="1"/>
                    <a:pt x="3" y="2"/>
                  </a:cubicBezTo>
                  <a:cubicBezTo>
                    <a:pt x="0" y="3"/>
                    <a:pt x="1" y="8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6" name="Freeform 47"/>
            <p:cNvSpPr/>
            <p:nvPr/>
          </p:nvSpPr>
          <p:spPr bwMode="auto">
            <a:xfrm>
              <a:off x="6194427" y="3362326"/>
              <a:ext cx="182563" cy="42863"/>
            </a:xfrm>
            <a:custGeom>
              <a:avLst/>
              <a:gdLst>
                <a:gd name="T0" fmla="*/ 4 w 43"/>
                <a:gd name="T1" fmla="*/ 10 h 10"/>
                <a:gd name="T2" fmla="*/ 39 w 43"/>
                <a:gd name="T3" fmla="*/ 6 h 10"/>
                <a:gd name="T4" fmla="*/ 38 w 43"/>
                <a:gd name="T5" fmla="*/ 1 h 10"/>
                <a:gd name="T6" fmla="*/ 4 w 43"/>
                <a:gd name="T7" fmla="*/ 5 h 10"/>
                <a:gd name="T8" fmla="*/ 4 w 4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0">
                  <a:moveTo>
                    <a:pt x="4" y="10"/>
                  </a:moveTo>
                  <a:cubicBezTo>
                    <a:pt x="16" y="10"/>
                    <a:pt x="28" y="8"/>
                    <a:pt x="39" y="6"/>
                  </a:cubicBezTo>
                  <a:cubicBezTo>
                    <a:pt x="43" y="5"/>
                    <a:pt x="41" y="0"/>
                    <a:pt x="38" y="1"/>
                  </a:cubicBezTo>
                  <a:cubicBezTo>
                    <a:pt x="27" y="3"/>
                    <a:pt x="15" y="5"/>
                    <a:pt x="4" y="5"/>
                  </a:cubicBezTo>
                  <a:cubicBezTo>
                    <a:pt x="0" y="5"/>
                    <a:pt x="0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7" name="Freeform 48"/>
            <p:cNvSpPr/>
            <p:nvPr/>
          </p:nvSpPr>
          <p:spPr bwMode="auto">
            <a:xfrm>
              <a:off x="6143627" y="3402014"/>
              <a:ext cx="233363" cy="50800"/>
            </a:xfrm>
            <a:custGeom>
              <a:avLst/>
              <a:gdLst>
                <a:gd name="T0" fmla="*/ 5 w 55"/>
                <a:gd name="T1" fmla="*/ 11 h 12"/>
                <a:gd name="T2" fmla="*/ 51 w 55"/>
                <a:gd name="T3" fmla="*/ 5 h 12"/>
                <a:gd name="T4" fmla="*/ 50 w 55"/>
                <a:gd name="T5" fmla="*/ 0 h 12"/>
                <a:gd name="T6" fmla="*/ 3 w 55"/>
                <a:gd name="T7" fmla="*/ 6 h 12"/>
                <a:gd name="T8" fmla="*/ 5 w 5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2">
                  <a:moveTo>
                    <a:pt x="5" y="11"/>
                  </a:moveTo>
                  <a:cubicBezTo>
                    <a:pt x="20" y="9"/>
                    <a:pt x="36" y="8"/>
                    <a:pt x="51" y="5"/>
                  </a:cubicBezTo>
                  <a:cubicBezTo>
                    <a:pt x="55" y="5"/>
                    <a:pt x="53" y="0"/>
                    <a:pt x="50" y="0"/>
                  </a:cubicBezTo>
                  <a:cubicBezTo>
                    <a:pt x="35" y="3"/>
                    <a:pt x="19" y="4"/>
                    <a:pt x="3" y="6"/>
                  </a:cubicBezTo>
                  <a:cubicBezTo>
                    <a:pt x="0" y="7"/>
                    <a:pt x="1" y="12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8" name="Freeform 49"/>
            <p:cNvSpPr/>
            <p:nvPr/>
          </p:nvSpPr>
          <p:spPr bwMode="auto">
            <a:xfrm>
              <a:off x="6161089" y="3430589"/>
              <a:ext cx="233363" cy="55563"/>
            </a:xfrm>
            <a:custGeom>
              <a:avLst/>
              <a:gdLst>
                <a:gd name="T0" fmla="*/ 5 w 55"/>
                <a:gd name="T1" fmla="*/ 13 h 13"/>
                <a:gd name="T2" fmla="*/ 52 w 55"/>
                <a:gd name="T3" fmla="*/ 6 h 13"/>
                <a:gd name="T4" fmla="*/ 50 w 55"/>
                <a:gd name="T5" fmla="*/ 1 h 13"/>
                <a:gd name="T6" fmla="*/ 3 w 55"/>
                <a:gd name="T7" fmla="*/ 8 h 13"/>
                <a:gd name="T8" fmla="*/ 5 w 55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3">
                  <a:moveTo>
                    <a:pt x="5" y="13"/>
                  </a:moveTo>
                  <a:cubicBezTo>
                    <a:pt x="20" y="10"/>
                    <a:pt x="36" y="8"/>
                    <a:pt x="52" y="6"/>
                  </a:cubicBezTo>
                  <a:cubicBezTo>
                    <a:pt x="55" y="5"/>
                    <a:pt x="54" y="0"/>
                    <a:pt x="50" y="1"/>
                  </a:cubicBezTo>
                  <a:cubicBezTo>
                    <a:pt x="35" y="4"/>
                    <a:pt x="19" y="5"/>
                    <a:pt x="3" y="8"/>
                  </a:cubicBezTo>
                  <a:cubicBezTo>
                    <a:pt x="0" y="8"/>
                    <a:pt x="2" y="13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9" name="Freeform 50"/>
            <p:cNvSpPr/>
            <p:nvPr/>
          </p:nvSpPr>
          <p:spPr bwMode="auto">
            <a:xfrm>
              <a:off x="6169027" y="3460751"/>
              <a:ext cx="200025" cy="47625"/>
            </a:xfrm>
            <a:custGeom>
              <a:avLst/>
              <a:gdLst>
                <a:gd name="T0" fmla="*/ 3 w 47"/>
                <a:gd name="T1" fmla="*/ 11 h 11"/>
                <a:gd name="T2" fmla="*/ 44 w 47"/>
                <a:gd name="T3" fmla="*/ 6 h 11"/>
                <a:gd name="T4" fmla="*/ 42 w 47"/>
                <a:gd name="T5" fmla="*/ 1 h 11"/>
                <a:gd name="T6" fmla="*/ 3 w 47"/>
                <a:gd name="T7" fmla="*/ 6 h 11"/>
                <a:gd name="T8" fmla="*/ 3 w 4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1">
                  <a:moveTo>
                    <a:pt x="3" y="11"/>
                  </a:moveTo>
                  <a:cubicBezTo>
                    <a:pt x="17" y="11"/>
                    <a:pt x="30" y="9"/>
                    <a:pt x="44" y="6"/>
                  </a:cubicBezTo>
                  <a:cubicBezTo>
                    <a:pt x="47" y="5"/>
                    <a:pt x="46" y="0"/>
                    <a:pt x="42" y="1"/>
                  </a:cubicBezTo>
                  <a:cubicBezTo>
                    <a:pt x="29" y="4"/>
                    <a:pt x="16" y="6"/>
                    <a:pt x="3" y="6"/>
                  </a:cubicBezTo>
                  <a:cubicBezTo>
                    <a:pt x="0" y="6"/>
                    <a:pt x="0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60" name="Freeform 51"/>
            <p:cNvSpPr/>
            <p:nvPr/>
          </p:nvSpPr>
          <p:spPr bwMode="auto">
            <a:xfrm>
              <a:off x="6148389" y="3473451"/>
              <a:ext cx="250825" cy="65088"/>
            </a:xfrm>
            <a:custGeom>
              <a:avLst/>
              <a:gdLst>
                <a:gd name="T0" fmla="*/ 4 w 59"/>
                <a:gd name="T1" fmla="*/ 14 h 15"/>
                <a:gd name="T2" fmla="*/ 56 w 59"/>
                <a:gd name="T3" fmla="*/ 6 h 15"/>
                <a:gd name="T4" fmla="*/ 55 w 59"/>
                <a:gd name="T5" fmla="*/ 1 h 15"/>
                <a:gd name="T6" fmla="*/ 4 w 59"/>
                <a:gd name="T7" fmla="*/ 9 h 15"/>
                <a:gd name="T8" fmla="*/ 4 w 59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5">
                  <a:moveTo>
                    <a:pt x="4" y="14"/>
                  </a:moveTo>
                  <a:cubicBezTo>
                    <a:pt x="22" y="15"/>
                    <a:pt x="40" y="12"/>
                    <a:pt x="56" y="6"/>
                  </a:cubicBezTo>
                  <a:cubicBezTo>
                    <a:pt x="59" y="5"/>
                    <a:pt x="58" y="0"/>
                    <a:pt x="55" y="1"/>
                  </a:cubicBezTo>
                  <a:cubicBezTo>
                    <a:pt x="39" y="7"/>
                    <a:pt x="21" y="10"/>
                    <a:pt x="4" y="9"/>
                  </a:cubicBezTo>
                  <a:cubicBezTo>
                    <a:pt x="0" y="9"/>
                    <a:pt x="0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61" name="Freeform 52"/>
            <p:cNvSpPr/>
            <p:nvPr/>
          </p:nvSpPr>
          <p:spPr bwMode="auto">
            <a:xfrm>
              <a:off x="6176964" y="3359151"/>
              <a:ext cx="161925" cy="30163"/>
            </a:xfrm>
            <a:custGeom>
              <a:avLst/>
              <a:gdLst>
                <a:gd name="T0" fmla="*/ 4 w 38"/>
                <a:gd name="T1" fmla="*/ 7 h 7"/>
                <a:gd name="T2" fmla="*/ 35 w 38"/>
                <a:gd name="T3" fmla="*/ 5 h 7"/>
                <a:gd name="T4" fmla="*/ 34 w 38"/>
                <a:gd name="T5" fmla="*/ 0 h 7"/>
                <a:gd name="T6" fmla="*/ 4 w 38"/>
                <a:gd name="T7" fmla="*/ 2 h 7"/>
                <a:gd name="T8" fmla="*/ 4 w 3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">
                  <a:moveTo>
                    <a:pt x="4" y="7"/>
                  </a:moveTo>
                  <a:cubicBezTo>
                    <a:pt x="14" y="7"/>
                    <a:pt x="24" y="7"/>
                    <a:pt x="35" y="5"/>
                  </a:cubicBezTo>
                  <a:cubicBezTo>
                    <a:pt x="38" y="4"/>
                    <a:pt x="37" y="0"/>
                    <a:pt x="34" y="0"/>
                  </a:cubicBezTo>
                  <a:cubicBezTo>
                    <a:pt x="24" y="2"/>
                    <a:pt x="14" y="2"/>
                    <a:pt x="4" y="2"/>
                  </a:cubicBezTo>
                  <a:cubicBezTo>
                    <a:pt x="0" y="2"/>
                    <a:pt x="0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62" name="Freeform 53"/>
            <p:cNvSpPr/>
            <p:nvPr/>
          </p:nvSpPr>
          <p:spPr bwMode="auto">
            <a:xfrm>
              <a:off x="6186489" y="3328989"/>
              <a:ext cx="169863" cy="50800"/>
            </a:xfrm>
            <a:custGeom>
              <a:avLst/>
              <a:gdLst>
                <a:gd name="T0" fmla="*/ 5 w 40"/>
                <a:gd name="T1" fmla="*/ 11 h 12"/>
                <a:gd name="T2" fmla="*/ 37 w 40"/>
                <a:gd name="T3" fmla="*/ 6 h 12"/>
                <a:gd name="T4" fmla="*/ 36 w 40"/>
                <a:gd name="T5" fmla="*/ 1 h 12"/>
                <a:gd name="T6" fmla="*/ 3 w 40"/>
                <a:gd name="T7" fmla="*/ 6 h 12"/>
                <a:gd name="T8" fmla="*/ 5 w 4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2">
                  <a:moveTo>
                    <a:pt x="5" y="11"/>
                  </a:moveTo>
                  <a:cubicBezTo>
                    <a:pt x="15" y="8"/>
                    <a:pt x="26" y="8"/>
                    <a:pt x="37" y="6"/>
                  </a:cubicBezTo>
                  <a:cubicBezTo>
                    <a:pt x="40" y="5"/>
                    <a:pt x="39" y="0"/>
                    <a:pt x="36" y="1"/>
                  </a:cubicBezTo>
                  <a:cubicBezTo>
                    <a:pt x="25" y="4"/>
                    <a:pt x="14" y="3"/>
                    <a:pt x="3" y="6"/>
                  </a:cubicBezTo>
                  <a:cubicBezTo>
                    <a:pt x="0" y="7"/>
                    <a:pt x="2" y="12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63" name="Freeform 54"/>
            <p:cNvSpPr/>
            <p:nvPr/>
          </p:nvSpPr>
          <p:spPr bwMode="auto">
            <a:xfrm>
              <a:off x="6088064" y="3524251"/>
              <a:ext cx="293688" cy="77788"/>
            </a:xfrm>
            <a:custGeom>
              <a:avLst/>
              <a:gdLst>
                <a:gd name="T0" fmla="*/ 5 w 69"/>
                <a:gd name="T1" fmla="*/ 17 h 18"/>
                <a:gd name="T2" fmla="*/ 66 w 69"/>
                <a:gd name="T3" fmla="*/ 6 h 18"/>
                <a:gd name="T4" fmla="*/ 65 w 69"/>
                <a:gd name="T5" fmla="*/ 1 h 18"/>
                <a:gd name="T6" fmla="*/ 3 w 69"/>
                <a:gd name="T7" fmla="*/ 12 h 18"/>
                <a:gd name="T8" fmla="*/ 5 w 69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8">
                  <a:moveTo>
                    <a:pt x="5" y="17"/>
                  </a:moveTo>
                  <a:cubicBezTo>
                    <a:pt x="24" y="8"/>
                    <a:pt x="46" y="10"/>
                    <a:pt x="66" y="6"/>
                  </a:cubicBezTo>
                  <a:cubicBezTo>
                    <a:pt x="69" y="5"/>
                    <a:pt x="68" y="0"/>
                    <a:pt x="65" y="1"/>
                  </a:cubicBezTo>
                  <a:cubicBezTo>
                    <a:pt x="44" y="5"/>
                    <a:pt x="22" y="4"/>
                    <a:pt x="3" y="12"/>
                  </a:cubicBezTo>
                  <a:cubicBezTo>
                    <a:pt x="0" y="14"/>
                    <a:pt x="2" y="18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pic>
        <p:nvPicPr>
          <p:cNvPr id="67" name="图片 66"/>
          <p:cNvPicPr>
            <a:picLocks noChangeAspect="1"/>
          </p:cNvPicPr>
          <p:nvPr/>
        </p:nvPicPr>
        <p:blipFill>
          <a:blip r:embed="rId1">
            <a:lum bright="42000"/>
          </a:blip>
          <a:stretch>
            <a:fillRect/>
          </a:stretch>
        </p:blipFill>
        <p:spPr>
          <a:xfrm>
            <a:off x="3498001" y="2889796"/>
            <a:ext cx="465296" cy="390849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1">
            <a:lum bright="42000"/>
          </a:blip>
          <a:stretch>
            <a:fillRect/>
          </a:stretch>
        </p:blipFill>
        <p:spPr>
          <a:xfrm>
            <a:off x="3498001" y="4136042"/>
            <a:ext cx="465296" cy="390849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">
            <a:lum bright="42000"/>
          </a:blip>
          <a:stretch>
            <a:fillRect/>
          </a:stretch>
        </p:blipFill>
        <p:spPr>
          <a:xfrm>
            <a:off x="8017638" y="2799634"/>
            <a:ext cx="465296" cy="390849"/>
          </a:xfrm>
          <a:prstGeom prst="rect">
            <a:avLst/>
          </a:prstGeom>
          <a:ln>
            <a:noFill/>
          </a:ln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">
            <a:lum bright="36000"/>
          </a:blip>
          <a:stretch>
            <a:fillRect/>
          </a:stretch>
        </p:blipFill>
        <p:spPr>
          <a:xfrm>
            <a:off x="8017638" y="4045879"/>
            <a:ext cx="465296" cy="390849"/>
          </a:xfrm>
          <a:prstGeom prst="rect">
            <a:avLst/>
          </a:prstGeom>
          <a:ln>
            <a:noFill/>
          </a:ln>
        </p:spPr>
      </p:pic>
      <p:cxnSp>
        <p:nvCxnSpPr>
          <p:cNvPr id="71" name="直接连接符 70"/>
          <p:cNvCxnSpPr/>
          <p:nvPr/>
        </p:nvCxnSpPr>
        <p:spPr>
          <a:xfrm>
            <a:off x="6096000" y="2092180"/>
            <a:ext cx="0" cy="3537892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/>
          <p:cNvSpPr/>
          <p:nvPr/>
        </p:nvSpPr>
        <p:spPr>
          <a:xfrm>
            <a:off x="8570595" y="2782570"/>
            <a:ext cx="277114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here to add your text, mainly to avoid large sections of texthere to add your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13410" y="2797810"/>
            <a:ext cx="27425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here to add your text, mainly to avoid large sections of texthere to add your text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570595" y="4007485"/>
            <a:ext cx="2771140" cy="922020"/>
          </a:xfrm>
          <a:prstGeom prst="rect">
            <a:avLst/>
          </a:prstGeom>
        </p:spPr>
        <p:txBody>
          <a:bodyPr wrap="square">
            <a:spAutoFit/>
          </a:bodyPr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here to add your text, mainly to avoid large sections of texthere to add your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3410" y="4135120"/>
            <a:ext cx="2742565" cy="922020"/>
          </a:xfrm>
          <a:prstGeom prst="rect">
            <a:avLst/>
          </a:prstGeom>
        </p:spPr>
        <p:txBody>
          <a:bodyPr wrap="square">
            <a:spAutoFit/>
          </a:bodyPr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here to add your text, mainly to avoid large sections of texthere to add your text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5" name="组合 4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6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8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A_图片 2" descr="H:\1-学习\ＰＰＴ资料\PPt图片\元素包\6de811fe21447ec67d5234aa0ead319a.png6de811fe21447ec67d5234aa0ead319a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lum bright="6000"/>
          </a:blip>
          <a:srcRect l="15846" t="12640" r="10082" b="16075"/>
          <a:stretch>
            <a:fillRect/>
          </a:stretch>
        </p:blipFill>
        <p:spPr bwMode="auto">
          <a:xfrm>
            <a:off x="6410960" y="1879600"/>
            <a:ext cx="4801870" cy="362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2" name="išľíďè"/>
          <p:cNvSpPr/>
          <p:nvPr/>
        </p:nvSpPr>
        <p:spPr bwMode="auto">
          <a:xfrm>
            <a:off x="1730375" y="3155315"/>
            <a:ext cx="3983355" cy="246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algn="l" defTabSz="913765">
              <a:lnSpc>
                <a:spcPct val="100000"/>
              </a:lnSpc>
              <a:spcBef>
                <a:spcPct val="0"/>
              </a:spcBef>
              <a:defRPr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.h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sym typeface="+mn-ea"/>
            </a:endParaRPr>
          </a:p>
          <a:p>
            <a:pPr algn="l" defTabSz="913765">
              <a:lnSpc>
                <a:spcPct val="100000"/>
              </a:lnSpc>
              <a:spcBef>
                <a:spcPct val="0"/>
              </a:spcBef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sym typeface="+mn-ea"/>
            </a:endParaRPr>
          </a:p>
          <a:p>
            <a:pPr algn="l" defTabSz="913765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mainly to avoid large sections of text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海派腔调禅粗黑简1.0" panose="02000500000000000000" charset="-122"/>
              <a:ea typeface="海派腔调禅粗黑简1.0" panose="02000500000000000000" charset="-122"/>
            </a:endParaRPr>
          </a:p>
          <a:p>
            <a:pPr algn="l" defTabSz="913765">
              <a:lnSpc>
                <a:spcPct val="100000"/>
              </a:lnSpc>
              <a:spcBef>
                <a:spcPct val="0"/>
              </a:spcBef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cs typeface="+mn-ea"/>
              <a:sym typeface="+mn-ea"/>
            </a:endParaRPr>
          </a:p>
          <a:p>
            <a:pPr algn="l" defTabSz="913765">
              <a:lnSpc>
                <a:spcPct val="100000"/>
              </a:lnSpc>
              <a:spcBef>
                <a:spcPct val="0"/>
              </a:spcBef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cs typeface="+mn-ea"/>
              <a:sym typeface="+mn-ea"/>
            </a:endParaRPr>
          </a:p>
          <a:p>
            <a:pPr algn="l" defTabSz="913765">
              <a:lnSpc>
                <a:spcPct val="100000"/>
              </a:lnSpc>
              <a:spcBef>
                <a:spcPct val="0"/>
              </a:spcBef>
              <a:defRPr/>
            </a:pPr>
            <a:endParaRPr lang="zh-CN" altLang="en-US" dirty="0">
              <a:solidFill>
                <a:schemeClr val="bg2">
                  <a:lumMod val="1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  <a:p>
            <a:pPr algn="l" defTabSz="913765">
              <a:lnSpc>
                <a:spcPct val="100000"/>
              </a:lnSpc>
              <a:spcBef>
                <a:spcPct val="0"/>
              </a:spcBef>
              <a:defRPr/>
            </a:pPr>
            <a:endParaRPr lang="zh-CN" altLang="en-US" dirty="0">
              <a:solidFill>
                <a:schemeClr val="bg2">
                  <a:lumMod val="1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61" name="组合 60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8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79" name="文本框 78"/>
          <p:cNvSpPr txBox="1"/>
          <p:nvPr/>
        </p:nvSpPr>
        <p:spPr>
          <a:xfrm>
            <a:off x="1715770" y="2728595"/>
            <a:ext cx="1504315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l">
              <a:defRPr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sym typeface="+mn-ea"/>
              </a:rPr>
              <a:t>Topic here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方正静蕾简体" panose="02000000000000000000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39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20329">
            <a:off x="4852221" y="3577377"/>
            <a:ext cx="1426510" cy="77421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V="1">
            <a:off x="7645790" y="3390902"/>
            <a:ext cx="1426510" cy="774216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076223" y="3366518"/>
            <a:ext cx="2395804" cy="1597202"/>
            <a:chOff x="3076057" y="3366514"/>
            <a:chExt cx="2395936" cy="159729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76057" y="3366514"/>
              <a:ext cx="2395936" cy="159729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3685747" y="3915742"/>
              <a:ext cx="1407162" cy="521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萝莉体 第二版" panose="02000500000000000000" pitchFamily="2" charset="-122"/>
                  <a:sym typeface="站酷快乐体2016修订版" panose="02010600030101010101" pitchFamily="2" charset="-122"/>
                </a:rPr>
                <a:t>８０％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萝莉体 第二版" panose="02000500000000000000" pitchFamily="2" charset="-122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57539" y="1970169"/>
            <a:ext cx="2395804" cy="1597202"/>
            <a:chOff x="6120987" y="2205125"/>
            <a:chExt cx="2395936" cy="159729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20987" y="2205125"/>
              <a:ext cx="2395936" cy="1597290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6803331" y="2761210"/>
              <a:ext cx="1407162" cy="521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萝莉体 第二版" panose="02000500000000000000" pitchFamily="2" charset="-122"/>
                  <a:sym typeface="站酷快乐体2016修订版" panose="02010600030101010101" pitchFamily="2" charset="-122"/>
                </a:rPr>
                <a:t>６０％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萝莉体 第二版" panose="02000500000000000000" pitchFamily="2" charset="-122"/>
                <a:sym typeface="站酷快乐体2016修订版" panose="02010600030101010101" pitchFamily="2" charset="-122"/>
              </a:endParaRPr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7957088" y="4805482"/>
            <a:ext cx="297359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957088" y="4437380"/>
            <a:ext cx="1504315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l">
              <a:defRPr/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sym typeface="+mn-ea"/>
              </a:rPr>
              <a:t>Topic here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方正静蕾简体" panose="02000000000000000000" pitchFamily="2" charset="-122"/>
              <a:sym typeface="+mn-ea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335962" y="2624478"/>
            <a:ext cx="297359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mainly to avoid large sections of text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h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sym typeface="+mn-ea"/>
              </a:rPr>
              <a:t>ere to add your text,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BrowalliaUPC" panose="020B0604020202020204" charset="0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805239" y="2194560"/>
            <a:ext cx="1504315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r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sym typeface="+mn-ea"/>
              </a:rPr>
              <a:t>Topic here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algn="r"/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方正静蕾简体" panose="02000000000000000000" pitchFamily="2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61" name="组合 60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8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dad1aab6aaf056dec05139a29a358ed0"/>
          <p:cNvPicPr>
            <a:picLocks noChangeAspect="1"/>
          </p:cNvPicPr>
          <p:nvPr/>
        </p:nvPicPr>
        <p:blipFill>
          <a:blip r:embed="rId1">
            <a:grayscl/>
            <a:lum bright="24000"/>
          </a:blip>
          <a:stretch>
            <a:fillRect/>
          </a:stretch>
        </p:blipFill>
        <p:spPr>
          <a:xfrm flipH="1" flipV="1">
            <a:off x="428625" y="733425"/>
            <a:ext cx="3211830" cy="20980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9420" y="457835"/>
            <a:ext cx="11313795" cy="592074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7e30dacd57c660fb4fefc9928abb4ad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4371" t="16293" r="43739" b="65131"/>
          <a:stretch>
            <a:fillRect/>
          </a:stretch>
        </p:blipFill>
        <p:spPr>
          <a:xfrm>
            <a:off x="1144905" y="877570"/>
            <a:ext cx="1125220" cy="955040"/>
          </a:xfrm>
          <a:prstGeom prst="ellipse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8440420" y="2397125"/>
            <a:ext cx="2931160" cy="3948430"/>
            <a:chOff x="13292" y="3775"/>
            <a:chExt cx="4616" cy="6218"/>
          </a:xfrm>
        </p:grpSpPr>
        <p:pic>
          <p:nvPicPr>
            <p:cNvPr id="4" name="图片 3" descr="7e30dacd57c660fb4fefc9928abb4ad3"/>
            <p:cNvPicPr>
              <a:picLocks noChangeAspect="1"/>
            </p:cNvPicPr>
            <p:nvPr/>
          </p:nvPicPr>
          <p:blipFill>
            <a:blip r:embed="rId2"/>
            <a:srcRect l="23377" t="11007" r="19589" b="12194"/>
            <a:stretch>
              <a:fillRect/>
            </a:stretch>
          </p:blipFill>
          <p:spPr>
            <a:xfrm flipH="1">
              <a:off x="13292" y="3775"/>
              <a:ext cx="4617" cy="6218"/>
            </a:xfrm>
            <a:prstGeom prst="rect">
              <a:avLst/>
            </a:prstGeom>
          </p:spPr>
        </p:pic>
        <p:sp>
          <p:nvSpPr>
            <p:cNvPr id="3" name="椭圆 2"/>
            <p:cNvSpPr/>
            <p:nvPr/>
          </p:nvSpPr>
          <p:spPr>
            <a:xfrm>
              <a:off x="14957" y="4036"/>
              <a:ext cx="2194" cy="15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025265" y="1488440"/>
            <a:ext cx="3919855" cy="223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PART</a:t>
            </a:r>
            <a:endParaRPr lang="en-US" altLang="zh-CN" sz="66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03</a:t>
            </a:r>
            <a:endParaRPr lang="en-US" altLang="zh-CN" sz="66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3390900" y="3697288"/>
            <a:ext cx="5188585" cy="116903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algn="ctr"/>
            <a:r>
              <a:rPr lang="zh-CN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班干部选举</a:t>
            </a:r>
            <a:endParaRPr lang="zh-CN" altLang="en-US" sz="4800" dirty="0">
              <a:solidFill>
                <a:schemeClr val="tx1">
                  <a:lumMod val="50000"/>
                  <a:lumOff val="50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  <a:p>
            <a:pPr algn="ctr"/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ANNUAL WORK SUMMARY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4973700" y="2551163"/>
            <a:ext cx="2641456" cy="2390644"/>
            <a:chOff x="4973638" y="2551114"/>
            <a:chExt cx="2641601" cy="23907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" name="Freeform 5"/>
            <p:cNvSpPr/>
            <p:nvPr/>
          </p:nvSpPr>
          <p:spPr bwMode="auto">
            <a:xfrm>
              <a:off x="4973638" y="3370264"/>
              <a:ext cx="1874838" cy="1571625"/>
            </a:xfrm>
            <a:custGeom>
              <a:avLst/>
              <a:gdLst>
                <a:gd name="T0" fmla="*/ 3 w 232"/>
                <a:gd name="T1" fmla="*/ 16 h 194"/>
                <a:gd name="T2" fmla="*/ 13 w 232"/>
                <a:gd name="T3" fmla="*/ 191 h 194"/>
                <a:gd name="T4" fmla="*/ 17 w 232"/>
                <a:gd name="T5" fmla="*/ 194 h 194"/>
                <a:gd name="T6" fmla="*/ 225 w 232"/>
                <a:gd name="T7" fmla="*/ 191 h 194"/>
                <a:gd name="T8" fmla="*/ 229 w 232"/>
                <a:gd name="T9" fmla="*/ 187 h 194"/>
                <a:gd name="T10" fmla="*/ 224 w 232"/>
                <a:gd name="T11" fmla="*/ 7 h 194"/>
                <a:gd name="T12" fmla="*/ 219 w 232"/>
                <a:gd name="T13" fmla="*/ 2 h 194"/>
                <a:gd name="T14" fmla="*/ 96 w 232"/>
                <a:gd name="T15" fmla="*/ 7 h 194"/>
                <a:gd name="T16" fmla="*/ 36 w 232"/>
                <a:gd name="T17" fmla="*/ 7 h 194"/>
                <a:gd name="T18" fmla="*/ 21 w 232"/>
                <a:gd name="T19" fmla="*/ 6 h 194"/>
                <a:gd name="T20" fmla="*/ 12 w 232"/>
                <a:gd name="T21" fmla="*/ 6 h 194"/>
                <a:gd name="T22" fmla="*/ 4 w 232"/>
                <a:gd name="T23" fmla="*/ 13 h 194"/>
                <a:gd name="T24" fmla="*/ 11 w 232"/>
                <a:gd name="T25" fmla="*/ 20 h 194"/>
                <a:gd name="T26" fmla="*/ 17 w 232"/>
                <a:gd name="T27" fmla="*/ 13 h 194"/>
                <a:gd name="T28" fmla="*/ 13 w 232"/>
                <a:gd name="T29" fmla="*/ 14 h 194"/>
                <a:gd name="T30" fmla="*/ 219 w 232"/>
                <a:gd name="T31" fmla="*/ 11 h 194"/>
                <a:gd name="T32" fmla="*/ 214 w 232"/>
                <a:gd name="T33" fmla="*/ 7 h 194"/>
                <a:gd name="T34" fmla="*/ 220 w 232"/>
                <a:gd name="T35" fmla="*/ 187 h 194"/>
                <a:gd name="T36" fmla="*/ 225 w 232"/>
                <a:gd name="T37" fmla="*/ 182 h 194"/>
                <a:gd name="T38" fmla="*/ 17 w 232"/>
                <a:gd name="T39" fmla="*/ 185 h 194"/>
                <a:gd name="T40" fmla="*/ 22 w 232"/>
                <a:gd name="T41" fmla="*/ 188 h 194"/>
                <a:gd name="T42" fmla="*/ 13 w 232"/>
                <a:gd name="T43" fmla="*/ 16 h 194"/>
                <a:gd name="T44" fmla="*/ 3 w 232"/>
                <a:gd name="T45" fmla="*/ 1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2" h="194">
                  <a:moveTo>
                    <a:pt x="3" y="16"/>
                  </a:moveTo>
                  <a:cubicBezTo>
                    <a:pt x="3" y="75"/>
                    <a:pt x="3" y="133"/>
                    <a:pt x="13" y="191"/>
                  </a:cubicBezTo>
                  <a:cubicBezTo>
                    <a:pt x="13" y="193"/>
                    <a:pt x="15" y="194"/>
                    <a:pt x="17" y="194"/>
                  </a:cubicBezTo>
                  <a:cubicBezTo>
                    <a:pt x="86" y="194"/>
                    <a:pt x="156" y="185"/>
                    <a:pt x="225" y="191"/>
                  </a:cubicBezTo>
                  <a:cubicBezTo>
                    <a:pt x="227" y="192"/>
                    <a:pt x="229" y="189"/>
                    <a:pt x="229" y="187"/>
                  </a:cubicBezTo>
                  <a:cubicBezTo>
                    <a:pt x="232" y="126"/>
                    <a:pt x="229" y="67"/>
                    <a:pt x="224" y="7"/>
                  </a:cubicBezTo>
                  <a:cubicBezTo>
                    <a:pt x="223" y="4"/>
                    <a:pt x="222" y="2"/>
                    <a:pt x="219" y="2"/>
                  </a:cubicBezTo>
                  <a:cubicBezTo>
                    <a:pt x="178" y="0"/>
                    <a:pt x="137" y="5"/>
                    <a:pt x="96" y="7"/>
                  </a:cubicBezTo>
                  <a:cubicBezTo>
                    <a:pt x="76" y="8"/>
                    <a:pt x="56" y="9"/>
                    <a:pt x="36" y="7"/>
                  </a:cubicBezTo>
                  <a:cubicBezTo>
                    <a:pt x="31" y="7"/>
                    <a:pt x="26" y="7"/>
                    <a:pt x="21" y="6"/>
                  </a:cubicBezTo>
                  <a:cubicBezTo>
                    <a:pt x="19" y="6"/>
                    <a:pt x="14" y="4"/>
                    <a:pt x="12" y="6"/>
                  </a:cubicBezTo>
                  <a:cubicBezTo>
                    <a:pt x="9" y="7"/>
                    <a:pt x="7" y="11"/>
                    <a:pt x="4" y="13"/>
                  </a:cubicBezTo>
                  <a:cubicBezTo>
                    <a:pt x="0" y="17"/>
                    <a:pt x="7" y="24"/>
                    <a:pt x="11" y="20"/>
                  </a:cubicBezTo>
                  <a:cubicBezTo>
                    <a:pt x="13" y="17"/>
                    <a:pt x="15" y="15"/>
                    <a:pt x="17" y="13"/>
                  </a:cubicBezTo>
                  <a:cubicBezTo>
                    <a:pt x="16" y="14"/>
                    <a:pt x="14" y="14"/>
                    <a:pt x="13" y="14"/>
                  </a:cubicBezTo>
                  <a:cubicBezTo>
                    <a:pt x="81" y="24"/>
                    <a:pt x="150" y="9"/>
                    <a:pt x="219" y="11"/>
                  </a:cubicBezTo>
                  <a:cubicBezTo>
                    <a:pt x="217" y="10"/>
                    <a:pt x="216" y="8"/>
                    <a:pt x="214" y="7"/>
                  </a:cubicBezTo>
                  <a:cubicBezTo>
                    <a:pt x="220" y="67"/>
                    <a:pt x="223" y="126"/>
                    <a:pt x="220" y="187"/>
                  </a:cubicBezTo>
                  <a:cubicBezTo>
                    <a:pt x="222" y="185"/>
                    <a:pt x="223" y="183"/>
                    <a:pt x="225" y="182"/>
                  </a:cubicBezTo>
                  <a:cubicBezTo>
                    <a:pt x="156" y="176"/>
                    <a:pt x="86" y="185"/>
                    <a:pt x="17" y="185"/>
                  </a:cubicBezTo>
                  <a:cubicBezTo>
                    <a:pt x="19" y="186"/>
                    <a:pt x="20" y="187"/>
                    <a:pt x="22" y="188"/>
                  </a:cubicBezTo>
                  <a:cubicBezTo>
                    <a:pt x="13" y="131"/>
                    <a:pt x="13" y="74"/>
                    <a:pt x="13" y="16"/>
                  </a:cubicBezTo>
                  <a:cubicBezTo>
                    <a:pt x="13" y="10"/>
                    <a:pt x="3" y="10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4973638" y="2551114"/>
              <a:ext cx="2374900" cy="1004888"/>
            </a:xfrm>
            <a:custGeom>
              <a:avLst/>
              <a:gdLst>
                <a:gd name="T0" fmla="*/ 11 w 294"/>
                <a:gd name="T1" fmla="*/ 121 h 124"/>
                <a:gd name="T2" fmla="*/ 76 w 294"/>
                <a:gd name="T3" fmla="*/ 62 h 124"/>
                <a:gd name="T4" fmla="*/ 105 w 294"/>
                <a:gd name="T5" fmla="*/ 31 h 124"/>
                <a:gd name="T6" fmla="*/ 117 w 294"/>
                <a:gd name="T7" fmla="*/ 18 h 124"/>
                <a:gd name="T8" fmla="*/ 132 w 294"/>
                <a:gd name="T9" fmla="*/ 14 h 124"/>
                <a:gd name="T10" fmla="*/ 288 w 294"/>
                <a:gd name="T11" fmla="*/ 24 h 124"/>
                <a:gd name="T12" fmla="*/ 284 w 294"/>
                <a:gd name="T13" fmla="*/ 17 h 124"/>
                <a:gd name="T14" fmla="*/ 212 w 294"/>
                <a:gd name="T15" fmla="*/ 105 h 124"/>
                <a:gd name="T16" fmla="*/ 220 w 294"/>
                <a:gd name="T17" fmla="*/ 110 h 124"/>
                <a:gd name="T18" fmla="*/ 292 w 294"/>
                <a:gd name="T19" fmla="*/ 22 h 124"/>
                <a:gd name="T20" fmla="*/ 288 w 294"/>
                <a:gd name="T21" fmla="*/ 15 h 124"/>
                <a:gd name="T22" fmla="*/ 126 w 294"/>
                <a:gd name="T23" fmla="*/ 5 h 124"/>
                <a:gd name="T24" fmla="*/ 114 w 294"/>
                <a:gd name="T25" fmla="*/ 7 h 124"/>
                <a:gd name="T26" fmla="*/ 102 w 294"/>
                <a:gd name="T27" fmla="*/ 21 h 124"/>
                <a:gd name="T28" fmla="*/ 72 w 294"/>
                <a:gd name="T29" fmla="*/ 53 h 124"/>
                <a:gd name="T30" fmla="*/ 4 w 294"/>
                <a:gd name="T31" fmla="*/ 114 h 124"/>
                <a:gd name="T32" fmla="*/ 11 w 294"/>
                <a:gd name="T33" fmla="*/ 1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4" h="124">
                  <a:moveTo>
                    <a:pt x="11" y="121"/>
                  </a:moveTo>
                  <a:cubicBezTo>
                    <a:pt x="34" y="102"/>
                    <a:pt x="55" y="82"/>
                    <a:pt x="76" y="62"/>
                  </a:cubicBezTo>
                  <a:cubicBezTo>
                    <a:pt x="86" y="52"/>
                    <a:pt x="96" y="42"/>
                    <a:pt x="105" y="31"/>
                  </a:cubicBezTo>
                  <a:cubicBezTo>
                    <a:pt x="109" y="27"/>
                    <a:pt x="113" y="22"/>
                    <a:pt x="117" y="18"/>
                  </a:cubicBezTo>
                  <a:cubicBezTo>
                    <a:pt x="121" y="13"/>
                    <a:pt x="126" y="14"/>
                    <a:pt x="132" y="14"/>
                  </a:cubicBezTo>
                  <a:cubicBezTo>
                    <a:pt x="184" y="11"/>
                    <a:pt x="236" y="21"/>
                    <a:pt x="288" y="24"/>
                  </a:cubicBezTo>
                  <a:cubicBezTo>
                    <a:pt x="287" y="22"/>
                    <a:pt x="285" y="20"/>
                    <a:pt x="284" y="17"/>
                  </a:cubicBezTo>
                  <a:cubicBezTo>
                    <a:pt x="267" y="52"/>
                    <a:pt x="234" y="75"/>
                    <a:pt x="212" y="105"/>
                  </a:cubicBezTo>
                  <a:cubicBezTo>
                    <a:pt x="208" y="110"/>
                    <a:pt x="216" y="115"/>
                    <a:pt x="220" y="110"/>
                  </a:cubicBezTo>
                  <a:cubicBezTo>
                    <a:pt x="242" y="79"/>
                    <a:pt x="276" y="57"/>
                    <a:pt x="292" y="22"/>
                  </a:cubicBezTo>
                  <a:cubicBezTo>
                    <a:pt x="294" y="19"/>
                    <a:pt x="292" y="15"/>
                    <a:pt x="288" y="15"/>
                  </a:cubicBezTo>
                  <a:cubicBezTo>
                    <a:pt x="235" y="11"/>
                    <a:pt x="180" y="0"/>
                    <a:pt x="126" y="5"/>
                  </a:cubicBezTo>
                  <a:cubicBezTo>
                    <a:pt x="122" y="5"/>
                    <a:pt x="117" y="5"/>
                    <a:pt x="114" y="7"/>
                  </a:cubicBezTo>
                  <a:cubicBezTo>
                    <a:pt x="109" y="10"/>
                    <a:pt x="106" y="17"/>
                    <a:pt x="102" y="21"/>
                  </a:cubicBezTo>
                  <a:cubicBezTo>
                    <a:pt x="92" y="32"/>
                    <a:pt x="82" y="42"/>
                    <a:pt x="72" y="53"/>
                  </a:cubicBezTo>
                  <a:cubicBezTo>
                    <a:pt x="50" y="74"/>
                    <a:pt x="28" y="95"/>
                    <a:pt x="4" y="114"/>
                  </a:cubicBezTo>
                  <a:cubicBezTo>
                    <a:pt x="0" y="118"/>
                    <a:pt x="6" y="124"/>
                    <a:pt x="11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6759576" y="2649539"/>
              <a:ext cx="855663" cy="2292350"/>
            </a:xfrm>
            <a:custGeom>
              <a:avLst/>
              <a:gdLst>
                <a:gd name="T0" fmla="*/ 63 w 106"/>
                <a:gd name="T1" fmla="*/ 9 h 283"/>
                <a:gd name="T2" fmla="*/ 89 w 106"/>
                <a:gd name="T3" fmla="*/ 162 h 283"/>
                <a:gd name="T4" fmla="*/ 93 w 106"/>
                <a:gd name="T5" fmla="*/ 176 h 283"/>
                <a:gd name="T6" fmla="*/ 89 w 106"/>
                <a:gd name="T7" fmla="*/ 187 h 283"/>
                <a:gd name="T8" fmla="*/ 60 w 106"/>
                <a:gd name="T9" fmla="*/ 215 h 283"/>
                <a:gd name="T10" fmla="*/ 3 w 106"/>
                <a:gd name="T11" fmla="*/ 273 h 283"/>
                <a:gd name="T12" fmla="*/ 11 w 106"/>
                <a:gd name="T13" fmla="*/ 278 h 283"/>
                <a:gd name="T14" fmla="*/ 74 w 106"/>
                <a:gd name="T15" fmla="*/ 216 h 283"/>
                <a:gd name="T16" fmla="*/ 101 w 106"/>
                <a:gd name="T17" fmla="*/ 187 h 283"/>
                <a:gd name="T18" fmla="*/ 99 w 106"/>
                <a:gd name="T19" fmla="*/ 165 h 283"/>
                <a:gd name="T20" fmla="*/ 72 w 106"/>
                <a:gd name="T21" fmla="*/ 6 h 283"/>
                <a:gd name="T22" fmla="*/ 63 w 106"/>
                <a:gd name="T23" fmla="*/ 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283">
                  <a:moveTo>
                    <a:pt x="63" y="9"/>
                  </a:moveTo>
                  <a:cubicBezTo>
                    <a:pt x="72" y="60"/>
                    <a:pt x="76" y="112"/>
                    <a:pt x="89" y="162"/>
                  </a:cubicBezTo>
                  <a:cubicBezTo>
                    <a:pt x="90" y="166"/>
                    <a:pt x="92" y="171"/>
                    <a:pt x="93" y="176"/>
                  </a:cubicBezTo>
                  <a:cubicBezTo>
                    <a:pt x="94" y="181"/>
                    <a:pt x="93" y="182"/>
                    <a:pt x="89" y="187"/>
                  </a:cubicBezTo>
                  <a:cubicBezTo>
                    <a:pt x="80" y="197"/>
                    <a:pt x="70" y="206"/>
                    <a:pt x="60" y="215"/>
                  </a:cubicBezTo>
                  <a:cubicBezTo>
                    <a:pt x="40" y="233"/>
                    <a:pt x="18" y="250"/>
                    <a:pt x="3" y="273"/>
                  </a:cubicBezTo>
                  <a:cubicBezTo>
                    <a:pt x="0" y="278"/>
                    <a:pt x="8" y="283"/>
                    <a:pt x="11" y="278"/>
                  </a:cubicBezTo>
                  <a:cubicBezTo>
                    <a:pt x="27" y="253"/>
                    <a:pt x="52" y="235"/>
                    <a:pt x="74" y="216"/>
                  </a:cubicBezTo>
                  <a:cubicBezTo>
                    <a:pt x="83" y="207"/>
                    <a:pt x="95" y="198"/>
                    <a:pt x="101" y="187"/>
                  </a:cubicBezTo>
                  <a:cubicBezTo>
                    <a:pt x="106" y="179"/>
                    <a:pt x="102" y="172"/>
                    <a:pt x="99" y="165"/>
                  </a:cubicBezTo>
                  <a:cubicBezTo>
                    <a:pt x="85" y="113"/>
                    <a:pt x="81" y="59"/>
                    <a:pt x="72" y="6"/>
                  </a:cubicBezTo>
                  <a:cubicBezTo>
                    <a:pt x="71" y="0"/>
                    <a:pt x="61" y="3"/>
                    <a:pt x="6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38839" y="2122562"/>
            <a:ext cx="209539" cy="2106497"/>
            <a:chOff x="5838826" y="2122489"/>
            <a:chExt cx="209550" cy="2106613"/>
          </a:xfrm>
        </p:grpSpPr>
        <p:sp>
          <p:nvSpPr>
            <p:cNvPr id="14" name="Freeform 8"/>
            <p:cNvSpPr/>
            <p:nvPr/>
          </p:nvSpPr>
          <p:spPr bwMode="auto">
            <a:xfrm>
              <a:off x="5959476" y="2641601"/>
              <a:ext cx="39688" cy="120650"/>
            </a:xfrm>
            <a:custGeom>
              <a:avLst/>
              <a:gdLst>
                <a:gd name="T0" fmla="*/ 0 w 5"/>
                <a:gd name="T1" fmla="*/ 3 h 15"/>
                <a:gd name="T2" fmla="*/ 0 w 5"/>
                <a:gd name="T3" fmla="*/ 12 h 15"/>
                <a:gd name="T4" fmla="*/ 5 w 5"/>
                <a:gd name="T5" fmla="*/ 12 h 15"/>
                <a:gd name="T6" fmla="*/ 5 w 5"/>
                <a:gd name="T7" fmla="*/ 3 h 15"/>
                <a:gd name="T8" fmla="*/ 0 w 5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5">
                  <a:moveTo>
                    <a:pt x="0" y="3"/>
                  </a:moveTo>
                  <a:cubicBezTo>
                    <a:pt x="0" y="6"/>
                    <a:pt x="0" y="9"/>
                    <a:pt x="0" y="12"/>
                  </a:cubicBezTo>
                  <a:cubicBezTo>
                    <a:pt x="0" y="15"/>
                    <a:pt x="5" y="15"/>
                    <a:pt x="5" y="12"/>
                  </a:cubicBezTo>
                  <a:cubicBezTo>
                    <a:pt x="5" y="9"/>
                    <a:pt x="5" y="6"/>
                    <a:pt x="5" y="3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5935663" y="2851151"/>
              <a:ext cx="47625" cy="169863"/>
            </a:xfrm>
            <a:custGeom>
              <a:avLst/>
              <a:gdLst>
                <a:gd name="T0" fmla="*/ 1 w 6"/>
                <a:gd name="T1" fmla="*/ 4 h 21"/>
                <a:gd name="T2" fmla="*/ 1 w 6"/>
                <a:gd name="T3" fmla="*/ 18 h 21"/>
                <a:gd name="T4" fmla="*/ 6 w 6"/>
                <a:gd name="T5" fmla="*/ 18 h 21"/>
                <a:gd name="T6" fmla="*/ 5 w 6"/>
                <a:gd name="T7" fmla="*/ 3 h 21"/>
                <a:gd name="T8" fmla="*/ 1 w 6"/>
                <a:gd name="T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1">
                  <a:moveTo>
                    <a:pt x="1" y="4"/>
                  </a:moveTo>
                  <a:cubicBezTo>
                    <a:pt x="1" y="9"/>
                    <a:pt x="1" y="14"/>
                    <a:pt x="1" y="18"/>
                  </a:cubicBezTo>
                  <a:cubicBezTo>
                    <a:pt x="1" y="21"/>
                    <a:pt x="6" y="21"/>
                    <a:pt x="6" y="18"/>
                  </a:cubicBezTo>
                  <a:cubicBezTo>
                    <a:pt x="6" y="13"/>
                    <a:pt x="6" y="8"/>
                    <a:pt x="5" y="3"/>
                  </a:cubicBezTo>
                  <a:cubicBezTo>
                    <a:pt x="5" y="0"/>
                    <a:pt x="0" y="2"/>
                    <a:pt x="1" y="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5935663" y="3119439"/>
              <a:ext cx="47625" cy="161925"/>
            </a:xfrm>
            <a:custGeom>
              <a:avLst/>
              <a:gdLst>
                <a:gd name="T0" fmla="*/ 1 w 6"/>
                <a:gd name="T1" fmla="*/ 5 h 20"/>
                <a:gd name="T2" fmla="*/ 1 w 6"/>
                <a:gd name="T3" fmla="*/ 17 h 20"/>
                <a:gd name="T4" fmla="*/ 6 w 6"/>
                <a:gd name="T5" fmla="*/ 17 h 20"/>
                <a:gd name="T6" fmla="*/ 5 w 6"/>
                <a:gd name="T7" fmla="*/ 3 h 20"/>
                <a:gd name="T8" fmla="*/ 1 w 6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0">
                  <a:moveTo>
                    <a:pt x="1" y="5"/>
                  </a:moveTo>
                  <a:cubicBezTo>
                    <a:pt x="1" y="9"/>
                    <a:pt x="1" y="13"/>
                    <a:pt x="1" y="17"/>
                  </a:cubicBezTo>
                  <a:cubicBezTo>
                    <a:pt x="1" y="20"/>
                    <a:pt x="6" y="20"/>
                    <a:pt x="6" y="17"/>
                  </a:cubicBezTo>
                  <a:cubicBezTo>
                    <a:pt x="6" y="13"/>
                    <a:pt x="6" y="8"/>
                    <a:pt x="5" y="3"/>
                  </a:cubicBezTo>
                  <a:cubicBezTo>
                    <a:pt x="5" y="0"/>
                    <a:pt x="0" y="2"/>
                    <a:pt x="1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5927726" y="3605214"/>
              <a:ext cx="47625" cy="169863"/>
            </a:xfrm>
            <a:custGeom>
              <a:avLst/>
              <a:gdLst>
                <a:gd name="T0" fmla="*/ 1 w 6"/>
                <a:gd name="T1" fmla="*/ 3 h 21"/>
                <a:gd name="T2" fmla="*/ 0 w 6"/>
                <a:gd name="T3" fmla="*/ 18 h 21"/>
                <a:gd name="T4" fmla="*/ 5 w 6"/>
                <a:gd name="T5" fmla="*/ 18 h 21"/>
                <a:gd name="T6" fmla="*/ 5 w 6"/>
                <a:gd name="T7" fmla="*/ 4 h 21"/>
                <a:gd name="T8" fmla="*/ 1 w 6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1">
                  <a:moveTo>
                    <a:pt x="1" y="3"/>
                  </a:move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5" y="21"/>
                    <a:pt x="5" y="18"/>
                  </a:cubicBezTo>
                  <a:cubicBezTo>
                    <a:pt x="5" y="13"/>
                    <a:pt x="5" y="9"/>
                    <a:pt x="5" y="4"/>
                  </a:cubicBezTo>
                  <a:cubicBezTo>
                    <a:pt x="6" y="1"/>
                    <a:pt x="1" y="0"/>
                    <a:pt x="1" y="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5943601" y="3897314"/>
              <a:ext cx="31750" cy="153988"/>
            </a:xfrm>
            <a:custGeom>
              <a:avLst/>
              <a:gdLst>
                <a:gd name="T0" fmla="*/ 0 w 4"/>
                <a:gd name="T1" fmla="*/ 3 h 19"/>
                <a:gd name="T2" fmla="*/ 0 w 4"/>
                <a:gd name="T3" fmla="*/ 16 h 19"/>
                <a:gd name="T4" fmla="*/ 4 w 4"/>
                <a:gd name="T5" fmla="*/ 16 h 19"/>
                <a:gd name="T6" fmla="*/ 4 w 4"/>
                <a:gd name="T7" fmla="*/ 3 h 19"/>
                <a:gd name="T8" fmla="*/ 0 w 4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3"/>
                  </a:moveTo>
                  <a:cubicBezTo>
                    <a:pt x="0" y="7"/>
                    <a:pt x="0" y="12"/>
                    <a:pt x="0" y="16"/>
                  </a:cubicBezTo>
                  <a:cubicBezTo>
                    <a:pt x="0" y="19"/>
                    <a:pt x="4" y="19"/>
                    <a:pt x="4" y="16"/>
                  </a:cubicBezTo>
                  <a:cubicBezTo>
                    <a:pt x="4" y="12"/>
                    <a:pt x="4" y="7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5935663" y="4148139"/>
              <a:ext cx="39688" cy="80963"/>
            </a:xfrm>
            <a:custGeom>
              <a:avLst/>
              <a:gdLst>
                <a:gd name="T0" fmla="*/ 5 w 5"/>
                <a:gd name="T1" fmla="*/ 3 h 10"/>
                <a:gd name="T2" fmla="*/ 5 w 5"/>
                <a:gd name="T3" fmla="*/ 3 h 10"/>
                <a:gd name="T4" fmla="*/ 2 w 5"/>
                <a:gd name="T5" fmla="*/ 5 h 10"/>
                <a:gd name="T6" fmla="*/ 2 w 5"/>
                <a:gd name="T7" fmla="*/ 5 h 10"/>
                <a:gd name="T8" fmla="*/ 0 w 5"/>
                <a:gd name="T9" fmla="*/ 3 h 10"/>
                <a:gd name="T10" fmla="*/ 1 w 5"/>
                <a:gd name="T11" fmla="*/ 7 h 10"/>
                <a:gd name="T12" fmla="*/ 5 w 5"/>
                <a:gd name="T13" fmla="*/ 7 h 10"/>
                <a:gd name="T14" fmla="*/ 3 w 5"/>
                <a:gd name="T15" fmla="*/ 1 h 10"/>
                <a:gd name="T16" fmla="*/ 0 w 5"/>
                <a:gd name="T17" fmla="*/ 3 h 10"/>
                <a:gd name="T18" fmla="*/ 0 w 5"/>
                <a:gd name="T19" fmla="*/ 3 h 10"/>
                <a:gd name="T20" fmla="*/ 5 w 5"/>
                <a:gd name="T2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0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4"/>
                    <a:pt x="1" y="6"/>
                    <a:pt x="1" y="7"/>
                  </a:cubicBezTo>
                  <a:cubicBezTo>
                    <a:pt x="1" y="10"/>
                    <a:pt x="5" y="10"/>
                    <a:pt x="5" y="7"/>
                  </a:cubicBezTo>
                  <a:cubicBezTo>
                    <a:pt x="5" y="5"/>
                    <a:pt x="5" y="1"/>
                    <a:pt x="3" y="1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4" y="6"/>
                    <a:pt x="5" y="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5927726" y="2243139"/>
              <a:ext cx="47625" cy="300038"/>
            </a:xfrm>
            <a:custGeom>
              <a:avLst/>
              <a:gdLst>
                <a:gd name="T0" fmla="*/ 5 w 6"/>
                <a:gd name="T1" fmla="*/ 34 h 37"/>
                <a:gd name="T2" fmla="*/ 6 w 6"/>
                <a:gd name="T3" fmla="*/ 3 h 37"/>
                <a:gd name="T4" fmla="*/ 1 w 6"/>
                <a:gd name="T5" fmla="*/ 3 h 37"/>
                <a:gd name="T6" fmla="*/ 0 w 6"/>
                <a:gd name="T7" fmla="*/ 33 h 37"/>
                <a:gd name="T8" fmla="*/ 5 w 6"/>
                <a:gd name="T9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7">
                  <a:moveTo>
                    <a:pt x="5" y="34"/>
                  </a:moveTo>
                  <a:cubicBezTo>
                    <a:pt x="6" y="24"/>
                    <a:pt x="6" y="14"/>
                    <a:pt x="6" y="3"/>
                  </a:cubicBezTo>
                  <a:cubicBezTo>
                    <a:pt x="6" y="0"/>
                    <a:pt x="1" y="0"/>
                    <a:pt x="1" y="3"/>
                  </a:cubicBezTo>
                  <a:cubicBezTo>
                    <a:pt x="1" y="13"/>
                    <a:pt x="1" y="23"/>
                    <a:pt x="0" y="33"/>
                  </a:cubicBezTo>
                  <a:cubicBezTo>
                    <a:pt x="0" y="36"/>
                    <a:pt x="4" y="37"/>
                    <a:pt x="5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30" name="Freeform 23"/>
            <p:cNvSpPr/>
            <p:nvPr/>
          </p:nvSpPr>
          <p:spPr bwMode="auto">
            <a:xfrm>
              <a:off x="5838826" y="2122489"/>
              <a:ext cx="209550" cy="201613"/>
            </a:xfrm>
            <a:custGeom>
              <a:avLst/>
              <a:gdLst>
                <a:gd name="T0" fmla="*/ 5 w 26"/>
                <a:gd name="T1" fmla="*/ 23 h 25"/>
                <a:gd name="T2" fmla="*/ 15 w 26"/>
                <a:gd name="T3" fmla="*/ 4 h 25"/>
                <a:gd name="T4" fmla="*/ 11 w 26"/>
                <a:gd name="T5" fmla="*/ 4 h 25"/>
                <a:gd name="T6" fmla="*/ 22 w 26"/>
                <a:gd name="T7" fmla="*/ 20 h 25"/>
                <a:gd name="T8" fmla="*/ 23 w 26"/>
                <a:gd name="T9" fmla="*/ 16 h 25"/>
                <a:gd name="T10" fmla="*/ 3 w 26"/>
                <a:gd name="T11" fmla="*/ 19 h 25"/>
                <a:gd name="T12" fmla="*/ 5 w 26"/>
                <a:gd name="T13" fmla="*/ 23 h 25"/>
                <a:gd name="T14" fmla="*/ 13 w 26"/>
                <a:gd name="T15" fmla="*/ 8 h 25"/>
                <a:gd name="T16" fmla="*/ 9 w 26"/>
                <a:gd name="T17" fmla="*/ 7 h 25"/>
                <a:gd name="T18" fmla="*/ 8 w 26"/>
                <a:gd name="T19" fmla="*/ 17 h 25"/>
                <a:gd name="T20" fmla="*/ 13 w 26"/>
                <a:gd name="T21" fmla="*/ 18 h 25"/>
                <a:gd name="T22" fmla="*/ 15 w 26"/>
                <a:gd name="T23" fmla="*/ 8 h 25"/>
                <a:gd name="T24" fmla="*/ 10 w 26"/>
                <a:gd name="T25" fmla="*/ 7 h 25"/>
                <a:gd name="T26" fmla="*/ 11 w 26"/>
                <a:gd name="T27" fmla="*/ 19 h 25"/>
                <a:gd name="T28" fmla="*/ 16 w 26"/>
                <a:gd name="T29" fmla="*/ 19 h 25"/>
                <a:gd name="T30" fmla="*/ 18 w 26"/>
                <a:gd name="T31" fmla="*/ 10 h 25"/>
                <a:gd name="T32" fmla="*/ 14 w 26"/>
                <a:gd name="T33" fmla="*/ 11 h 25"/>
                <a:gd name="T34" fmla="*/ 16 w 26"/>
                <a:gd name="T35" fmla="*/ 16 h 25"/>
                <a:gd name="T36" fmla="*/ 20 w 26"/>
                <a:gd name="T37" fmla="*/ 16 h 25"/>
                <a:gd name="T38" fmla="*/ 21 w 26"/>
                <a:gd name="T39" fmla="*/ 12 h 25"/>
                <a:gd name="T40" fmla="*/ 17 w 26"/>
                <a:gd name="T41" fmla="*/ 13 h 25"/>
                <a:gd name="T42" fmla="*/ 19 w 26"/>
                <a:gd name="T43" fmla="*/ 17 h 25"/>
                <a:gd name="T44" fmla="*/ 20 w 26"/>
                <a:gd name="T45" fmla="*/ 15 h 25"/>
                <a:gd name="T46" fmla="*/ 20 w 26"/>
                <a:gd name="T47" fmla="*/ 15 h 25"/>
                <a:gd name="T48" fmla="*/ 22 w 26"/>
                <a:gd name="T49" fmla="*/ 19 h 25"/>
                <a:gd name="T50" fmla="*/ 23 w 26"/>
                <a:gd name="T51" fmla="*/ 19 h 25"/>
                <a:gd name="T52" fmla="*/ 24 w 26"/>
                <a:gd name="T53" fmla="*/ 16 h 25"/>
                <a:gd name="T54" fmla="*/ 21 w 26"/>
                <a:gd name="T55" fmla="*/ 11 h 25"/>
                <a:gd name="T56" fmla="*/ 17 w 26"/>
                <a:gd name="T57" fmla="*/ 12 h 25"/>
                <a:gd name="T58" fmla="*/ 16 w 26"/>
                <a:gd name="T59" fmla="*/ 15 h 25"/>
                <a:gd name="T60" fmla="*/ 20 w 26"/>
                <a:gd name="T61" fmla="*/ 14 h 25"/>
                <a:gd name="T62" fmla="*/ 18 w 26"/>
                <a:gd name="T63" fmla="*/ 8 h 25"/>
                <a:gd name="T64" fmla="*/ 13 w 26"/>
                <a:gd name="T65" fmla="*/ 10 h 25"/>
                <a:gd name="T66" fmla="*/ 11 w 26"/>
                <a:gd name="T67" fmla="*/ 18 h 25"/>
                <a:gd name="T68" fmla="*/ 16 w 26"/>
                <a:gd name="T69" fmla="*/ 18 h 25"/>
                <a:gd name="T70" fmla="*/ 15 w 26"/>
                <a:gd name="T71" fmla="*/ 9 h 25"/>
                <a:gd name="T72" fmla="*/ 10 w 26"/>
                <a:gd name="T73" fmla="*/ 8 h 25"/>
                <a:gd name="T74" fmla="*/ 8 w 26"/>
                <a:gd name="T75" fmla="*/ 17 h 25"/>
                <a:gd name="T76" fmla="*/ 13 w 26"/>
                <a:gd name="T77" fmla="*/ 18 h 25"/>
                <a:gd name="T78" fmla="*/ 13 w 26"/>
                <a:gd name="T79" fmla="*/ 8 h 25"/>
                <a:gd name="T80" fmla="*/ 9 w 26"/>
                <a:gd name="T81" fmla="*/ 7 h 25"/>
                <a:gd name="T82" fmla="*/ 1 w 26"/>
                <a:gd name="T83" fmla="*/ 20 h 25"/>
                <a:gd name="T84" fmla="*/ 3 w 26"/>
                <a:gd name="T85" fmla="*/ 24 h 25"/>
                <a:gd name="T86" fmla="*/ 24 w 26"/>
                <a:gd name="T87" fmla="*/ 21 h 25"/>
                <a:gd name="T88" fmla="*/ 25 w 26"/>
                <a:gd name="T89" fmla="*/ 17 h 25"/>
                <a:gd name="T90" fmla="*/ 15 w 26"/>
                <a:gd name="T91" fmla="*/ 1 h 25"/>
                <a:gd name="T92" fmla="*/ 11 w 26"/>
                <a:gd name="T93" fmla="*/ 1 h 25"/>
                <a:gd name="T94" fmla="*/ 1 w 26"/>
                <a:gd name="T95" fmla="*/ 20 h 25"/>
                <a:gd name="T96" fmla="*/ 5 w 26"/>
                <a:gd name="T97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5" y="23"/>
                  </a:moveTo>
                  <a:cubicBezTo>
                    <a:pt x="9" y="17"/>
                    <a:pt x="12" y="10"/>
                    <a:pt x="15" y="4"/>
                  </a:cubicBezTo>
                  <a:cubicBezTo>
                    <a:pt x="14" y="4"/>
                    <a:pt x="13" y="4"/>
                    <a:pt x="11" y="4"/>
                  </a:cubicBezTo>
                  <a:cubicBezTo>
                    <a:pt x="15" y="9"/>
                    <a:pt x="18" y="15"/>
                    <a:pt x="22" y="20"/>
                  </a:cubicBezTo>
                  <a:cubicBezTo>
                    <a:pt x="22" y="19"/>
                    <a:pt x="23" y="17"/>
                    <a:pt x="23" y="16"/>
                  </a:cubicBezTo>
                  <a:cubicBezTo>
                    <a:pt x="17" y="18"/>
                    <a:pt x="10" y="18"/>
                    <a:pt x="3" y="19"/>
                  </a:cubicBezTo>
                  <a:cubicBezTo>
                    <a:pt x="4" y="20"/>
                    <a:pt x="4" y="22"/>
                    <a:pt x="5" y="23"/>
                  </a:cubicBezTo>
                  <a:cubicBezTo>
                    <a:pt x="9" y="18"/>
                    <a:pt x="12" y="14"/>
                    <a:pt x="13" y="8"/>
                  </a:cubicBezTo>
                  <a:cubicBezTo>
                    <a:pt x="12" y="7"/>
                    <a:pt x="10" y="7"/>
                    <a:pt x="9" y="7"/>
                  </a:cubicBezTo>
                  <a:cubicBezTo>
                    <a:pt x="8" y="10"/>
                    <a:pt x="9" y="13"/>
                    <a:pt x="8" y="17"/>
                  </a:cubicBezTo>
                  <a:cubicBezTo>
                    <a:pt x="7" y="20"/>
                    <a:pt x="12" y="21"/>
                    <a:pt x="13" y="18"/>
                  </a:cubicBezTo>
                  <a:cubicBezTo>
                    <a:pt x="13" y="15"/>
                    <a:pt x="15" y="12"/>
                    <a:pt x="15" y="8"/>
                  </a:cubicBezTo>
                  <a:cubicBezTo>
                    <a:pt x="15" y="5"/>
                    <a:pt x="11" y="5"/>
                    <a:pt x="10" y="7"/>
                  </a:cubicBezTo>
                  <a:cubicBezTo>
                    <a:pt x="10" y="11"/>
                    <a:pt x="10" y="15"/>
                    <a:pt x="11" y="19"/>
                  </a:cubicBezTo>
                  <a:cubicBezTo>
                    <a:pt x="12" y="21"/>
                    <a:pt x="15" y="21"/>
                    <a:pt x="16" y="19"/>
                  </a:cubicBezTo>
                  <a:cubicBezTo>
                    <a:pt x="17" y="16"/>
                    <a:pt x="18" y="13"/>
                    <a:pt x="18" y="10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5" y="13"/>
                    <a:pt x="15" y="15"/>
                    <a:pt x="16" y="16"/>
                  </a:cubicBezTo>
                  <a:cubicBezTo>
                    <a:pt x="17" y="18"/>
                    <a:pt x="20" y="18"/>
                    <a:pt x="20" y="16"/>
                  </a:cubicBezTo>
                  <a:cubicBezTo>
                    <a:pt x="21" y="15"/>
                    <a:pt x="21" y="13"/>
                    <a:pt x="21" y="12"/>
                  </a:cubicBezTo>
                  <a:cubicBezTo>
                    <a:pt x="20" y="12"/>
                    <a:pt x="18" y="12"/>
                    <a:pt x="17" y="13"/>
                  </a:cubicBezTo>
                  <a:cubicBezTo>
                    <a:pt x="17" y="14"/>
                    <a:pt x="19" y="16"/>
                    <a:pt x="19" y="17"/>
                  </a:cubicBezTo>
                  <a:cubicBezTo>
                    <a:pt x="19" y="16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7" y="16"/>
                    <a:pt x="20" y="20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8"/>
                    <a:pt x="24" y="17"/>
                    <a:pt x="24" y="16"/>
                  </a:cubicBezTo>
                  <a:cubicBezTo>
                    <a:pt x="23" y="14"/>
                    <a:pt x="22" y="13"/>
                    <a:pt x="21" y="11"/>
                  </a:cubicBezTo>
                  <a:cubicBezTo>
                    <a:pt x="20" y="9"/>
                    <a:pt x="17" y="9"/>
                    <a:pt x="17" y="12"/>
                  </a:cubicBezTo>
                  <a:cubicBezTo>
                    <a:pt x="16" y="13"/>
                    <a:pt x="16" y="14"/>
                    <a:pt x="16" y="15"/>
                  </a:cubicBezTo>
                  <a:cubicBezTo>
                    <a:pt x="17" y="14"/>
                    <a:pt x="19" y="14"/>
                    <a:pt x="20" y="14"/>
                  </a:cubicBezTo>
                  <a:cubicBezTo>
                    <a:pt x="19" y="12"/>
                    <a:pt x="19" y="10"/>
                    <a:pt x="18" y="8"/>
                  </a:cubicBezTo>
                  <a:cubicBezTo>
                    <a:pt x="17" y="6"/>
                    <a:pt x="14" y="8"/>
                    <a:pt x="13" y="10"/>
                  </a:cubicBezTo>
                  <a:cubicBezTo>
                    <a:pt x="13" y="12"/>
                    <a:pt x="12" y="15"/>
                    <a:pt x="11" y="18"/>
                  </a:cubicBezTo>
                  <a:cubicBezTo>
                    <a:pt x="13" y="18"/>
                    <a:pt x="14" y="18"/>
                    <a:pt x="16" y="18"/>
                  </a:cubicBezTo>
                  <a:cubicBezTo>
                    <a:pt x="15" y="15"/>
                    <a:pt x="14" y="12"/>
                    <a:pt x="15" y="9"/>
                  </a:cubicBezTo>
                  <a:cubicBezTo>
                    <a:pt x="13" y="8"/>
                    <a:pt x="12" y="8"/>
                    <a:pt x="10" y="8"/>
                  </a:cubicBezTo>
                  <a:cubicBezTo>
                    <a:pt x="10" y="11"/>
                    <a:pt x="9" y="14"/>
                    <a:pt x="8" y="17"/>
                  </a:cubicBezTo>
                  <a:cubicBezTo>
                    <a:pt x="9" y="17"/>
                    <a:pt x="11" y="18"/>
                    <a:pt x="13" y="18"/>
                  </a:cubicBezTo>
                  <a:cubicBezTo>
                    <a:pt x="13" y="15"/>
                    <a:pt x="13" y="11"/>
                    <a:pt x="13" y="8"/>
                  </a:cubicBezTo>
                  <a:cubicBezTo>
                    <a:pt x="14" y="5"/>
                    <a:pt x="9" y="4"/>
                    <a:pt x="9" y="7"/>
                  </a:cubicBezTo>
                  <a:cubicBezTo>
                    <a:pt x="8" y="12"/>
                    <a:pt x="5" y="16"/>
                    <a:pt x="1" y="20"/>
                  </a:cubicBezTo>
                  <a:cubicBezTo>
                    <a:pt x="0" y="21"/>
                    <a:pt x="1" y="24"/>
                    <a:pt x="3" y="24"/>
                  </a:cubicBezTo>
                  <a:cubicBezTo>
                    <a:pt x="10" y="23"/>
                    <a:pt x="17" y="23"/>
                    <a:pt x="24" y="21"/>
                  </a:cubicBezTo>
                  <a:cubicBezTo>
                    <a:pt x="26" y="20"/>
                    <a:pt x="26" y="18"/>
                    <a:pt x="25" y="17"/>
                  </a:cubicBezTo>
                  <a:cubicBezTo>
                    <a:pt x="21" y="12"/>
                    <a:pt x="18" y="7"/>
                    <a:pt x="15" y="1"/>
                  </a:cubicBezTo>
                  <a:cubicBezTo>
                    <a:pt x="15" y="0"/>
                    <a:pt x="12" y="0"/>
                    <a:pt x="11" y="1"/>
                  </a:cubicBezTo>
                  <a:cubicBezTo>
                    <a:pt x="8" y="8"/>
                    <a:pt x="5" y="14"/>
                    <a:pt x="1" y="20"/>
                  </a:cubicBezTo>
                  <a:cubicBezTo>
                    <a:pt x="0" y="23"/>
                    <a:pt x="4" y="25"/>
                    <a:pt x="5" y="2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83204" y="4278268"/>
            <a:ext cx="1252469" cy="1004832"/>
            <a:chOff x="4683126" y="4278314"/>
            <a:chExt cx="1252537" cy="1004887"/>
          </a:xfrm>
        </p:grpSpPr>
        <p:sp>
          <p:nvSpPr>
            <p:cNvPr id="25" name="Freeform 18"/>
            <p:cNvSpPr/>
            <p:nvPr/>
          </p:nvSpPr>
          <p:spPr bwMode="auto">
            <a:xfrm>
              <a:off x="5741988" y="4278314"/>
              <a:ext cx="193675" cy="128588"/>
            </a:xfrm>
            <a:custGeom>
              <a:avLst/>
              <a:gdLst>
                <a:gd name="T0" fmla="*/ 19 w 24"/>
                <a:gd name="T1" fmla="*/ 1 h 16"/>
                <a:gd name="T2" fmla="*/ 3 w 24"/>
                <a:gd name="T3" fmla="*/ 10 h 16"/>
                <a:gd name="T4" fmla="*/ 5 w 24"/>
                <a:gd name="T5" fmla="*/ 14 h 16"/>
                <a:gd name="T6" fmla="*/ 21 w 24"/>
                <a:gd name="T7" fmla="*/ 5 h 16"/>
                <a:gd name="T8" fmla="*/ 19 w 24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">
                  <a:moveTo>
                    <a:pt x="19" y="1"/>
                  </a:moveTo>
                  <a:cubicBezTo>
                    <a:pt x="13" y="4"/>
                    <a:pt x="8" y="7"/>
                    <a:pt x="3" y="10"/>
                  </a:cubicBezTo>
                  <a:cubicBezTo>
                    <a:pt x="0" y="12"/>
                    <a:pt x="3" y="16"/>
                    <a:pt x="5" y="14"/>
                  </a:cubicBezTo>
                  <a:cubicBezTo>
                    <a:pt x="11" y="11"/>
                    <a:pt x="16" y="8"/>
                    <a:pt x="21" y="5"/>
                  </a:cubicBezTo>
                  <a:cubicBezTo>
                    <a:pt x="24" y="4"/>
                    <a:pt x="21" y="0"/>
                    <a:pt x="19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5499101" y="4448176"/>
              <a:ext cx="185738" cy="153988"/>
            </a:xfrm>
            <a:custGeom>
              <a:avLst/>
              <a:gdLst>
                <a:gd name="T0" fmla="*/ 18 w 23"/>
                <a:gd name="T1" fmla="*/ 2 h 19"/>
                <a:gd name="T2" fmla="*/ 3 w 23"/>
                <a:gd name="T3" fmla="*/ 14 h 19"/>
                <a:gd name="T4" fmla="*/ 6 w 23"/>
                <a:gd name="T5" fmla="*/ 17 h 19"/>
                <a:gd name="T6" fmla="*/ 20 w 23"/>
                <a:gd name="T7" fmla="*/ 6 h 19"/>
                <a:gd name="T8" fmla="*/ 18 w 23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18" y="2"/>
                  </a:moveTo>
                  <a:cubicBezTo>
                    <a:pt x="12" y="4"/>
                    <a:pt x="7" y="9"/>
                    <a:pt x="3" y="14"/>
                  </a:cubicBezTo>
                  <a:cubicBezTo>
                    <a:pt x="0" y="16"/>
                    <a:pt x="4" y="19"/>
                    <a:pt x="6" y="17"/>
                  </a:cubicBezTo>
                  <a:cubicBezTo>
                    <a:pt x="10" y="13"/>
                    <a:pt x="15" y="8"/>
                    <a:pt x="20" y="6"/>
                  </a:cubicBezTo>
                  <a:cubicBezTo>
                    <a:pt x="23" y="4"/>
                    <a:pt x="21" y="0"/>
                    <a:pt x="18" y="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7" name="Freeform 20"/>
            <p:cNvSpPr/>
            <p:nvPr/>
          </p:nvSpPr>
          <p:spPr bwMode="auto">
            <a:xfrm>
              <a:off x="5313363" y="4618039"/>
              <a:ext cx="144463" cy="122238"/>
            </a:xfrm>
            <a:custGeom>
              <a:avLst/>
              <a:gdLst>
                <a:gd name="T0" fmla="*/ 12 w 18"/>
                <a:gd name="T1" fmla="*/ 1 h 15"/>
                <a:gd name="T2" fmla="*/ 2 w 18"/>
                <a:gd name="T3" fmla="*/ 9 h 15"/>
                <a:gd name="T4" fmla="*/ 5 w 18"/>
                <a:gd name="T5" fmla="*/ 13 h 15"/>
                <a:gd name="T6" fmla="*/ 16 w 18"/>
                <a:gd name="T7" fmla="*/ 5 h 15"/>
                <a:gd name="T8" fmla="*/ 12 w 18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12" y="1"/>
                  </a:moveTo>
                  <a:cubicBezTo>
                    <a:pt x="9" y="4"/>
                    <a:pt x="6" y="7"/>
                    <a:pt x="2" y="9"/>
                  </a:cubicBezTo>
                  <a:cubicBezTo>
                    <a:pt x="0" y="11"/>
                    <a:pt x="2" y="15"/>
                    <a:pt x="5" y="13"/>
                  </a:cubicBezTo>
                  <a:cubicBezTo>
                    <a:pt x="8" y="10"/>
                    <a:pt x="12" y="8"/>
                    <a:pt x="16" y="5"/>
                  </a:cubicBezTo>
                  <a:cubicBezTo>
                    <a:pt x="18" y="3"/>
                    <a:pt x="15" y="0"/>
                    <a:pt x="12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8" name="Freeform 21"/>
            <p:cNvSpPr/>
            <p:nvPr/>
          </p:nvSpPr>
          <p:spPr bwMode="auto">
            <a:xfrm>
              <a:off x="5127626" y="4764089"/>
              <a:ext cx="136525" cy="96838"/>
            </a:xfrm>
            <a:custGeom>
              <a:avLst/>
              <a:gdLst>
                <a:gd name="T0" fmla="*/ 12 w 17"/>
                <a:gd name="T1" fmla="*/ 1 h 12"/>
                <a:gd name="T2" fmla="*/ 2 w 17"/>
                <a:gd name="T3" fmla="*/ 6 h 12"/>
                <a:gd name="T4" fmla="*/ 4 w 17"/>
                <a:gd name="T5" fmla="*/ 11 h 12"/>
                <a:gd name="T6" fmla="*/ 14 w 17"/>
                <a:gd name="T7" fmla="*/ 5 h 12"/>
                <a:gd name="T8" fmla="*/ 12 w 17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">
                  <a:moveTo>
                    <a:pt x="12" y="1"/>
                  </a:moveTo>
                  <a:cubicBezTo>
                    <a:pt x="9" y="3"/>
                    <a:pt x="6" y="5"/>
                    <a:pt x="2" y="6"/>
                  </a:cubicBezTo>
                  <a:cubicBezTo>
                    <a:pt x="0" y="8"/>
                    <a:pt x="1" y="12"/>
                    <a:pt x="4" y="11"/>
                  </a:cubicBezTo>
                  <a:cubicBezTo>
                    <a:pt x="7" y="9"/>
                    <a:pt x="11" y="7"/>
                    <a:pt x="14" y="5"/>
                  </a:cubicBezTo>
                  <a:cubicBezTo>
                    <a:pt x="17" y="4"/>
                    <a:pt x="15" y="0"/>
                    <a:pt x="12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31" name="Freeform 24"/>
            <p:cNvSpPr/>
            <p:nvPr/>
          </p:nvSpPr>
          <p:spPr bwMode="auto">
            <a:xfrm>
              <a:off x="4787901" y="4949826"/>
              <a:ext cx="290513" cy="203200"/>
            </a:xfrm>
            <a:custGeom>
              <a:avLst/>
              <a:gdLst>
                <a:gd name="T0" fmla="*/ 30 w 36"/>
                <a:gd name="T1" fmla="*/ 2 h 25"/>
                <a:gd name="T2" fmla="*/ 3 w 36"/>
                <a:gd name="T3" fmla="*/ 20 h 25"/>
                <a:gd name="T4" fmla="*/ 4 w 36"/>
                <a:gd name="T5" fmla="*/ 24 h 25"/>
                <a:gd name="T6" fmla="*/ 33 w 36"/>
                <a:gd name="T7" fmla="*/ 6 h 25"/>
                <a:gd name="T8" fmla="*/ 30 w 36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5">
                  <a:moveTo>
                    <a:pt x="30" y="2"/>
                  </a:moveTo>
                  <a:cubicBezTo>
                    <a:pt x="22" y="9"/>
                    <a:pt x="13" y="16"/>
                    <a:pt x="3" y="20"/>
                  </a:cubicBezTo>
                  <a:cubicBezTo>
                    <a:pt x="0" y="21"/>
                    <a:pt x="1" y="25"/>
                    <a:pt x="4" y="24"/>
                  </a:cubicBezTo>
                  <a:cubicBezTo>
                    <a:pt x="15" y="20"/>
                    <a:pt x="24" y="13"/>
                    <a:pt x="33" y="6"/>
                  </a:cubicBezTo>
                  <a:cubicBezTo>
                    <a:pt x="36" y="4"/>
                    <a:pt x="32" y="0"/>
                    <a:pt x="30" y="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4683126" y="5048251"/>
              <a:ext cx="177800" cy="234950"/>
            </a:xfrm>
            <a:custGeom>
              <a:avLst/>
              <a:gdLst>
                <a:gd name="T0" fmla="*/ 12 w 22"/>
                <a:gd name="T1" fmla="*/ 4 h 29"/>
                <a:gd name="T2" fmla="*/ 17 w 22"/>
                <a:gd name="T3" fmla="*/ 19 h 29"/>
                <a:gd name="T4" fmla="*/ 19 w 22"/>
                <a:gd name="T5" fmla="*/ 16 h 29"/>
                <a:gd name="T6" fmla="*/ 3 w 22"/>
                <a:gd name="T7" fmla="*/ 24 h 29"/>
                <a:gd name="T8" fmla="*/ 7 w 22"/>
                <a:gd name="T9" fmla="*/ 25 h 29"/>
                <a:gd name="T10" fmla="*/ 12 w 22"/>
                <a:gd name="T11" fmla="*/ 5 h 29"/>
                <a:gd name="T12" fmla="*/ 9 w 22"/>
                <a:gd name="T13" fmla="*/ 2 h 29"/>
                <a:gd name="T14" fmla="*/ 3 w 22"/>
                <a:gd name="T15" fmla="*/ 24 h 29"/>
                <a:gd name="T16" fmla="*/ 8 w 22"/>
                <a:gd name="T17" fmla="*/ 25 h 29"/>
                <a:gd name="T18" fmla="*/ 12 w 22"/>
                <a:gd name="T19" fmla="*/ 3 h 29"/>
                <a:gd name="T20" fmla="*/ 8 w 22"/>
                <a:gd name="T21" fmla="*/ 2 h 29"/>
                <a:gd name="T22" fmla="*/ 8 w 22"/>
                <a:gd name="T23" fmla="*/ 20 h 29"/>
                <a:gd name="T24" fmla="*/ 12 w 22"/>
                <a:gd name="T25" fmla="*/ 19 h 29"/>
                <a:gd name="T26" fmla="*/ 14 w 22"/>
                <a:gd name="T27" fmla="*/ 5 h 29"/>
                <a:gd name="T28" fmla="*/ 9 w 22"/>
                <a:gd name="T29" fmla="*/ 5 h 29"/>
                <a:gd name="T30" fmla="*/ 10 w 22"/>
                <a:gd name="T31" fmla="*/ 18 h 29"/>
                <a:gd name="T32" fmla="*/ 15 w 22"/>
                <a:gd name="T33" fmla="*/ 17 h 29"/>
                <a:gd name="T34" fmla="*/ 15 w 22"/>
                <a:gd name="T35" fmla="*/ 9 h 29"/>
                <a:gd name="T36" fmla="*/ 11 w 22"/>
                <a:gd name="T37" fmla="*/ 9 h 29"/>
                <a:gd name="T38" fmla="*/ 12 w 22"/>
                <a:gd name="T39" fmla="*/ 18 h 29"/>
                <a:gd name="T40" fmla="*/ 15 w 22"/>
                <a:gd name="T41" fmla="*/ 19 h 29"/>
                <a:gd name="T42" fmla="*/ 17 w 22"/>
                <a:gd name="T43" fmla="*/ 18 h 29"/>
                <a:gd name="T44" fmla="*/ 17 w 22"/>
                <a:gd name="T45" fmla="*/ 16 h 29"/>
                <a:gd name="T46" fmla="*/ 14 w 22"/>
                <a:gd name="T47" fmla="*/ 13 h 29"/>
                <a:gd name="T48" fmla="*/ 13 w 22"/>
                <a:gd name="T49" fmla="*/ 16 h 29"/>
                <a:gd name="T50" fmla="*/ 15 w 22"/>
                <a:gd name="T51" fmla="*/ 15 h 29"/>
                <a:gd name="T52" fmla="*/ 14 w 22"/>
                <a:gd name="T53" fmla="*/ 15 h 29"/>
                <a:gd name="T54" fmla="*/ 17 w 22"/>
                <a:gd name="T55" fmla="*/ 16 h 29"/>
                <a:gd name="T56" fmla="*/ 15 w 22"/>
                <a:gd name="T57" fmla="*/ 9 h 29"/>
                <a:gd name="T58" fmla="*/ 11 w 22"/>
                <a:gd name="T59" fmla="*/ 9 h 29"/>
                <a:gd name="T60" fmla="*/ 10 w 22"/>
                <a:gd name="T61" fmla="*/ 17 h 29"/>
                <a:gd name="T62" fmla="*/ 14 w 22"/>
                <a:gd name="T63" fmla="*/ 16 h 29"/>
                <a:gd name="T64" fmla="*/ 14 w 22"/>
                <a:gd name="T65" fmla="*/ 6 h 29"/>
                <a:gd name="T66" fmla="*/ 9 w 22"/>
                <a:gd name="T67" fmla="*/ 5 h 29"/>
                <a:gd name="T68" fmla="*/ 8 w 22"/>
                <a:gd name="T69" fmla="*/ 18 h 29"/>
                <a:gd name="T70" fmla="*/ 12 w 22"/>
                <a:gd name="T71" fmla="*/ 17 h 29"/>
                <a:gd name="T72" fmla="*/ 12 w 22"/>
                <a:gd name="T73" fmla="*/ 4 h 29"/>
                <a:gd name="T74" fmla="*/ 8 w 22"/>
                <a:gd name="T75" fmla="*/ 3 h 29"/>
                <a:gd name="T76" fmla="*/ 3 w 22"/>
                <a:gd name="T77" fmla="*/ 24 h 29"/>
                <a:gd name="T78" fmla="*/ 8 w 22"/>
                <a:gd name="T79" fmla="*/ 24 h 29"/>
                <a:gd name="T80" fmla="*/ 12 w 22"/>
                <a:gd name="T81" fmla="*/ 5 h 29"/>
                <a:gd name="T82" fmla="*/ 9 w 22"/>
                <a:gd name="T83" fmla="*/ 2 h 29"/>
                <a:gd name="T84" fmla="*/ 2 w 22"/>
                <a:gd name="T85" fmla="*/ 26 h 29"/>
                <a:gd name="T86" fmla="*/ 6 w 22"/>
                <a:gd name="T87" fmla="*/ 28 h 29"/>
                <a:gd name="T88" fmla="*/ 19 w 22"/>
                <a:gd name="T89" fmla="*/ 21 h 29"/>
                <a:gd name="T90" fmla="*/ 22 w 22"/>
                <a:gd name="T91" fmla="*/ 18 h 29"/>
                <a:gd name="T92" fmla="*/ 16 w 22"/>
                <a:gd name="T93" fmla="*/ 3 h 29"/>
                <a:gd name="T94" fmla="*/ 12 w 22"/>
                <a:gd name="T9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" h="29">
                  <a:moveTo>
                    <a:pt x="12" y="4"/>
                  </a:moveTo>
                  <a:cubicBezTo>
                    <a:pt x="13" y="9"/>
                    <a:pt x="15" y="14"/>
                    <a:pt x="17" y="19"/>
                  </a:cubicBezTo>
                  <a:cubicBezTo>
                    <a:pt x="18" y="18"/>
                    <a:pt x="19" y="17"/>
                    <a:pt x="19" y="16"/>
                  </a:cubicBezTo>
                  <a:cubicBezTo>
                    <a:pt x="13" y="17"/>
                    <a:pt x="8" y="20"/>
                    <a:pt x="3" y="24"/>
                  </a:cubicBezTo>
                  <a:cubicBezTo>
                    <a:pt x="4" y="24"/>
                    <a:pt x="6" y="25"/>
                    <a:pt x="7" y="25"/>
                  </a:cubicBezTo>
                  <a:cubicBezTo>
                    <a:pt x="5" y="18"/>
                    <a:pt x="7" y="11"/>
                    <a:pt x="12" y="5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4" y="8"/>
                    <a:pt x="3" y="16"/>
                    <a:pt x="3" y="24"/>
                  </a:cubicBezTo>
                  <a:cubicBezTo>
                    <a:pt x="3" y="27"/>
                    <a:pt x="7" y="27"/>
                    <a:pt x="8" y="25"/>
                  </a:cubicBezTo>
                  <a:cubicBezTo>
                    <a:pt x="10" y="18"/>
                    <a:pt x="11" y="10"/>
                    <a:pt x="12" y="3"/>
                  </a:cubicBezTo>
                  <a:cubicBezTo>
                    <a:pt x="13" y="0"/>
                    <a:pt x="8" y="0"/>
                    <a:pt x="8" y="2"/>
                  </a:cubicBezTo>
                  <a:cubicBezTo>
                    <a:pt x="6" y="8"/>
                    <a:pt x="5" y="14"/>
                    <a:pt x="8" y="20"/>
                  </a:cubicBezTo>
                  <a:cubicBezTo>
                    <a:pt x="9" y="22"/>
                    <a:pt x="12" y="21"/>
                    <a:pt x="12" y="19"/>
                  </a:cubicBezTo>
                  <a:cubicBezTo>
                    <a:pt x="13" y="15"/>
                    <a:pt x="14" y="10"/>
                    <a:pt x="14" y="5"/>
                  </a:cubicBezTo>
                  <a:cubicBezTo>
                    <a:pt x="14" y="3"/>
                    <a:pt x="10" y="2"/>
                    <a:pt x="9" y="5"/>
                  </a:cubicBezTo>
                  <a:cubicBezTo>
                    <a:pt x="8" y="9"/>
                    <a:pt x="8" y="14"/>
                    <a:pt x="10" y="18"/>
                  </a:cubicBezTo>
                  <a:cubicBezTo>
                    <a:pt x="11" y="21"/>
                    <a:pt x="15" y="19"/>
                    <a:pt x="15" y="17"/>
                  </a:cubicBezTo>
                  <a:cubicBezTo>
                    <a:pt x="15" y="14"/>
                    <a:pt x="15" y="12"/>
                    <a:pt x="15" y="9"/>
                  </a:cubicBezTo>
                  <a:cubicBezTo>
                    <a:pt x="14" y="9"/>
                    <a:pt x="12" y="9"/>
                    <a:pt x="11" y="9"/>
                  </a:cubicBezTo>
                  <a:cubicBezTo>
                    <a:pt x="11" y="12"/>
                    <a:pt x="12" y="15"/>
                    <a:pt x="12" y="18"/>
                  </a:cubicBezTo>
                  <a:cubicBezTo>
                    <a:pt x="13" y="19"/>
                    <a:pt x="14" y="20"/>
                    <a:pt x="15" y="19"/>
                  </a:cubicBezTo>
                  <a:cubicBezTo>
                    <a:pt x="16" y="19"/>
                    <a:pt x="17" y="19"/>
                    <a:pt x="17" y="18"/>
                  </a:cubicBezTo>
                  <a:cubicBezTo>
                    <a:pt x="18" y="17"/>
                    <a:pt x="18" y="15"/>
                    <a:pt x="17" y="16"/>
                  </a:cubicBezTo>
                  <a:cubicBezTo>
                    <a:pt x="19" y="14"/>
                    <a:pt x="16" y="11"/>
                    <a:pt x="14" y="13"/>
                  </a:cubicBezTo>
                  <a:cubicBezTo>
                    <a:pt x="13" y="14"/>
                    <a:pt x="13" y="15"/>
                    <a:pt x="13" y="16"/>
                  </a:cubicBezTo>
                  <a:cubicBezTo>
                    <a:pt x="14" y="16"/>
                    <a:pt x="14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6" y="14"/>
                    <a:pt x="16" y="12"/>
                    <a:pt x="15" y="9"/>
                  </a:cubicBezTo>
                  <a:cubicBezTo>
                    <a:pt x="15" y="6"/>
                    <a:pt x="11" y="6"/>
                    <a:pt x="11" y="9"/>
                  </a:cubicBezTo>
                  <a:cubicBezTo>
                    <a:pt x="11" y="12"/>
                    <a:pt x="10" y="14"/>
                    <a:pt x="10" y="17"/>
                  </a:cubicBezTo>
                  <a:cubicBezTo>
                    <a:pt x="11" y="17"/>
                    <a:pt x="13" y="16"/>
                    <a:pt x="14" y="16"/>
                  </a:cubicBezTo>
                  <a:cubicBezTo>
                    <a:pt x="13" y="13"/>
                    <a:pt x="13" y="9"/>
                    <a:pt x="14" y="6"/>
                  </a:cubicBezTo>
                  <a:cubicBezTo>
                    <a:pt x="12" y="6"/>
                    <a:pt x="11" y="5"/>
                    <a:pt x="9" y="5"/>
                  </a:cubicBezTo>
                  <a:cubicBezTo>
                    <a:pt x="9" y="10"/>
                    <a:pt x="8" y="14"/>
                    <a:pt x="8" y="18"/>
                  </a:cubicBezTo>
                  <a:cubicBezTo>
                    <a:pt x="9" y="18"/>
                    <a:pt x="11" y="18"/>
                    <a:pt x="12" y="17"/>
                  </a:cubicBezTo>
                  <a:cubicBezTo>
                    <a:pt x="10" y="13"/>
                    <a:pt x="11" y="8"/>
                    <a:pt x="12" y="4"/>
                  </a:cubicBezTo>
                  <a:cubicBezTo>
                    <a:pt x="11" y="3"/>
                    <a:pt x="9" y="3"/>
                    <a:pt x="8" y="3"/>
                  </a:cubicBezTo>
                  <a:cubicBezTo>
                    <a:pt x="7" y="10"/>
                    <a:pt x="5" y="17"/>
                    <a:pt x="3" y="24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8" y="18"/>
                    <a:pt x="8" y="11"/>
                    <a:pt x="12" y="5"/>
                  </a:cubicBezTo>
                  <a:cubicBezTo>
                    <a:pt x="14" y="3"/>
                    <a:pt x="11" y="0"/>
                    <a:pt x="9" y="2"/>
                  </a:cubicBezTo>
                  <a:cubicBezTo>
                    <a:pt x="3" y="9"/>
                    <a:pt x="0" y="17"/>
                    <a:pt x="2" y="26"/>
                  </a:cubicBezTo>
                  <a:cubicBezTo>
                    <a:pt x="3" y="28"/>
                    <a:pt x="4" y="29"/>
                    <a:pt x="6" y="28"/>
                  </a:cubicBezTo>
                  <a:cubicBezTo>
                    <a:pt x="10" y="25"/>
                    <a:pt x="14" y="21"/>
                    <a:pt x="19" y="21"/>
                  </a:cubicBezTo>
                  <a:cubicBezTo>
                    <a:pt x="21" y="21"/>
                    <a:pt x="22" y="20"/>
                    <a:pt x="22" y="18"/>
                  </a:cubicBezTo>
                  <a:cubicBezTo>
                    <a:pt x="20" y="13"/>
                    <a:pt x="18" y="8"/>
                    <a:pt x="16" y="3"/>
                  </a:cubicBezTo>
                  <a:cubicBezTo>
                    <a:pt x="15" y="0"/>
                    <a:pt x="11" y="1"/>
                    <a:pt x="12" y="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096001" y="3921099"/>
            <a:ext cx="2173169" cy="349231"/>
            <a:chOff x="6096001" y="3921126"/>
            <a:chExt cx="2173288" cy="349251"/>
          </a:xfrm>
        </p:grpSpPr>
        <p:sp>
          <p:nvSpPr>
            <p:cNvPr id="21" name="Freeform 14"/>
            <p:cNvSpPr/>
            <p:nvPr/>
          </p:nvSpPr>
          <p:spPr bwMode="auto">
            <a:xfrm>
              <a:off x="6096001" y="4205289"/>
              <a:ext cx="146050" cy="65088"/>
            </a:xfrm>
            <a:custGeom>
              <a:avLst/>
              <a:gdLst>
                <a:gd name="T0" fmla="*/ 4 w 18"/>
                <a:gd name="T1" fmla="*/ 8 h 8"/>
                <a:gd name="T2" fmla="*/ 15 w 18"/>
                <a:gd name="T3" fmla="*/ 5 h 8"/>
                <a:gd name="T4" fmla="*/ 14 w 18"/>
                <a:gd name="T5" fmla="*/ 1 h 8"/>
                <a:gd name="T6" fmla="*/ 3 w 18"/>
                <a:gd name="T7" fmla="*/ 3 h 8"/>
                <a:gd name="T8" fmla="*/ 4 w 1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4" y="8"/>
                  </a:moveTo>
                  <a:cubicBezTo>
                    <a:pt x="8" y="7"/>
                    <a:pt x="11" y="6"/>
                    <a:pt x="15" y="5"/>
                  </a:cubicBezTo>
                  <a:cubicBezTo>
                    <a:pt x="18" y="5"/>
                    <a:pt x="17" y="0"/>
                    <a:pt x="14" y="1"/>
                  </a:cubicBezTo>
                  <a:cubicBezTo>
                    <a:pt x="10" y="1"/>
                    <a:pt x="6" y="2"/>
                    <a:pt x="3" y="3"/>
                  </a:cubicBezTo>
                  <a:cubicBezTo>
                    <a:pt x="0" y="4"/>
                    <a:pt x="1" y="8"/>
                    <a:pt x="4" y="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2" name="Freeform 15"/>
            <p:cNvSpPr/>
            <p:nvPr/>
          </p:nvSpPr>
          <p:spPr bwMode="auto">
            <a:xfrm>
              <a:off x="6477001" y="4179889"/>
              <a:ext cx="185738" cy="49213"/>
            </a:xfrm>
            <a:custGeom>
              <a:avLst/>
              <a:gdLst>
                <a:gd name="T0" fmla="*/ 3 w 23"/>
                <a:gd name="T1" fmla="*/ 6 h 6"/>
                <a:gd name="T2" fmla="*/ 20 w 23"/>
                <a:gd name="T3" fmla="*/ 5 h 6"/>
                <a:gd name="T4" fmla="*/ 20 w 23"/>
                <a:gd name="T5" fmla="*/ 0 h 6"/>
                <a:gd name="T6" fmla="*/ 3 w 23"/>
                <a:gd name="T7" fmla="*/ 1 h 6"/>
                <a:gd name="T8" fmla="*/ 3 w 2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">
                  <a:moveTo>
                    <a:pt x="3" y="6"/>
                  </a:moveTo>
                  <a:cubicBezTo>
                    <a:pt x="9" y="6"/>
                    <a:pt x="14" y="6"/>
                    <a:pt x="20" y="5"/>
                  </a:cubicBezTo>
                  <a:cubicBezTo>
                    <a:pt x="23" y="5"/>
                    <a:pt x="23" y="0"/>
                    <a:pt x="20" y="0"/>
                  </a:cubicBezTo>
                  <a:cubicBezTo>
                    <a:pt x="14" y="1"/>
                    <a:pt x="9" y="1"/>
                    <a:pt x="3" y="1"/>
                  </a:cubicBezTo>
                  <a:cubicBezTo>
                    <a:pt x="0" y="1"/>
                    <a:pt x="0" y="6"/>
                    <a:pt x="3" y="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6856413" y="4140201"/>
              <a:ext cx="185738" cy="73025"/>
            </a:xfrm>
            <a:custGeom>
              <a:avLst/>
              <a:gdLst>
                <a:gd name="T0" fmla="*/ 5 w 23"/>
                <a:gd name="T1" fmla="*/ 9 h 9"/>
                <a:gd name="T2" fmla="*/ 20 w 23"/>
                <a:gd name="T3" fmla="*/ 5 h 9"/>
                <a:gd name="T4" fmla="*/ 19 w 23"/>
                <a:gd name="T5" fmla="*/ 1 h 9"/>
                <a:gd name="T6" fmla="*/ 3 w 23"/>
                <a:gd name="T7" fmla="*/ 4 h 9"/>
                <a:gd name="T8" fmla="*/ 5 w 2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5" y="9"/>
                  </a:moveTo>
                  <a:cubicBezTo>
                    <a:pt x="10" y="7"/>
                    <a:pt x="15" y="6"/>
                    <a:pt x="20" y="5"/>
                  </a:cubicBezTo>
                  <a:cubicBezTo>
                    <a:pt x="23" y="5"/>
                    <a:pt x="22" y="0"/>
                    <a:pt x="19" y="1"/>
                  </a:cubicBezTo>
                  <a:cubicBezTo>
                    <a:pt x="14" y="2"/>
                    <a:pt x="8" y="2"/>
                    <a:pt x="3" y="4"/>
                  </a:cubicBezTo>
                  <a:cubicBezTo>
                    <a:pt x="0" y="5"/>
                    <a:pt x="2" y="9"/>
                    <a:pt x="5" y="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7251701" y="4098926"/>
              <a:ext cx="161925" cy="57150"/>
            </a:xfrm>
            <a:custGeom>
              <a:avLst/>
              <a:gdLst>
                <a:gd name="T0" fmla="*/ 3 w 20"/>
                <a:gd name="T1" fmla="*/ 7 h 7"/>
                <a:gd name="T2" fmla="*/ 17 w 20"/>
                <a:gd name="T3" fmla="*/ 5 h 7"/>
                <a:gd name="T4" fmla="*/ 16 w 20"/>
                <a:gd name="T5" fmla="*/ 0 h 7"/>
                <a:gd name="T6" fmla="*/ 3 w 20"/>
                <a:gd name="T7" fmla="*/ 2 h 7"/>
                <a:gd name="T8" fmla="*/ 3 w 20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7">
                  <a:moveTo>
                    <a:pt x="3" y="7"/>
                  </a:moveTo>
                  <a:cubicBezTo>
                    <a:pt x="8" y="6"/>
                    <a:pt x="12" y="6"/>
                    <a:pt x="17" y="5"/>
                  </a:cubicBezTo>
                  <a:cubicBezTo>
                    <a:pt x="20" y="4"/>
                    <a:pt x="19" y="0"/>
                    <a:pt x="16" y="0"/>
                  </a:cubicBezTo>
                  <a:cubicBezTo>
                    <a:pt x="11" y="1"/>
                    <a:pt x="7" y="2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7664451" y="3921126"/>
              <a:ext cx="604838" cy="276225"/>
            </a:xfrm>
            <a:custGeom>
              <a:avLst/>
              <a:gdLst>
                <a:gd name="T0" fmla="*/ 45 w 75"/>
                <a:gd name="T1" fmla="*/ 21 h 34"/>
                <a:gd name="T2" fmla="*/ 48 w 75"/>
                <a:gd name="T3" fmla="*/ 4 h 34"/>
                <a:gd name="T4" fmla="*/ 42 w 75"/>
                <a:gd name="T5" fmla="*/ 29 h 34"/>
                <a:gd name="T6" fmla="*/ 72 w 75"/>
                <a:gd name="T7" fmla="*/ 32 h 34"/>
                <a:gd name="T8" fmla="*/ 48 w 75"/>
                <a:gd name="T9" fmla="*/ 1 h 34"/>
                <a:gd name="T10" fmla="*/ 44 w 75"/>
                <a:gd name="T11" fmla="*/ 27 h 34"/>
                <a:gd name="T12" fmla="*/ 49 w 75"/>
                <a:gd name="T13" fmla="*/ 10 h 34"/>
                <a:gd name="T14" fmla="*/ 48 w 75"/>
                <a:gd name="T15" fmla="*/ 28 h 34"/>
                <a:gd name="T16" fmla="*/ 53 w 75"/>
                <a:gd name="T17" fmla="*/ 7 h 34"/>
                <a:gd name="T18" fmla="*/ 54 w 75"/>
                <a:gd name="T19" fmla="*/ 27 h 34"/>
                <a:gd name="T20" fmla="*/ 54 w 75"/>
                <a:gd name="T21" fmla="*/ 8 h 34"/>
                <a:gd name="T22" fmla="*/ 59 w 75"/>
                <a:gd name="T23" fmla="*/ 27 h 34"/>
                <a:gd name="T24" fmla="*/ 59 w 75"/>
                <a:gd name="T25" fmla="*/ 16 h 34"/>
                <a:gd name="T26" fmla="*/ 64 w 75"/>
                <a:gd name="T27" fmla="*/ 27 h 34"/>
                <a:gd name="T28" fmla="*/ 67 w 75"/>
                <a:gd name="T29" fmla="*/ 24 h 34"/>
                <a:gd name="T30" fmla="*/ 63 w 75"/>
                <a:gd name="T31" fmla="*/ 28 h 34"/>
                <a:gd name="T32" fmla="*/ 56 w 75"/>
                <a:gd name="T33" fmla="*/ 25 h 34"/>
                <a:gd name="T34" fmla="*/ 69 w 75"/>
                <a:gd name="T35" fmla="*/ 34 h 34"/>
                <a:gd name="T36" fmla="*/ 61 w 75"/>
                <a:gd name="T37" fmla="*/ 27 h 34"/>
                <a:gd name="T38" fmla="*/ 69 w 75"/>
                <a:gd name="T39" fmla="*/ 34 h 34"/>
                <a:gd name="T40" fmla="*/ 57 w 75"/>
                <a:gd name="T41" fmla="*/ 25 h 34"/>
                <a:gd name="T42" fmla="*/ 65 w 75"/>
                <a:gd name="T43" fmla="*/ 30 h 34"/>
                <a:gd name="T44" fmla="*/ 67 w 75"/>
                <a:gd name="T45" fmla="*/ 25 h 34"/>
                <a:gd name="T46" fmla="*/ 63 w 75"/>
                <a:gd name="T47" fmla="*/ 27 h 34"/>
                <a:gd name="T48" fmla="*/ 59 w 75"/>
                <a:gd name="T49" fmla="*/ 15 h 34"/>
                <a:gd name="T50" fmla="*/ 58 w 75"/>
                <a:gd name="T51" fmla="*/ 26 h 34"/>
                <a:gd name="T52" fmla="*/ 54 w 75"/>
                <a:gd name="T53" fmla="*/ 9 h 34"/>
                <a:gd name="T54" fmla="*/ 53 w 75"/>
                <a:gd name="T55" fmla="*/ 26 h 34"/>
                <a:gd name="T56" fmla="*/ 53 w 75"/>
                <a:gd name="T57" fmla="*/ 7 h 34"/>
                <a:gd name="T58" fmla="*/ 48 w 75"/>
                <a:gd name="T59" fmla="*/ 26 h 34"/>
                <a:gd name="T60" fmla="*/ 49 w 75"/>
                <a:gd name="T61" fmla="*/ 10 h 34"/>
                <a:gd name="T62" fmla="*/ 44 w 75"/>
                <a:gd name="T63" fmla="*/ 27 h 34"/>
                <a:gd name="T64" fmla="*/ 49 w 75"/>
                <a:gd name="T65" fmla="*/ 3 h 34"/>
                <a:gd name="T66" fmla="*/ 71 w 75"/>
                <a:gd name="T67" fmla="*/ 32 h 34"/>
                <a:gd name="T68" fmla="*/ 49 w 75"/>
                <a:gd name="T69" fmla="*/ 26 h 34"/>
                <a:gd name="T70" fmla="*/ 48 w 75"/>
                <a:gd name="T71" fmla="*/ 4 h 34"/>
                <a:gd name="T72" fmla="*/ 42 w 75"/>
                <a:gd name="T73" fmla="*/ 19 h 34"/>
                <a:gd name="T74" fmla="*/ 4 w 75"/>
                <a:gd name="T7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" h="34">
                  <a:moveTo>
                    <a:pt x="2" y="21"/>
                  </a:moveTo>
                  <a:cubicBezTo>
                    <a:pt x="16" y="24"/>
                    <a:pt x="31" y="22"/>
                    <a:pt x="45" y="21"/>
                  </a:cubicBezTo>
                  <a:cubicBezTo>
                    <a:pt x="46" y="21"/>
                    <a:pt x="47" y="20"/>
                    <a:pt x="47" y="19"/>
                  </a:cubicBezTo>
                  <a:cubicBezTo>
                    <a:pt x="47" y="14"/>
                    <a:pt x="48" y="9"/>
                    <a:pt x="48" y="4"/>
                  </a:cubicBezTo>
                  <a:cubicBezTo>
                    <a:pt x="48" y="1"/>
                    <a:pt x="43" y="1"/>
                    <a:pt x="43" y="4"/>
                  </a:cubicBezTo>
                  <a:cubicBezTo>
                    <a:pt x="43" y="12"/>
                    <a:pt x="42" y="20"/>
                    <a:pt x="42" y="29"/>
                  </a:cubicBezTo>
                  <a:cubicBezTo>
                    <a:pt x="42" y="29"/>
                    <a:pt x="43" y="31"/>
                    <a:pt x="44" y="31"/>
                  </a:cubicBezTo>
                  <a:cubicBezTo>
                    <a:pt x="54" y="32"/>
                    <a:pt x="63" y="32"/>
                    <a:pt x="72" y="32"/>
                  </a:cubicBezTo>
                  <a:cubicBezTo>
                    <a:pt x="75" y="32"/>
                    <a:pt x="75" y="30"/>
                    <a:pt x="74" y="28"/>
                  </a:cubicBezTo>
                  <a:cubicBezTo>
                    <a:pt x="66" y="19"/>
                    <a:pt x="58" y="8"/>
                    <a:pt x="48" y="1"/>
                  </a:cubicBezTo>
                  <a:cubicBezTo>
                    <a:pt x="46" y="0"/>
                    <a:pt x="44" y="2"/>
                    <a:pt x="44" y="3"/>
                  </a:cubicBezTo>
                  <a:cubicBezTo>
                    <a:pt x="44" y="11"/>
                    <a:pt x="44" y="19"/>
                    <a:pt x="44" y="27"/>
                  </a:cubicBezTo>
                  <a:cubicBezTo>
                    <a:pt x="44" y="30"/>
                    <a:pt x="49" y="30"/>
                    <a:pt x="49" y="27"/>
                  </a:cubicBezTo>
                  <a:cubicBezTo>
                    <a:pt x="49" y="21"/>
                    <a:pt x="49" y="15"/>
                    <a:pt x="49" y="10"/>
                  </a:cubicBezTo>
                  <a:cubicBezTo>
                    <a:pt x="47" y="10"/>
                    <a:pt x="46" y="10"/>
                    <a:pt x="44" y="10"/>
                  </a:cubicBezTo>
                  <a:cubicBezTo>
                    <a:pt x="45" y="16"/>
                    <a:pt x="46" y="22"/>
                    <a:pt x="48" y="28"/>
                  </a:cubicBezTo>
                  <a:cubicBezTo>
                    <a:pt x="49" y="30"/>
                    <a:pt x="52" y="29"/>
                    <a:pt x="53" y="28"/>
                  </a:cubicBezTo>
                  <a:cubicBezTo>
                    <a:pt x="54" y="21"/>
                    <a:pt x="53" y="14"/>
                    <a:pt x="53" y="7"/>
                  </a:cubicBezTo>
                  <a:cubicBezTo>
                    <a:pt x="51" y="7"/>
                    <a:pt x="50" y="7"/>
                    <a:pt x="48" y="7"/>
                  </a:cubicBezTo>
                  <a:cubicBezTo>
                    <a:pt x="49" y="14"/>
                    <a:pt x="50" y="21"/>
                    <a:pt x="54" y="27"/>
                  </a:cubicBezTo>
                  <a:cubicBezTo>
                    <a:pt x="55" y="29"/>
                    <a:pt x="58" y="29"/>
                    <a:pt x="58" y="26"/>
                  </a:cubicBezTo>
                  <a:cubicBezTo>
                    <a:pt x="58" y="20"/>
                    <a:pt x="56" y="14"/>
                    <a:pt x="54" y="8"/>
                  </a:cubicBezTo>
                  <a:cubicBezTo>
                    <a:pt x="53" y="6"/>
                    <a:pt x="49" y="8"/>
                    <a:pt x="50" y="10"/>
                  </a:cubicBezTo>
                  <a:cubicBezTo>
                    <a:pt x="51" y="17"/>
                    <a:pt x="55" y="22"/>
                    <a:pt x="59" y="27"/>
                  </a:cubicBezTo>
                  <a:cubicBezTo>
                    <a:pt x="60" y="29"/>
                    <a:pt x="63" y="27"/>
                    <a:pt x="63" y="25"/>
                  </a:cubicBezTo>
                  <a:cubicBezTo>
                    <a:pt x="62" y="21"/>
                    <a:pt x="61" y="19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58" y="21"/>
                    <a:pt x="61" y="25"/>
                    <a:pt x="64" y="27"/>
                  </a:cubicBezTo>
                  <a:cubicBezTo>
                    <a:pt x="66" y="29"/>
                    <a:pt x="68" y="26"/>
                    <a:pt x="67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6" y="22"/>
                    <a:pt x="63" y="22"/>
                    <a:pt x="63" y="25"/>
                  </a:cubicBezTo>
                  <a:cubicBezTo>
                    <a:pt x="63" y="26"/>
                    <a:pt x="63" y="27"/>
                    <a:pt x="63" y="28"/>
                  </a:cubicBezTo>
                  <a:cubicBezTo>
                    <a:pt x="64" y="27"/>
                    <a:pt x="65" y="26"/>
                    <a:pt x="66" y="25"/>
                  </a:cubicBezTo>
                  <a:cubicBezTo>
                    <a:pt x="63" y="25"/>
                    <a:pt x="59" y="25"/>
                    <a:pt x="56" y="25"/>
                  </a:cubicBezTo>
                  <a:cubicBezTo>
                    <a:pt x="53" y="24"/>
                    <a:pt x="52" y="27"/>
                    <a:pt x="53" y="29"/>
                  </a:cubicBezTo>
                  <a:cubicBezTo>
                    <a:pt x="58" y="33"/>
                    <a:pt x="63" y="33"/>
                    <a:pt x="69" y="34"/>
                  </a:cubicBezTo>
                  <a:cubicBezTo>
                    <a:pt x="72" y="34"/>
                    <a:pt x="72" y="30"/>
                    <a:pt x="70" y="29"/>
                  </a:cubicBezTo>
                  <a:cubicBezTo>
                    <a:pt x="67" y="29"/>
                    <a:pt x="64" y="28"/>
                    <a:pt x="61" y="27"/>
                  </a:cubicBezTo>
                  <a:cubicBezTo>
                    <a:pt x="58" y="26"/>
                    <a:pt x="57" y="31"/>
                    <a:pt x="60" y="32"/>
                  </a:cubicBezTo>
                  <a:cubicBezTo>
                    <a:pt x="63" y="32"/>
                    <a:pt x="66" y="33"/>
                    <a:pt x="69" y="34"/>
                  </a:cubicBezTo>
                  <a:cubicBezTo>
                    <a:pt x="69" y="32"/>
                    <a:pt x="69" y="31"/>
                    <a:pt x="69" y="29"/>
                  </a:cubicBezTo>
                  <a:cubicBezTo>
                    <a:pt x="65" y="29"/>
                    <a:pt x="60" y="29"/>
                    <a:pt x="57" y="25"/>
                  </a:cubicBezTo>
                  <a:cubicBezTo>
                    <a:pt x="56" y="27"/>
                    <a:pt x="55" y="28"/>
                    <a:pt x="54" y="29"/>
                  </a:cubicBezTo>
                  <a:cubicBezTo>
                    <a:pt x="58" y="30"/>
                    <a:pt x="61" y="30"/>
                    <a:pt x="65" y="30"/>
                  </a:cubicBezTo>
                  <a:cubicBezTo>
                    <a:pt x="67" y="30"/>
                    <a:pt x="68" y="29"/>
                    <a:pt x="68" y="27"/>
                  </a:cubicBezTo>
                  <a:cubicBezTo>
                    <a:pt x="67" y="26"/>
                    <a:pt x="67" y="26"/>
                    <a:pt x="67" y="25"/>
                  </a:cubicBezTo>
                  <a:cubicBezTo>
                    <a:pt x="66" y="25"/>
                    <a:pt x="64" y="26"/>
                    <a:pt x="63" y="26"/>
                  </a:cubicBezTo>
                  <a:cubicBezTo>
                    <a:pt x="63" y="26"/>
                    <a:pt x="63" y="26"/>
                    <a:pt x="63" y="27"/>
                  </a:cubicBezTo>
                  <a:cubicBezTo>
                    <a:pt x="64" y="25"/>
                    <a:pt x="65" y="24"/>
                    <a:pt x="66" y="23"/>
                  </a:cubicBezTo>
                  <a:cubicBezTo>
                    <a:pt x="64" y="22"/>
                    <a:pt x="61" y="18"/>
                    <a:pt x="59" y="15"/>
                  </a:cubicBezTo>
                  <a:cubicBezTo>
                    <a:pt x="57" y="13"/>
                    <a:pt x="54" y="16"/>
                    <a:pt x="55" y="18"/>
                  </a:cubicBezTo>
                  <a:cubicBezTo>
                    <a:pt x="57" y="20"/>
                    <a:pt x="58" y="23"/>
                    <a:pt x="58" y="26"/>
                  </a:cubicBezTo>
                  <a:cubicBezTo>
                    <a:pt x="60" y="25"/>
                    <a:pt x="61" y="24"/>
                    <a:pt x="62" y="24"/>
                  </a:cubicBezTo>
                  <a:cubicBezTo>
                    <a:pt x="58" y="19"/>
                    <a:pt x="55" y="15"/>
                    <a:pt x="54" y="9"/>
                  </a:cubicBezTo>
                  <a:cubicBezTo>
                    <a:pt x="53" y="10"/>
                    <a:pt x="51" y="10"/>
                    <a:pt x="50" y="11"/>
                  </a:cubicBezTo>
                  <a:cubicBezTo>
                    <a:pt x="52" y="16"/>
                    <a:pt x="54" y="20"/>
                    <a:pt x="53" y="26"/>
                  </a:cubicBezTo>
                  <a:cubicBezTo>
                    <a:pt x="55" y="26"/>
                    <a:pt x="56" y="25"/>
                    <a:pt x="58" y="25"/>
                  </a:cubicBezTo>
                  <a:cubicBezTo>
                    <a:pt x="54" y="20"/>
                    <a:pt x="53" y="14"/>
                    <a:pt x="53" y="7"/>
                  </a:cubicBezTo>
                  <a:cubicBezTo>
                    <a:pt x="52" y="4"/>
                    <a:pt x="48" y="4"/>
                    <a:pt x="48" y="7"/>
                  </a:cubicBezTo>
                  <a:cubicBezTo>
                    <a:pt x="48" y="14"/>
                    <a:pt x="49" y="20"/>
                    <a:pt x="48" y="26"/>
                  </a:cubicBezTo>
                  <a:cubicBezTo>
                    <a:pt x="49" y="26"/>
                    <a:pt x="51" y="26"/>
                    <a:pt x="52" y="26"/>
                  </a:cubicBezTo>
                  <a:cubicBezTo>
                    <a:pt x="50" y="21"/>
                    <a:pt x="49" y="15"/>
                    <a:pt x="49" y="10"/>
                  </a:cubicBezTo>
                  <a:cubicBezTo>
                    <a:pt x="48" y="7"/>
                    <a:pt x="44" y="6"/>
                    <a:pt x="44" y="10"/>
                  </a:cubicBezTo>
                  <a:cubicBezTo>
                    <a:pt x="44" y="15"/>
                    <a:pt x="44" y="21"/>
                    <a:pt x="44" y="27"/>
                  </a:cubicBezTo>
                  <a:cubicBezTo>
                    <a:pt x="44" y="30"/>
                    <a:pt x="49" y="30"/>
                    <a:pt x="49" y="27"/>
                  </a:cubicBezTo>
                  <a:cubicBezTo>
                    <a:pt x="49" y="19"/>
                    <a:pt x="49" y="11"/>
                    <a:pt x="49" y="3"/>
                  </a:cubicBezTo>
                  <a:cubicBezTo>
                    <a:pt x="48" y="4"/>
                    <a:pt x="46" y="5"/>
                    <a:pt x="45" y="5"/>
                  </a:cubicBezTo>
                  <a:cubicBezTo>
                    <a:pt x="56" y="12"/>
                    <a:pt x="63" y="22"/>
                    <a:pt x="71" y="32"/>
                  </a:cubicBezTo>
                  <a:cubicBezTo>
                    <a:pt x="71" y="30"/>
                    <a:pt x="72" y="29"/>
                    <a:pt x="72" y="28"/>
                  </a:cubicBezTo>
                  <a:cubicBezTo>
                    <a:pt x="66" y="28"/>
                    <a:pt x="54" y="30"/>
                    <a:pt x="49" y="26"/>
                  </a:cubicBezTo>
                  <a:cubicBezTo>
                    <a:pt x="46" y="24"/>
                    <a:pt x="47" y="21"/>
                    <a:pt x="47" y="16"/>
                  </a:cubicBezTo>
                  <a:cubicBezTo>
                    <a:pt x="47" y="12"/>
                    <a:pt x="48" y="8"/>
                    <a:pt x="48" y="4"/>
                  </a:cubicBezTo>
                  <a:cubicBezTo>
                    <a:pt x="46" y="4"/>
                    <a:pt x="45" y="4"/>
                    <a:pt x="43" y="4"/>
                  </a:cubicBezTo>
                  <a:cubicBezTo>
                    <a:pt x="43" y="9"/>
                    <a:pt x="43" y="14"/>
                    <a:pt x="42" y="19"/>
                  </a:cubicBezTo>
                  <a:cubicBezTo>
                    <a:pt x="43" y="18"/>
                    <a:pt x="44" y="17"/>
                    <a:pt x="45" y="17"/>
                  </a:cubicBezTo>
                  <a:cubicBezTo>
                    <a:pt x="31" y="17"/>
                    <a:pt x="17" y="20"/>
                    <a:pt x="4" y="16"/>
                  </a:cubicBezTo>
                  <a:cubicBezTo>
                    <a:pt x="1" y="15"/>
                    <a:pt x="0" y="20"/>
                    <a:pt x="2" y="2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站酷快乐体2016修订版" panose="02010600030101010101" pitchFamily="2" charset="-122"/>
              </a:endParaRPr>
            </a:p>
          </p:txBody>
        </p:sp>
      </p:grpSp>
      <p:sp>
        <p:nvSpPr>
          <p:cNvPr id="34" name="Freeform 27"/>
          <p:cNvSpPr/>
          <p:nvPr/>
        </p:nvSpPr>
        <p:spPr bwMode="auto">
          <a:xfrm>
            <a:off x="5742008" y="1587602"/>
            <a:ext cx="201602" cy="161916"/>
          </a:xfrm>
          <a:custGeom>
            <a:avLst/>
            <a:gdLst>
              <a:gd name="T0" fmla="*/ 2 w 25"/>
              <a:gd name="T1" fmla="*/ 5 h 20"/>
              <a:gd name="T2" fmla="*/ 20 w 25"/>
              <a:gd name="T3" fmla="*/ 19 h 20"/>
              <a:gd name="T4" fmla="*/ 23 w 25"/>
              <a:gd name="T5" fmla="*/ 15 h 20"/>
              <a:gd name="T6" fmla="*/ 6 w 25"/>
              <a:gd name="T7" fmla="*/ 2 h 20"/>
              <a:gd name="T8" fmla="*/ 2 w 25"/>
              <a:gd name="T9" fmla="*/ 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0">
                <a:moveTo>
                  <a:pt x="2" y="5"/>
                </a:moveTo>
                <a:cubicBezTo>
                  <a:pt x="8" y="10"/>
                  <a:pt x="13" y="15"/>
                  <a:pt x="20" y="19"/>
                </a:cubicBezTo>
                <a:cubicBezTo>
                  <a:pt x="23" y="20"/>
                  <a:pt x="25" y="16"/>
                  <a:pt x="23" y="15"/>
                </a:cubicBezTo>
                <a:cubicBezTo>
                  <a:pt x="16" y="12"/>
                  <a:pt x="11" y="6"/>
                  <a:pt x="6" y="2"/>
                </a:cubicBezTo>
                <a:cubicBezTo>
                  <a:pt x="4" y="0"/>
                  <a:pt x="0" y="3"/>
                  <a:pt x="2" y="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4" tIns="45717" rIns="91434" bIns="45717" numCol="1" anchor="t" anchorCtr="0" compatLnSpc="1"/>
          <a:lstStyle/>
          <a:p>
            <a:endParaRPr lang="zh-CN" altLang="en-US" sz="1705">
              <a:latin typeface="站酷快乐体2016修订版" panose="02010600030101010101" pitchFamily="2" charset="-122"/>
              <a:ea typeface="站酷快乐体2016修订版" panose="02010600030101010101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35" name="Freeform 28"/>
          <p:cNvSpPr/>
          <p:nvPr/>
        </p:nvSpPr>
        <p:spPr bwMode="auto">
          <a:xfrm>
            <a:off x="5854714" y="1571729"/>
            <a:ext cx="128581" cy="282560"/>
          </a:xfrm>
          <a:custGeom>
            <a:avLst/>
            <a:gdLst>
              <a:gd name="T0" fmla="*/ 11 w 16"/>
              <a:gd name="T1" fmla="*/ 3 h 35"/>
              <a:gd name="T2" fmla="*/ 2 w 16"/>
              <a:gd name="T3" fmla="*/ 24 h 35"/>
              <a:gd name="T4" fmla="*/ 0 w 16"/>
              <a:gd name="T5" fmla="*/ 32 h 35"/>
              <a:gd name="T6" fmla="*/ 5 w 16"/>
              <a:gd name="T7" fmla="*/ 34 h 35"/>
              <a:gd name="T8" fmla="*/ 2 w 16"/>
              <a:gd name="T9" fmla="*/ 30 h 35"/>
              <a:gd name="T10" fmla="*/ 5 w 16"/>
              <a:gd name="T11" fmla="*/ 31 h 35"/>
              <a:gd name="T12" fmla="*/ 5 w 16"/>
              <a:gd name="T13" fmla="*/ 30 h 35"/>
              <a:gd name="T14" fmla="*/ 6 w 16"/>
              <a:gd name="T15" fmla="*/ 27 h 35"/>
              <a:gd name="T16" fmla="*/ 9 w 16"/>
              <a:gd name="T17" fmla="*/ 19 h 35"/>
              <a:gd name="T18" fmla="*/ 15 w 16"/>
              <a:gd name="T19" fmla="*/ 6 h 35"/>
              <a:gd name="T20" fmla="*/ 11 w 16"/>
              <a:gd name="T21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35">
                <a:moveTo>
                  <a:pt x="11" y="3"/>
                </a:moveTo>
                <a:cubicBezTo>
                  <a:pt x="8" y="10"/>
                  <a:pt x="5" y="17"/>
                  <a:pt x="2" y="24"/>
                </a:cubicBezTo>
                <a:cubicBezTo>
                  <a:pt x="1" y="27"/>
                  <a:pt x="0" y="30"/>
                  <a:pt x="0" y="32"/>
                </a:cubicBezTo>
                <a:cubicBezTo>
                  <a:pt x="1" y="34"/>
                  <a:pt x="3" y="35"/>
                  <a:pt x="5" y="34"/>
                </a:cubicBezTo>
                <a:cubicBezTo>
                  <a:pt x="7" y="32"/>
                  <a:pt x="5" y="28"/>
                  <a:pt x="2" y="30"/>
                </a:cubicBezTo>
                <a:cubicBezTo>
                  <a:pt x="4" y="32"/>
                  <a:pt x="5" y="33"/>
                  <a:pt x="5" y="31"/>
                </a:cubicBezTo>
                <a:cubicBezTo>
                  <a:pt x="5" y="31"/>
                  <a:pt x="5" y="30"/>
                  <a:pt x="5" y="30"/>
                </a:cubicBezTo>
                <a:cubicBezTo>
                  <a:pt x="6" y="29"/>
                  <a:pt x="6" y="28"/>
                  <a:pt x="6" y="27"/>
                </a:cubicBezTo>
                <a:cubicBezTo>
                  <a:pt x="7" y="24"/>
                  <a:pt x="8" y="22"/>
                  <a:pt x="9" y="19"/>
                </a:cubicBezTo>
                <a:cubicBezTo>
                  <a:pt x="11" y="15"/>
                  <a:pt x="13" y="10"/>
                  <a:pt x="15" y="6"/>
                </a:cubicBezTo>
                <a:cubicBezTo>
                  <a:pt x="16" y="3"/>
                  <a:pt x="12" y="0"/>
                  <a:pt x="11" y="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4" tIns="45717" rIns="91434" bIns="45717" numCol="1" anchor="t" anchorCtr="0" compatLnSpc="1"/>
          <a:lstStyle/>
          <a:p>
            <a:endParaRPr lang="zh-CN" altLang="en-US" sz="1705">
              <a:latin typeface="站酷快乐体2016修订版" panose="02010600030101010101" pitchFamily="2" charset="-122"/>
              <a:ea typeface="站酷快乐体2016修订版" panose="02010600030101010101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36" name="Freeform 29"/>
          <p:cNvSpPr/>
          <p:nvPr/>
        </p:nvSpPr>
        <p:spPr bwMode="auto">
          <a:xfrm>
            <a:off x="8519981" y="3978246"/>
            <a:ext cx="258749" cy="242875"/>
          </a:xfrm>
          <a:custGeom>
            <a:avLst/>
            <a:gdLst>
              <a:gd name="T0" fmla="*/ 29 w 32"/>
              <a:gd name="T1" fmla="*/ 0 h 30"/>
              <a:gd name="T2" fmla="*/ 13 w 32"/>
              <a:gd name="T3" fmla="*/ 10 h 30"/>
              <a:gd name="T4" fmla="*/ 1 w 32"/>
              <a:gd name="T5" fmla="*/ 25 h 30"/>
              <a:gd name="T6" fmla="*/ 5 w 32"/>
              <a:gd name="T7" fmla="*/ 27 h 30"/>
              <a:gd name="T8" fmla="*/ 15 w 32"/>
              <a:gd name="T9" fmla="*/ 15 h 30"/>
              <a:gd name="T10" fmla="*/ 29 w 32"/>
              <a:gd name="T11" fmla="*/ 5 h 30"/>
              <a:gd name="T12" fmla="*/ 29 w 32"/>
              <a:gd name="T1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30">
                <a:moveTo>
                  <a:pt x="29" y="0"/>
                </a:moveTo>
                <a:cubicBezTo>
                  <a:pt x="22" y="1"/>
                  <a:pt x="17" y="6"/>
                  <a:pt x="13" y="10"/>
                </a:cubicBezTo>
                <a:cubicBezTo>
                  <a:pt x="9" y="15"/>
                  <a:pt x="4" y="20"/>
                  <a:pt x="1" y="25"/>
                </a:cubicBezTo>
                <a:cubicBezTo>
                  <a:pt x="0" y="28"/>
                  <a:pt x="4" y="30"/>
                  <a:pt x="5" y="27"/>
                </a:cubicBezTo>
                <a:cubicBezTo>
                  <a:pt x="7" y="23"/>
                  <a:pt x="11" y="19"/>
                  <a:pt x="15" y="15"/>
                </a:cubicBezTo>
                <a:cubicBezTo>
                  <a:pt x="18" y="12"/>
                  <a:pt x="23" y="5"/>
                  <a:pt x="29" y="5"/>
                </a:cubicBezTo>
                <a:cubicBezTo>
                  <a:pt x="32" y="5"/>
                  <a:pt x="32" y="0"/>
                  <a:pt x="2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4" tIns="45717" rIns="91434" bIns="45717" numCol="1" anchor="t" anchorCtr="0" compatLnSpc="1"/>
          <a:lstStyle/>
          <a:p>
            <a:endParaRPr lang="zh-CN" altLang="en-US" sz="1705">
              <a:latin typeface="站酷快乐体2016修订版" panose="02010600030101010101" pitchFamily="2" charset="-122"/>
              <a:ea typeface="站酷快乐体2016修订版" panose="02010600030101010101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37" name="Freeform 30"/>
          <p:cNvSpPr/>
          <p:nvPr/>
        </p:nvSpPr>
        <p:spPr bwMode="auto">
          <a:xfrm>
            <a:off x="8543791" y="3962372"/>
            <a:ext cx="211126" cy="274623"/>
          </a:xfrm>
          <a:custGeom>
            <a:avLst/>
            <a:gdLst>
              <a:gd name="T0" fmla="*/ 1 w 26"/>
              <a:gd name="T1" fmla="*/ 4 h 34"/>
              <a:gd name="T2" fmla="*/ 21 w 26"/>
              <a:gd name="T3" fmla="*/ 32 h 34"/>
              <a:gd name="T4" fmla="*/ 24 w 26"/>
              <a:gd name="T5" fmla="*/ 29 h 34"/>
              <a:gd name="T6" fmla="*/ 6 w 26"/>
              <a:gd name="T7" fmla="*/ 3 h 34"/>
              <a:gd name="T8" fmla="*/ 1 w 26"/>
              <a:gd name="T9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34">
                <a:moveTo>
                  <a:pt x="1" y="4"/>
                </a:moveTo>
                <a:cubicBezTo>
                  <a:pt x="4" y="15"/>
                  <a:pt x="13" y="25"/>
                  <a:pt x="21" y="32"/>
                </a:cubicBezTo>
                <a:cubicBezTo>
                  <a:pt x="23" y="34"/>
                  <a:pt x="26" y="31"/>
                  <a:pt x="24" y="29"/>
                </a:cubicBezTo>
                <a:cubicBezTo>
                  <a:pt x="17" y="22"/>
                  <a:pt x="8" y="13"/>
                  <a:pt x="6" y="3"/>
                </a:cubicBezTo>
                <a:cubicBezTo>
                  <a:pt x="5" y="0"/>
                  <a:pt x="0" y="2"/>
                  <a:pt x="1" y="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4" tIns="45717" rIns="91434" bIns="45717" numCol="1" anchor="t" anchorCtr="0" compatLnSpc="1"/>
          <a:lstStyle/>
          <a:p>
            <a:endParaRPr lang="zh-CN" altLang="en-US" sz="1705">
              <a:latin typeface="站酷快乐体2016修订版" panose="02010600030101010101" pitchFamily="2" charset="-122"/>
              <a:ea typeface="站酷快乐体2016修订版" panose="02010600030101010101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38" name="Freeform 31"/>
          <p:cNvSpPr/>
          <p:nvPr/>
        </p:nvSpPr>
        <p:spPr bwMode="auto">
          <a:xfrm>
            <a:off x="4392707" y="5314848"/>
            <a:ext cx="298433" cy="307959"/>
          </a:xfrm>
          <a:custGeom>
            <a:avLst/>
            <a:gdLst>
              <a:gd name="T0" fmla="*/ 4 w 37"/>
              <a:gd name="T1" fmla="*/ 12 h 38"/>
              <a:gd name="T2" fmla="*/ 14 w 37"/>
              <a:gd name="T3" fmla="*/ 10 h 38"/>
              <a:gd name="T4" fmla="*/ 20 w 37"/>
              <a:gd name="T5" fmla="*/ 9 h 38"/>
              <a:gd name="T6" fmla="*/ 18 w 37"/>
              <a:gd name="T7" fmla="*/ 14 h 38"/>
              <a:gd name="T8" fmla="*/ 5 w 37"/>
              <a:gd name="T9" fmla="*/ 35 h 38"/>
              <a:gd name="T10" fmla="*/ 7 w 37"/>
              <a:gd name="T11" fmla="*/ 38 h 38"/>
              <a:gd name="T12" fmla="*/ 35 w 37"/>
              <a:gd name="T13" fmla="*/ 31 h 38"/>
              <a:gd name="T14" fmla="*/ 32 w 37"/>
              <a:gd name="T15" fmla="*/ 27 h 38"/>
              <a:gd name="T16" fmla="*/ 7 w 37"/>
              <a:gd name="T17" fmla="*/ 33 h 38"/>
              <a:gd name="T18" fmla="*/ 10 w 37"/>
              <a:gd name="T19" fmla="*/ 36 h 38"/>
              <a:gd name="T20" fmla="*/ 19 w 37"/>
              <a:gd name="T21" fmla="*/ 20 h 38"/>
              <a:gd name="T22" fmla="*/ 25 w 37"/>
              <a:gd name="T23" fmla="*/ 10 h 38"/>
              <a:gd name="T24" fmla="*/ 3 w 37"/>
              <a:gd name="T25" fmla="*/ 7 h 38"/>
              <a:gd name="T26" fmla="*/ 4 w 37"/>
              <a:gd name="T27" fmla="*/ 1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" h="38">
                <a:moveTo>
                  <a:pt x="4" y="12"/>
                </a:moveTo>
                <a:cubicBezTo>
                  <a:pt x="7" y="11"/>
                  <a:pt x="11" y="10"/>
                  <a:pt x="14" y="10"/>
                </a:cubicBezTo>
                <a:cubicBezTo>
                  <a:pt x="15" y="9"/>
                  <a:pt x="19" y="9"/>
                  <a:pt x="20" y="9"/>
                </a:cubicBezTo>
                <a:cubicBezTo>
                  <a:pt x="21" y="10"/>
                  <a:pt x="18" y="13"/>
                  <a:pt x="18" y="14"/>
                </a:cubicBezTo>
                <a:cubicBezTo>
                  <a:pt x="13" y="21"/>
                  <a:pt x="8" y="27"/>
                  <a:pt x="5" y="35"/>
                </a:cubicBezTo>
                <a:cubicBezTo>
                  <a:pt x="5" y="36"/>
                  <a:pt x="6" y="38"/>
                  <a:pt x="7" y="38"/>
                </a:cubicBezTo>
                <a:cubicBezTo>
                  <a:pt x="16" y="37"/>
                  <a:pt x="27" y="37"/>
                  <a:pt x="35" y="31"/>
                </a:cubicBezTo>
                <a:cubicBezTo>
                  <a:pt x="37" y="29"/>
                  <a:pt x="35" y="25"/>
                  <a:pt x="32" y="27"/>
                </a:cubicBezTo>
                <a:cubicBezTo>
                  <a:pt x="25" y="32"/>
                  <a:pt x="15" y="32"/>
                  <a:pt x="7" y="33"/>
                </a:cubicBezTo>
                <a:cubicBezTo>
                  <a:pt x="8" y="34"/>
                  <a:pt x="9" y="35"/>
                  <a:pt x="10" y="36"/>
                </a:cubicBezTo>
                <a:cubicBezTo>
                  <a:pt x="12" y="30"/>
                  <a:pt x="15" y="25"/>
                  <a:pt x="19" y="20"/>
                </a:cubicBezTo>
                <a:cubicBezTo>
                  <a:pt x="21" y="18"/>
                  <a:pt x="24" y="14"/>
                  <a:pt x="25" y="10"/>
                </a:cubicBezTo>
                <a:cubicBezTo>
                  <a:pt x="26" y="0"/>
                  <a:pt x="7" y="6"/>
                  <a:pt x="3" y="7"/>
                </a:cubicBezTo>
                <a:cubicBezTo>
                  <a:pt x="0" y="8"/>
                  <a:pt x="1" y="12"/>
                  <a:pt x="4" y="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4" tIns="45717" rIns="91434" bIns="45717" numCol="1" anchor="t" anchorCtr="0" compatLnSpc="1"/>
          <a:lstStyle/>
          <a:p>
            <a:endParaRPr lang="zh-CN" altLang="en-US" sz="1705">
              <a:latin typeface="站酷快乐体2016修订版" panose="02010600030101010101" pitchFamily="2" charset="-122"/>
              <a:ea typeface="站酷快乐体2016修订版" panose="02010600030101010101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10970" y="3094355"/>
            <a:ext cx="336613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  <a:sym typeface="站酷快乐体2016修订版" panose="02010600030101010101" pitchFamily="2" charset="-122"/>
              </a:rPr>
              <a:t>here to add your text, mainly to avoid large sections of texthere to add your text, here to add your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560945" y="2307590"/>
            <a:ext cx="336613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  <a:sym typeface="站酷快乐体2016修订版" panose="02010600030101010101" pitchFamily="2" charset="-122"/>
              </a:rPr>
              <a:t>here to add your text, mainly to avoid large sections of texthere to add your text, here to add your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86350" y="5189220"/>
            <a:ext cx="336613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  <a:sym typeface="站酷快乐体2016修订版" panose="02010600030101010101" pitchFamily="2" charset="-122"/>
              </a:rPr>
              <a:t>here to add your text, mainly to avoid large sections of texthere to add your text, here to add your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  <a:sym typeface="站酷快乐体2016修订版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61" name="组合 60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8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6" grpId="0" bldLvl="0" animBg="1"/>
      <p:bldP spid="38" grpId="0" bldLvl="0" animBg="1"/>
      <p:bldP spid="40" grpId="0"/>
      <p:bldP spid="4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图片 1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577" y="3060857"/>
            <a:ext cx="486666" cy="257180"/>
          </a:xfrm>
          <a:prstGeom prst="rect">
            <a:avLst/>
          </a:prstGeom>
        </p:spPr>
      </p:pic>
      <p:pic>
        <p:nvPicPr>
          <p:cNvPr id="201" name="图片 2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311" y="3078430"/>
            <a:ext cx="486666" cy="257180"/>
          </a:xfrm>
          <a:prstGeom prst="rect">
            <a:avLst/>
          </a:prstGeom>
        </p:spPr>
      </p:pic>
      <p:pic>
        <p:nvPicPr>
          <p:cNvPr id="202" name="图片 2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7677" y="3078430"/>
            <a:ext cx="486666" cy="257180"/>
          </a:xfrm>
          <a:prstGeom prst="rect">
            <a:avLst/>
          </a:prstGeom>
        </p:spPr>
      </p:pic>
      <p:pic>
        <p:nvPicPr>
          <p:cNvPr id="203" name="图片 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72" y="3111514"/>
            <a:ext cx="486666" cy="257180"/>
          </a:xfrm>
          <a:prstGeom prst="rect">
            <a:avLst/>
          </a:prstGeom>
        </p:spPr>
      </p:pic>
      <p:sp>
        <p:nvSpPr>
          <p:cNvPr id="211" name="矩形 210"/>
          <p:cNvSpPr/>
          <p:nvPr/>
        </p:nvSpPr>
        <p:spPr>
          <a:xfrm>
            <a:off x="1361564" y="4266242"/>
            <a:ext cx="254883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  <a:sym typeface="站酷快乐体2016修订版" panose="02010600030101010101" pitchFamily="2" charset="-122"/>
              </a:rPr>
              <a:t>here to add your text, mainly to avoid large sections of texthere to add your text, here to add your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4779692" y="4266242"/>
            <a:ext cx="254883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  <a:sym typeface="站酷快乐体2016修订版" panose="02010600030101010101" pitchFamily="2" charset="-122"/>
              </a:rPr>
              <a:t>here to add your text, mainly to avoid large sections of texthere to add your text, here to add your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  <a:sym typeface="站酷快乐体2016修订版" panose="02010600030101010101" pitchFamily="2" charset="-122"/>
            </a:endParaRPr>
          </a:p>
        </p:txBody>
      </p:sp>
      <p:sp>
        <p:nvSpPr>
          <p:cNvPr id="213" name="矩形 212"/>
          <p:cNvSpPr/>
          <p:nvPr/>
        </p:nvSpPr>
        <p:spPr>
          <a:xfrm>
            <a:off x="8197820" y="4266242"/>
            <a:ext cx="254883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  <a:sym typeface="站酷快乐体2016修订版" panose="02010600030101010101" pitchFamily="2" charset="-122"/>
              </a:rPr>
              <a:t>here to add your text, mainly to avoid large sections of texthere to add your text, here to add your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  <a:sym typeface="站酷快乐体2016修订版" panose="02010600030101010101" pitchFamily="2" charset="-122"/>
            </a:endParaRPr>
          </a:p>
        </p:txBody>
      </p:sp>
      <p:pic>
        <p:nvPicPr>
          <p:cNvPr id="2" name="图片 1" descr="2ceb243bc8286b9406b9ff5e53a3d01c"/>
          <p:cNvPicPr>
            <a:picLocks noChangeAspect="1"/>
          </p:cNvPicPr>
          <p:nvPr/>
        </p:nvPicPr>
        <p:blipFill>
          <a:blip r:embed="rId2">
            <a:lum bright="24000"/>
          </a:blip>
          <a:srcRect l="10336" t="23807" r="14228" b="17309"/>
          <a:stretch>
            <a:fillRect/>
          </a:stretch>
        </p:blipFill>
        <p:spPr>
          <a:xfrm>
            <a:off x="1642745" y="2409190"/>
            <a:ext cx="2007235" cy="1560195"/>
          </a:xfrm>
          <a:prstGeom prst="rect">
            <a:avLst/>
          </a:prstGeom>
        </p:spPr>
      </p:pic>
      <p:pic>
        <p:nvPicPr>
          <p:cNvPr id="3" name="图片 2" descr="2ceb243bc8286b9406b9ff5e53a3d01c"/>
          <p:cNvPicPr>
            <a:picLocks noChangeAspect="1"/>
          </p:cNvPicPr>
          <p:nvPr/>
        </p:nvPicPr>
        <p:blipFill>
          <a:blip r:embed="rId2"/>
          <a:srcRect l="10336" t="23807" r="14228" b="17309"/>
          <a:stretch>
            <a:fillRect/>
          </a:stretch>
        </p:blipFill>
        <p:spPr>
          <a:xfrm>
            <a:off x="8394065" y="2459990"/>
            <a:ext cx="2007235" cy="1560195"/>
          </a:xfrm>
          <a:prstGeom prst="rect">
            <a:avLst/>
          </a:prstGeom>
        </p:spPr>
      </p:pic>
      <p:pic>
        <p:nvPicPr>
          <p:cNvPr id="4" name="图片 3" descr="2ceb243bc8286b9406b9ff5e53a3d01c"/>
          <p:cNvPicPr>
            <a:picLocks noChangeAspect="1"/>
          </p:cNvPicPr>
          <p:nvPr/>
        </p:nvPicPr>
        <p:blipFill>
          <a:blip r:embed="rId2"/>
          <a:srcRect l="10336" t="23807" r="14228" b="17309"/>
          <a:stretch>
            <a:fillRect/>
          </a:stretch>
        </p:blipFill>
        <p:spPr>
          <a:xfrm>
            <a:off x="5060950" y="2409190"/>
            <a:ext cx="2007235" cy="15601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99335" y="3086735"/>
            <a:ext cx="11620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字体管家娜娜体" panose="00020600040101010101" charset="-122"/>
                <a:ea typeface="字体管家娜娜体" panose="00020600040101010101" charset="-122"/>
              </a:rPr>
              <a:t>9</a:t>
            </a:r>
            <a:r>
              <a:rPr lang="zh-CN" altLang="en-US" sz="2000">
                <a:latin typeface="字体管家娜娜体" panose="00020600040101010101" charset="-122"/>
                <a:ea typeface="字体管家娜娜体" panose="00020600040101010101" charset="-122"/>
              </a:rPr>
              <a:t>月</a:t>
            </a:r>
            <a:r>
              <a:rPr lang="en-US" altLang="zh-CN" sz="2000">
                <a:latin typeface="字体管家娜娜体" panose="00020600040101010101" charset="-122"/>
                <a:ea typeface="字体管家娜娜体" panose="00020600040101010101" charset="-122"/>
              </a:rPr>
              <a:t>1</a:t>
            </a:r>
            <a:r>
              <a:rPr lang="zh-CN" altLang="en-US" sz="2000">
                <a:latin typeface="字体管家娜娜体" panose="00020600040101010101" charset="-122"/>
                <a:ea typeface="字体管家娜娜体" panose="00020600040101010101" charset="-122"/>
              </a:rPr>
              <a:t>日</a:t>
            </a:r>
            <a:endParaRPr lang="zh-CN" altLang="en-US" sz="2000">
              <a:latin typeface="字体管家娜娜体" panose="00020600040101010101" charset="-122"/>
              <a:ea typeface="字体管家娜娜体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94680" y="3111500"/>
            <a:ext cx="12839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字体管家娜娜体" panose="00020600040101010101" charset="-122"/>
                <a:ea typeface="字体管家娜娜体" panose="00020600040101010101" charset="-122"/>
              </a:rPr>
              <a:t>9</a:t>
            </a:r>
            <a:r>
              <a:rPr lang="zh-CN" altLang="en-US" sz="2000">
                <a:latin typeface="字体管家娜娜体" panose="00020600040101010101" charset="-122"/>
                <a:ea typeface="字体管家娜娜体" panose="00020600040101010101" charset="-122"/>
              </a:rPr>
              <a:t>月</a:t>
            </a:r>
            <a:r>
              <a:rPr lang="en-US" altLang="zh-CN" sz="2000">
                <a:latin typeface="字体管家娜娜体" panose="00020600040101010101" charset="-122"/>
                <a:ea typeface="字体管家娜娜体" panose="00020600040101010101" charset="-122"/>
              </a:rPr>
              <a:t>10</a:t>
            </a:r>
            <a:r>
              <a:rPr lang="zh-CN" altLang="en-US" sz="2000">
                <a:latin typeface="字体管家娜娜体" panose="00020600040101010101" charset="-122"/>
                <a:ea typeface="字体管家娜娜体" panose="00020600040101010101" charset="-122"/>
              </a:rPr>
              <a:t>日</a:t>
            </a:r>
            <a:endParaRPr lang="zh-CN" altLang="en-US" sz="2000">
              <a:latin typeface="字体管家娜娜体" panose="00020600040101010101" charset="-122"/>
              <a:ea typeface="字体管家娜娜体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45245" y="3086735"/>
            <a:ext cx="12839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字体管家娜娜体" panose="00020600040101010101" charset="-122"/>
                <a:ea typeface="字体管家娜娜体" panose="00020600040101010101" charset="-122"/>
              </a:rPr>
              <a:t>10</a:t>
            </a:r>
            <a:r>
              <a:rPr lang="zh-CN" altLang="en-US" sz="2000">
                <a:latin typeface="字体管家娜娜体" panose="00020600040101010101" charset="-122"/>
                <a:ea typeface="字体管家娜娜体" panose="00020600040101010101" charset="-122"/>
              </a:rPr>
              <a:t>月</a:t>
            </a:r>
            <a:r>
              <a:rPr lang="en-US" altLang="zh-CN" sz="2000">
                <a:latin typeface="字体管家娜娜体" panose="00020600040101010101" charset="-122"/>
                <a:ea typeface="字体管家娜娜体" panose="00020600040101010101" charset="-122"/>
              </a:rPr>
              <a:t>1</a:t>
            </a:r>
            <a:r>
              <a:rPr lang="zh-CN" altLang="en-US" sz="2000">
                <a:latin typeface="字体管家娜娜体" panose="00020600040101010101" charset="-122"/>
                <a:ea typeface="字体管家娜娜体" panose="00020600040101010101" charset="-122"/>
              </a:rPr>
              <a:t>日</a:t>
            </a:r>
            <a:endParaRPr lang="zh-CN" altLang="en-US" sz="2000">
              <a:latin typeface="字体管家娜娜体" panose="00020600040101010101" charset="-122"/>
              <a:ea typeface="字体管家娜娜体" panose="0002060004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61" name="组合 60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9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2" grpId="0"/>
      <p:bldP spid="2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3173095" y="1967869"/>
            <a:ext cx="5634575" cy="2942586"/>
            <a:chOff x="2424397" y="1477242"/>
            <a:chExt cx="7700840" cy="4021606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7771295" y="3544453"/>
              <a:ext cx="2218255" cy="19961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9941289" y="3472390"/>
              <a:ext cx="183948" cy="183948"/>
            </a:xfrm>
            <a:prstGeom prst="ellipse">
              <a:avLst/>
            </a:prstGeom>
            <a:noFill/>
            <a:ln w="28575" cap="flat" cmpd="sng" algn="ctr">
              <a:solidFill>
                <a:srgbClr val="595959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53816D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方正黑体简体" panose="03000509000000000000" pitchFamily="65" charset="-122"/>
                <a:ea typeface="方正黑体简体" panose="03000509000000000000" pitchFamily="65" charset="-122"/>
                <a:sym typeface="方正黑体简体" panose="03000509000000000000" pitchFamily="65" charset="-122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7547386" y="1564895"/>
              <a:ext cx="2320663" cy="4339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9861445" y="1477242"/>
              <a:ext cx="183948" cy="183948"/>
            </a:xfrm>
            <a:prstGeom prst="ellipse">
              <a:avLst/>
            </a:prstGeom>
            <a:noFill/>
            <a:ln w="285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53816D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方正黑体简体" panose="03000509000000000000" pitchFamily="65" charset="-122"/>
                <a:ea typeface="方正黑体简体" panose="03000509000000000000" pitchFamily="65" charset="-122"/>
                <a:sym typeface="方正黑体简体" panose="03000509000000000000" pitchFamily="65" charset="-12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2446094" y="3378694"/>
              <a:ext cx="2213048" cy="868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 flipH="1">
              <a:off x="2424397" y="3287643"/>
              <a:ext cx="183948" cy="183948"/>
            </a:xfrm>
            <a:prstGeom prst="ellipse">
              <a:avLst/>
            </a:prstGeom>
            <a:solidFill>
              <a:srgbClr val="F9F9F9"/>
            </a:solidFill>
            <a:ln w="28575" cap="flat" cmpd="sng" algn="ctr">
              <a:solidFill>
                <a:srgbClr val="59595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方正黑体简体" panose="03000509000000000000" pitchFamily="65" charset="-122"/>
                <a:ea typeface="方正黑体简体" panose="03000509000000000000" pitchFamily="65" charset="-122"/>
                <a:sym typeface="方正黑体简体" panose="03000509000000000000" pitchFamily="65" charset="-12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2582348" y="5392103"/>
              <a:ext cx="2239084" cy="14753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 flipH="1">
              <a:off x="2424397" y="5314900"/>
              <a:ext cx="183948" cy="183948"/>
            </a:xfrm>
            <a:prstGeom prst="ellipse">
              <a:avLst/>
            </a:prstGeom>
            <a:solidFill>
              <a:srgbClr val="F9F9F9"/>
            </a:solidFill>
            <a:ln w="28575" cap="flat" cmpd="sng" algn="ctr">
              <a:solidFill>
                <a:srgbClr val="59595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方正黑体简体" panose="03000509000000000000" pitchFamily="65" charset="-122"/>
                <a:ea typeface="方正黑体简体" panose="03000509000000000000" pitchFamily="65" charset="-122"/>
                <a:sym typeface="方正黑体简体" panose="03000509000000000000" pitchFamily="65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56946" y="2345665"/>
            <a:ext cx="3277235" cy="959485"/>
            <a:chOff x="8386922" y="2276615"/>
            <a:chExt cx="3277235" cy="959485"/>
          </a:xfrm>
        </p:grpSpPr>
        <p:sp>
          <p:nvSpPr>
            <p:cNvPr id="18" name="矩形 17"/>
            <p:cNvSpPr/>
            <p:nvPr/>
          </p:nvSpPr>
          <p:spPr>
            <a:xfrm>
              <a:off x="8386922" y="2276615"/>
              <a:ext cx="2501951" cy="33718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sym typeface="+mn-ea"/>
                </a:rPr>
                <a:t>Topic here</a:t>
              </a:r>
              <a:endPara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方正黑体简体" panose="03000509000000000000" pitchFamily="65" charset="-122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84590"/>
              <a:ext cx="3277235" cy="6515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 mainly to avoid large sections of text</a:t>
              </a: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ea typeface="方正黑体简体" panose="03000509000000000000" pitchFamily="65" charset="-122"/>
                <a:sym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87096" y="4116400"/>
            <a:ext cx="3419475" cy="916940"/>
            <a:chOff x="8358982" y="2276615"/>
            <a:chExt cx="3419475" cy="916940"/>
          </a:xfrm>
        </p:grpSpPr>
        <p:sp>
          <p:nvSpPr>
            <p:cNvPr id="21" name="矩形 20"/>
            <p:cNvSpPr/>
            <p:nvPr/>
          </p:nvSpPr>
          <p:spPr>
            <a:xfrm>
              <a:off x="8358982" y="2276615"/>
              <a:ext cx="2501951" cy="3683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sym typeface="+mn-ea"/>
                </a:rPr>
                <a:t>Topic here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方正黑体简体" panose="03000509000000000000" pitchFamily="65" charset="-122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86922" y="2542045"/>
              <a:ext cx="3391535" cy="6515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 mainly to avoid large sections of text</a:t>
              </a: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 </a:t>
              </a: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ea typeface="方正黑体简体" panose="03000509000000000000" pitchFamily="65" charset="-122"/>
                <a:sym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35671" y="2274582"/>
            <a:ext cx="2965476" cy="1001066"/>
            <a:chOff x="8386922" y="2192795"/>
            <a:chExt cx="2965476" cy="1001066"/>
          </a:xfrm>
        </p:grpSpPr>
        <p:sp>
          <p:nvSpPr>
            <p:cNvPr id="24" name="矩形 23"/>
            <p:cNvSpPr/>
            <p:nvPr/>
          </p:nvSpPr>
          <p:spPr>
            <a:xfrm>
              <a:off x="8850447" y="2192795"/>
              <a:ext cx="2501951" cy="33718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sym typeface="+mn-ea"/>
                </a:rPr>
                <a:t>Topic here</a:t>
              </a:r>
              <a:endPara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方正黑体简体" panose="03000509000000000000" pitchFamily="65" charset="-122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386922" y="2542351"/>
              <a:ext cx="2965476" cy="6515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 mainly to avoid large sections of text</a:t>
              </a: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ea typeface="方正黑体简体" panose="03000509000000000000" pitchFamily="65" charset="-122"/>
                <a:sym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35671" y="4935497"/>
            <a:ext cx="2965476" cy="1001066"/>
            <a:chOff x="8386922" y="2192795"/>
            <a:chExt cx="2965476" cy="1001066"/>
          </a:xfrm>
        </p:grpSpPr>
        <p:sp>
          <p:nvSpPr>
            <p:cNvPr id="27" name="矩形 26"/>
            <p:cNvSpPr/>
            <p:nvPr/>
          </p:nvSpPr>
          <p:spPr>
            <a:xfrm>
              <a:off x="8850447" y="2192795"/>
              <a:ext cx="2501951" cy="3683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defRPr/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sym typeface="+mn-ea"/>
                </a:rPr>
                <a:t>Topic here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方正黑体简体" panose="03000509000000000000" pitchFamily="65" charset="-122"/>
                <a:sym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386922" y="2542351"/>
              <a:ext cx="2965476" cy="6515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 mainly to avoid large sections of text</a:t>
              </a: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h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UPC" panose="020B0604020202020204" charset="0"/>
                  <a:sym typeface="+mn-ea"/>
                </a:rPr>
                <a:t>ere to add your text,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UPC" panose="020B0604020202020204" charset="0"/>
                <a:ea typeface="方正黑体简体" panose="03000509000000000000" pitchFamily="65" charset="-122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2" name="组合 1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31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3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4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5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6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7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8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9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0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1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3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4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6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7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8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9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0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1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2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3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4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5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6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7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8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9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0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1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2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3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4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5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6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7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8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9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70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71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55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5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5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60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61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262" name="文本框 261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263" name="组合 262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264" name="流程图: 终止 263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5" name="椭圆 264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pic>
        <p:nvPicPr>
          <p:cNvPr id="29" name="图片 28" descr="5243ea7f7aba69e8054f9c73832985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420000">
            <a:off x="4093845" y="1472565"/>
            <a:ext cx="3973195" cy="3973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reveal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344713" y="2092642"/>
            <a:ext cx="3511671" cy="3001004"/>
            <a:chOff x="1255547" y="1999854"/>
            <a:chExt cx="3511864" cy="3001168"/>
          </a:xfrm>
          <a:solidFill>
            <a:srgbClr val="595959"/>
          </a:solidFill>
        </p:grpSpPr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1255547" y="1999854"/>
              <a:ext cx="3511864" cy="3001168"/>
            </a:xfrm>
            <a:custGeom>
              <a:avLst/>
              <a:gdLst>
                <a:gd name="T0" fmla="*/ 696 w 792"/>
                <a:gd name="T1" fmla="*/ 247 h 675"/>
                <a:gd name="T2" fmla="*/ 575 w 792"/>
                <a:gd name="T3" fmla="*/ 235 h 675"/>
                <a:gd name="T4" fmla="*/ 525 w 792"/>
                <a:gd name="T5" fmla="*/ 636 h 675"/>
                <a:gd name="T6" fmla="*/ 407 w 792"/>
                <a:gd name="T7" fmla="*/ 179 h 675"/>
                <a:gd name="T8" fmla="*/ 368 w 792"/>
                <a:gd name="T9" fmla="*/ 637 h 675"/>
                <a:gd name="T10" fmla="*/ 346 w 792"/>
                <a:gd name="T11" fmla="*/ 105 h 675"/>
                <a:gd name="T12" fmla="*/ 273 w 792"/>
                <a:gd name="T13" fmla="*/ 344 h 675"/>
                <a:gd name="T14" fmla="*/ 227 w 792"/>
                <a:gd name="T15" fmla="*/ 360 h 675"/>
                <a:gd name="T16" fmla="*/ 126 w 792"/>
                <a:gd name="T17" fmla="*/ 367 h 675"/>
                <a:gd name="T18" fmla="*/ 60 w 792"/>
                <a:gd name="T19" fmla="*/ 647 h 675"/>
                <a:gd name="T20" fmla="*/ 58 w 792"/>
                <a:gd name="T21" fmla="*/ 505 h 675"/>
                <a:gd name="T22" fmla="*/ 33 w 792"/>
                <a:gd name="T23" fmla="*/ 3 h 675"/>
                <a:gd name="T24" fmla="*/ 7 w 792"/>
                <a:gd name="T25" fmla="*/ 54 h 675"/>
                <a:gd name="T26" fmla="*/ 45 w 792"/>
                <a:gd name="T27" fmla="*/ 522 h 675"/>
                <a:gd name="T28" fmla="*/ 418 w 792"/>
                <a:gd name="T29" fmla="*/ 647 h 675"/>
                <a:gd name="T30" fmla="*/ 749 w 792"/>
                <a:gd name="T31" fmla="*/ 653 h 675"/>
                <a:gd name="T32" fmla="*/ 741 w 792"/>
                <a:gd name="T33" fmla="*/ 662 h 675"/>
                <a:gd name="T34" fmla="*/ 790 w 792"/>
                <a:gd name="T35" fmla="*/ 640 h 675"/>
                <a:gd name="T36" fmla="*/ 138 w 792"/>
                <a:gd name="T37" fmla="*/ 645 h 675"/>
                <a:gd name="T38" fmla="*/ 167 w 792"/>
                <a:gd name="T39" fmla="*/ 559 h 675"/>
                <a:gd name="T40" fmla="*/ 173 w 792"/>
                <a:gd name="T41" fmla="*/ 407 h 675"/>
                <a:gd name="T42" fmla="*/ 153 w 792"/>
                <a:gd name="T43" fmla="*/ 400 h 675"/>
                <a:gd name="T44" fmla="*/ 174 w 792"/>
                <a:gd name="T45" fmla="*/ 377 h 675"/>
                <a:gd name="T46" fmla="*/ 158 w 792"/>
                <a:gd name="T47" fmla="*/ 512 h 675"/>
                <a:gd name="T48" fmla="*/ 223 w 792"/>
                <a:gd name="T49" fmla="*/ 488 h 675"/>
                <a:gd name="T50" fmla="*/ 224 w 792"/>
                <a:gd name="T51" fmla="*/ 491 h 675"/>
                <a:gd name="T52" fmla="*/ 290 w 792"/>
                <a:gd name="T53" fmla="*/ 642 h 675"/>
                <a:gd name="T54" fmla="*/ 289 w 792"/>
                <a:gd name="T55" fmla="*/ 636 h 675"/>
                <a:gd name="T56" fmla="*/ 340 w 792"/>
                <a:gd name="T57" fmla="*/ 543 h 675"/>
                <a:gd name="T58" fmla="*/ 338 w 792"/>
                <a:gd name="T59" fmla="*/ 504 h 675"/>
                <a:gd name="T60" fmla="*/ 342 w 792"/>
                <a:gd name="T61" fmla="*/ 397 h 675"/>
                <a:gd name="T62" fmla="*/ 305 w 792"/>
                <a:gd name="T63" fmla="*/ 376 h 675"/>
                <a:gd name="T64" fmla="*/ 331 w 792"/>
                <a:gd name="T65" fmla="*/ 299 h 675"/>
                <a:gd name="T66" fmla="*/ 337 w 792"/>
                <a:gd name="T67" fmla="*/ 159 h 675"/>
                <a:gd name="T68" fmla="*/ 284 w 792"/>
                <a:gd name="T69" fmla="*/ 146 h 675"/>
                <a:gd name="T70" fmla="*/ 346 w 792"/>
                <a:gd name="T71" fmla="*/ 118 h 675"/>
                <a:gd name="T72" fmla="*/ 423 w 792"/>
                <a:gd name="T73" fmla="*/ 322 h 675"/>
                <a:gd name="T74" fmla="*/ 422 w 792"/>
                <a:gd name="T75" fmla="*/ 316 h 675"/>
                <a:gd name="T76" fmla="*/ 510 w 792"/>
                <a:gd name="T77" fmla="*/ 308 h 675"/>
                <a:gd name="T78" fmla="*/ 491 w 792"/>
                <a:gd name="T79" fmla="*/ 375 h 675"/>
                <a:gd name="T80" fmla="*/ 510 w 792"/>
                <a:gd name="T81" fmla="*/ 316 h 675"/>
                <a:gd name="T82" fmla="*/ 432 w 792"/>
                <a:gd name="T83" fmla="*/ 516 h 675"/>
                <a:gd name="T84" fmla="*/ 432 w 792"/>
                <a:gd name="T85" fmla="*/ 516 h 675"/>
                <a:gd name="T86" fmla="*/ 502 w 792"/>
                <a:gd name="T87" fmla="*/ 525 h 675"/>
                <a:gd name="T88" fmla="*/ 512 w 792"/>
                <a:gd name="T89" fmla="*/ 473 h 675"/>
                <a:gd name="T90" fmla="*/ 678 w 792"/>
                <a:gd name="T91" fmla="*/ 616 h 675"/>
                <a:gd name="T92" fmla="*/ 680 w 792"/>
                <a:gd name="T93" fmla="*/ 537 h 675"/>
                <a:gd name="T94" fmla="*/ 677 w 792"/>
                <a:gd name="T95" fmla="*/ 508 h 675"/>
                <a:gd name="T96" fmla="*/ 673 w 792"/>
                <a:gd name="T97" fmla="*/ 481 h 675"/>
                <a:gd name="T98" fmla="*/ 677 w 792"/>
                <a:gd name="T99" fmla="*/ 314 h 675"/>
                <a:gd name="T100" fmla="*/ 657 w 792"/>
                <a:gd name="T101" fmla="*/ 246 h 675"/>
                <a:gd name="T102" fmla="*/ 664 w 792"/>
                <a:gd name="T103" fmla="*/ 246 h 675"/>
                <a:gd name="T104" fmla="*/ 692 w 792"/>
                <a:gd name="T105" fmla="*/ 44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92" h="675">
                  <a:moveTo>
                    <a:pt x="788" y="630"/>
                  </a:moveTo>
                  <a:cubicBezTo>
                    <a:pt x="771" y="622"/>
                    <a:pt x="754" y="610"/>
                    <a:pt x="735" y="608"/>
                  </a:cubicBezTo>
                  <a:cubicBezTo>
                    <a:pt x="731" y="608"/>
                    <a:pt x="730" y="615"/>
                    <a:pt x="733" y="617"/>
                  </a:cubicBezTo>
                  <a:cubicBezTo>
                    <a:pt x="743" y="623"/>
                    <a:pt x="755" y="629"/>
                    <a:pt x="766" y="634"/>
                  </a:cubicBezTo>
                  <a:cubicBezTo>
                    <a:pt x="744" y="635"/>
                    <a:pt x="722" y="635"/>
                    <a:pt x="701" y="635"/>
                  </a:cubicBezTo>
                  <a:cubicBezTo>
                    <a:pt x="711" y="509"/>
                    <a:pt x="706" y="373"/>
                    <a:pt x="696" y="247"/>
                  </a:cubicBezTo>
                  <a:cubicBezTo>
                    <a:pt x="701" y="246"/>
                    <a:pt x="700" y="238"/>
                    <a:pt x="694" y="237"/>
                  </a:cubicBezTo>
                  <a:cubicBezTo>
                    <a:pt x="694" y="237"/>
                    <a:pt x="694" y="237"/>
                    <a:pt x="694" y="237"/>
                  </a:cubicBezTo>
                  <a:cubicBezTo>
                    <a:pt x="693" y="236"/>
                    <a:pt x="691" y="236"/>
                    <a:pt x="690" y="237"/>
                  </a:cubicBezTo>
                  <a:cubicBezTo>
                    <a:pt x="669" y="235"/>
                    <a:pt x="647" y="237"/>
                    <a:pt x="626" y="234"/>
                  </a:cubicBezTo>
                  <a:cubicBezTo>
                    <a:pt x="609" y="231"/>
                    <a:pt x="594" y="228"/>
                    <a:pt x="577" y="231"/>
                  </a:cubicBezTo>
                  <a:cubicBezTo>
                    <a:pt x="576" y="231"/>
                    <a:pt x="575" y="233"/>
                    <a:pt x="575" y="235"/>
                  </a:cubicBezTo>
                  <a:cubicBezTo>
                    <a:pt x="575" y="236"/>
                    <a:pt x="575" y="237"/>
                    <a:pt x="575" y="238"/>
                  </a:cubicBezTo>
                  <a:cubicBezTo>
                    <a:pt x="575" y="239"/>
                    <a:pt x="576" y="240"/>
                    <a:pt x="577" y="240"/>
                  </a:cubicBezTo>
                  <a:cubicBezTo>
                    <a:pt x="577" y="240"/>
                    <a:pt x="578" y="240"/>
                    <a:pt x="578" y="240"/>
                  </a:cubicBezTo>
                  <a:cubicBezTo>
                    <a:pt x="569" y="308"/>
                    <a:pt x="584" y="380"/>
                    <a:pt x="586" y="448"/>
                  </a:cubicBezTo>
                  <a:cubicBezTo>
                    <a:pt x="588" y="511"/>
                    <a:pt x="584" y="573"/>
                    <a:pt x="589" y="635"/>
                  </a:cubicBezTo>
                  <a:cubicBezTo>
                    <a:pt x="568" y="635"/>
                    <a:pt x="546" y="636"/>
                    <a:pt x="525" y="636"/>
                  </a:cubicBezTo>
                  <a:cubicBezTo>
                    <a:pt x="524" y="484"/>
                    <a:pt x="527" y="329"/>
                    <a:pt x="512" y="178"/>
                  </a:cubicBezTo>
                  <a:cubicBezTo>
                    <a:pt x="513" y="177"/>
                    <a:pt x="514" y="176"/>
                    <a:pt x="515" y="175"/>
                  </a:cubicBezTo>
                  <a:cubicBezTo>
                    <a:pt x="516" y="173"/>
                    <a:pt x="515" y="169"/>
                    <a:pt x="512" y="169"/>
                  </a:cubicBezTo>
                  <a:cubicBezTo>
                    <a:pt x="496" y="166"/>
                    <a:pt x="482" y="161"/>
                    <a:pt x="465" y="163"/>
                  </a:cubicBezTo>
                  <a:cubicBezTo>
                    <a:pt x="446" y="166"/>
                    <a:pt x="424" y="164"/>
                    <a:pt x="406" y="172"/>
                  </a:cubicBezTo>
                  <a:cubicBezTo>
                    <a:pt x="403" y="174"/>
                    <a:pt x="405" y="178"/>
                    <a:pt x="407" y="179"/>
                  </a:cubicBezTo>
                  <a:cubicBezTo>
                    <a:pt x="400" y="257"/>
                    <a:pt x="411" y="337"/>
                    <a:pt x="416" y="415"/>
                  </a:cubicBezTo>
                  <a:cubicBezTo>
                    <a:pt x="417" y="430"/>
                    <a:pt x="418" y="446"/>
                    <a:pt x="418" y="462"/>
                  </a:cubicBezTo>
                  <a:cubicBezTo>
                    <a:pt x="418" y="462"/>
                    <a:pt x="418" y="462"/>
                    <a:pt x="418" y="463"/>
                  </a:cubicBezTo>
                  <a:cubicBezTo>
                    <a:pt x="418" y="464"/>
                    <a:pt x="418" y="465"/>
                    <a:pt x="419" y="465"/>
                  </a:cubicBezTo>
                  <a:cubicBezTo>
                    <a:pt x="422" y="522"/>
                    <a:pt x="423" y="578"/>
                    <a:pt x="423" y="634"/>
                  </a:cubicBezTo>
                  <a:cubicBezTo>
                    <a:pt x="405" y="634"/>
                    <a:pt x="386" y="635"/>
                    <a:pt x="368" y="637"/>
                  </a:cubicBezTo>
                  <a:cubicBezTo>
                    <a:pt x="366" y="634"/>
                    <a:pt x="362" y="634"/>
                    <a:pt x="361" y="637"/>
                  </a:cubicBezTo>
                  <a:cubicBezTo>
                    <a:pt x="361" y="637"/>
                    <a:pt x="361" y="637"/>
                    <a:pt x="361" y="637"/>
                  </a:cubicBezTo>
                  <a:cubicBezTo>
                    <a:pt x="370" y="612"/>
                    <a:pt x="365" y="559"/>
                    <a:pt x="366" y="526"/>
                  </a:cubicBezTo>
                  <a:cubicBezTo>
                    <a:pt x="367" y="480"/>
                    <a:pt x="363" y="433"/>
                    <a:pt x="363" y="387"/>
                  </a:cubicBezTo>
                  <a:cubicBezTo>
                    <a:pt x="363" y="294"/>
                    <a:pt x="369" y="197"/>
                    <a:pt x="352" y="105"/>
                  </a:cubicBezTo>
                  <a:cubicBezTo>
                    <a:pt x="352" y="102"/>
                    <a:pt x="347" y="102"/>
                    <a:pt x="346" y="105"/>
                  </a:cubicBezTo>
                  <a:cubicBezTo>
                    <a:pt x="344" y="105"/>
                    <a:pt x="341" y="105"/>
                    <a:pt x="338" y="105"/>
                  </a:cubicBezTo>
                  <a:cubicBezTo>
                    <a:pt x="327" y="105"/>
                    <a:pt x="316" y="101"/>
                    <a:pt x="305" y="99"/>
                  </a:cubicBezTo>
                  <a:cubicBezTo>
                    <a:pt x="289" y="96"/>
                    <a:pt x="271" y="94"/>
                    <a:pt x="258" y="105"/>
                  </a:cubicBezTo>
                  <a:cubicBezTo>
                    <a:pt x="253" y="108"/>
                    <a:pt x="258" y="113"/>
                    <a:pt x="262" y="114"/>
                  </a:cubicBezTo>
                  <a:cubicBezTo>
                    <a:pt x="258" y="145"/>
                    <a:pt x="265" y="175"/>
                    <a:pt x="266" y="206"/>
                  </a:cubicBezTo>
                  <a:cubicBezTo>
                    <a:pt x="268" y="252"/>
                    <a:pt x="270" y="298"/>
                    <a:pt x="273" y="344"/>
                  </a:cubicBezTo>
                  <a:cubicBezTo>
                    <a:pt x="279" y="444"/>
                    <a:pt x="275" y="545"/>
                    <a:pt x="276" y="645"/>
                  </a:cubicBezTo>
                  <a:cubicBezTo>
                    <a:pt x="267" y="646"/>
                    <a:pt x="258" y="646"/>
                    <a:pt x="249" y="647"/>
                  </a:cubicBezTo>
                  <a:cubicBezTo>
                    <a:pt x="245" y="647"/>
                    <a:pt x="241" y="647"/>
                    <a:pt x="237" y="647"/>
                  </a:cubicBezTo>
                  <a:cubicBezTo>
                    <a:pt x="249" y="610"/>
                    <a:pt x="238" y="564"/>
                    <a:pt x="237" y="526"/>
                  </a:cubicBezTo>
                  <a:cubicBezTo>
                    <a:pt x="236" y="475"/>
                    <a:pt x="234" y="423"/>
                    <a:pt x="226" y="372"/>
                  </a:cubicBezTo>
                  <a:cubicBezTo>
                    <a:pt x="232" y="371"/>
                    <a:pt x="235" y="362"/>
                    <a:pt x="227" y="360"/>
                  </a:cubicBezTo>
                  <a:cubicBezTo>
                    <a:pt x="209" y="354"/>
                    <a:pt x="192" y="363"/>
                    <a:pt x="174" y="364"/>
                  </a:cubicBezTo>
                  <a:cubicBezTo>
                    <a:pt x="161" y="365"/>
                    <a:pt x="148" y="365"/>
                    <a:pt x="136" y="365"/>
                  </a:cubicBezTo>
                  <a:cubicBezTo>
                    <a:pt x="135" y="366"/>
                    <a:pt x="134" y="366"/>
                    <a:pt x="133" y="366"/>
                  </a:cubicBezTo>
                  <a:cubicBezTo>
                    <a:pt x="134" y="365"/>
                    <a:pt x="133" y="365"/>
                    <a:pt x="133" y="365"/>
                  </a:cubicBezTo>
                  <a:cubicBezTo>
                    <a:pt x="131" y="366"/>
                    <a:pt x="130" y="366"/>
                    <a:pt x="128" y="366"/>
                  </a:cubicBezTo>
                  <a:cubicBezTo>
                    <a:pt x="128" y="366"/>
                    <a:pt x="127" y="366"/>
                    <a:pt x="126" y="367"/>
                  </a:cubicBezTo>
                  <a:cubicBezTo>
                    <a:pt x="126" y="367"/>
                    <a:pt x="125" y="368"/>
                    <a:pt x="125" y="368"/>
                  </a:cubicBezTo>
                  <a:cubicBezTo>
                    <a:pt x="123" y="370"/>
                    <a:pt x="123" y="373"/>
                    <a:pt x="125" y="374"/>
                  </a:cubicBezTo>
                  <a:cubicBezTo>
                    <a:pt x="114" y="406"/>
                    <a:pt x="125" y="453"/>
                    <a:pt x="123" y="487"/>
                  </a:cubicBezTo>
                  <a:cubicBezTo>
                    <a:pt x="119" y="539"/>
                    <a:pt x="125" y="593"/>
                    <a:pt x="128" y="645"/>
                  </a:cubicBezTo>
                  <a:cubicBezTo>
                    <a:pt x="128" y="646"/>
                    <a:pt x="128" y="646"/>
                    <a:pt x="128" y="647"/>
                  </a:cubicBezTo>
                  <a:cubicBezTo>
                    <a:pt x="105" y="646"/>
                    <a:pt x="83" y="646"/>
                    <a:pt x="60" y="647"/>
                  </a:cubicBezTo>
                  <a:cubicBezTo>
                    <a:pt x="62" y="646"/>
                    <a:pt x="63" y="644"/>
                    <a:pt x="63" y="641"/>
                  </a:cubicBezTo>
                  <a:cubicBezTo>
                    <a:pt x="63" y="641"/>
                    <a:pt x="63" y="640"/>
                    <a:pt x="63" y="639"/>
                  </a:cubicBezTo>
                  <a:cubicBezTo>
                    <a:pt x="63" y="639"/>
                    <a:pt x="63" y="639"/>
                    <a:pt x="63" y="639"/>
                  </a:cubicBezTo>
                  <a:cubicBezTo>
                    <a:pt x="62" y="637"/>
                    <a:pt x="62" y="635"/>
                    <a:pt x="62" y="634"/>
                  </a:cubicBezTo>
                  <a:cubicBezTo>
                    <a:pt x="62" y="632"/>
                    <a:pt x="61" y="632"/>
                    <a:pt x="61" y="631"/>
                  </a:cubicBezTo>
                  <a:cubicBezTo>
                    <a:pt x="53" y="591"/>
                    <a:pt x="59" y="545"/>
                    <a:pt x="58" y="505"/>
                  </a:cubicBezTo>
                  <a:cubicBezTo>
                    <a:pt x="56" y="450"/>
                    <a:pt x="54" y="396"/>
                    <a:pt x="50" y="341"/>
                  </a:cubicBezTo>
                  <a:cubicBezTo>
                    <a:pt x="44" y="238"/>
                    <a:pt x="40" y="134"/>
                    <a:pt x="34" y="31"/>
                  </a:cubicBezTo>
                  <a:cubicBezTo>
                    <a:pt x="39" y="38"/>
                    <a:pt x="44" y="45"/>
                    <a:pt x="48" y="52"/>
                  </a:cubicBezTo>
                  <a:cubicBezTo>
                    <a:pt x="52" y="58"/>
                    <a:pt x="62" y="53"/>
                    <a:pt x="58" y="46"/>
                  </a:cubicBezTo>
                  <a:cubicBezTo>
                    <a:pt x="50" y="34"/>
                    <a:pt x="41" y="22"/>
                    <a:pt x="33" y="9"/>
                  </a:cubicBezTo>
                  <a:cubicBezTo>
                    <a:pt x="33" y="7"/>
                    <a:pt x="33" y="5"/>
                    <a:pt x="33" y="3"/>
                  </a:cubicBezTo>
                  <a:cubicBezTo>
                    <a:pt x="32" y="0"/>
                    <a:pt x="28" y="0"/>
                    <a:pt x="27" y="3"/>
                  </a:cubicBezTo>
                  <a:cubicBezTo>
                    <a:pt x="27" y="4"/>
                    <a:pt x="27" y="5"/>
                    <a:pt x="27" y="5"/>
                  </a:cubicBezTo>
                  <a:cubicBezTo>
                    <a:pt x="25" y="5"/>
                    <a:pt x="23" y="7"/>
                    <a:pt x="22" y="9"/>
                  </a:cubicBezTo>
                  <a:cubicBezTo>
                    <a:pt x="18" y="21"/>
                    <a:pt x="9" y="31"/>
                    <a:pt x="4" y="43"/>
                  </a:cubicBezTo>
                  <a:cubicBezTo>
                    <a:pt x="2" y="46"/>
                    <a:pt x="0" y="52"/>
                    <a:pt x="4" y="54"/>
                  </a:cubicBezTo>
                  <a:cubicBezTo>
                    <a:pt x="5" y="55"/>
                    <a:pt x="6" y="55"/>
                    <a:pt x="7" y="54"/>
                  </a:cubicBezTo>
                  <a:cubicBezTo>
                    <a:pt x="7" y="54"/>
                    <a:pt x="7" y="54"/>
                    <a:pt x="8" y="54"/>
                  </a:cubicBezTo>
                  <a:cubicBezTo>
                    <a:pt x="10" y="53"/>
                    <a:pt x="10" y="51"/>
                    <a:pt x="11" y="49"/>
                  </a:cubicBezTo>
                  <a:cubicBezTo>
                    <a:pt x="14" y="45"/>
                    <a:pt x="16" y="41"/>
                    <a:pt x="19" y="37"/>
                  </a:cubicBezTo>
                  <a:cubicBezTo>
                    <a:pt x="21" y="33"/>
                    <a:pt x="24" y="28"/>
                    <a:pt x="27" y="24"/>
                  </a:cubicBezTo>
                  <a:cubicBezTo>
                    <a:pt x="22" y="135"/>
                    <a:pt x="32" y="249"/>
                    <a:pt x="38" y="359"/>
                  </a:cubicBezTo>
                  <a:cubicBezTo>
                    <a:pt x="41" y="414"/>
                    <a:pt x="43" y="468"/>
                    <a:pt x="45" y="522"/>
                  </a:cubicBezTo>
                  <a:cubicBezTo>
                    <a:pt x="46" y="562"/>
                    <a:pt x="40" y="604"/>
                    <a:pt x="49" y="643"/>
                  </a:cubicBezTo>
                  <a:cubicBezTo>
                    <a:pt x="49" y="645"/>
                    <a:pt x="50" y="646"/>
                    <a:pt x="52" y="647"/>
                  </a:cubicBezTo>
                  <a:cubicBezTo>
                    <a:pt x="52" y="647"/>
                    <a:pt x="51" y="647"/>
                    <a:pt x="51" y="647"/>
                  </a:cubicBezTo>
                  <a:cubicBezTo>
                    <a:pt x="45" y="648"/>
                    <a:pt x="45" y="656"/>
                    <a:pt x="51" y="656"/>
                  </a:cubicBezTo>
                  <a:cubicBezTo>
                    <a:pt x="110" y="657"/>
                    <a:pt x="170" y="655"/>
                    <a:pt x="229" y="659"/>
                  </a:cubicBezTo>
                  <a:cubicBezTo>
                    <a:pt x="292" y="662"/>
                    <a:pt x="356" y="649"/>
                    <a:pt x="418" y="647"/>
                  </a:cubicBezTo>
                  <a:cubicBezTo>
                    <a:pt x="420" y="647"/>
                    <a:pt x="422" y="647"/>
                    <a:pt x="424" y="647"/>
                  </a:cubicBezTo>
                  <a:cubicBezTo>
                    <a:pt x="424" y="653"/>
                    <a:pt x="434" y="653"/>
                    <a:pt x="434" y="647"/>
                  </a:cubicBezTo>
                  <a:cubicBezTo>
                    <a:pt x="489" y="647"/>
                    <a:pt x="544" y="653"/>
                    <a:pt x="599" y="653"/>
                  </a:cubicBezTo>
                  <a:cubicBezTo>
                    <a:pt x="652" y="652"/>
                    <a:pt x="705" y="649"/>
                    <a:pt x="757" y="648"/>
                  </a:cubicBezTo>
                  <a:cubicBezTo>
                    <a:pt x="756" y="649"/>
                    <a:pt x="755" y="650"/>
                    <a:pt x="754" y="650"/>
                  </a:cubicBezTo>
                  <a:cubicBezTo>
                    <a:pt x="753" y="651"/>
                    <a:pt x="751" y="652"/>
                    <a:pt x="749" y="653"/>
                  </a:cubicBezTo>
                  <a:cubicBezTo>
                    <a:pt x="749" y="653"/>
                    <a:pt x="749" y="653"/>
                    <a:pt x="749" y="653"/>
                  </a:cubicBezTo>
                  <a:cubicBezTo>
                    <a:pt x="749" y="653"/>
                    <a:pt x="748" y="653"/>
                    <a:pt x="748" y="654"/>
                  </a:cubicBezTo>
                  <a:cubicBezTo>
                    <a:pt x="748" y="654"/>
                    <a:pt x="748" y="654"/>
                    <a:pt x="748" y="654"/>
                  </a:cubicBezTo>
                  <a:cubicBezTo>
                    <a:pt x="747" y="655"/>
                    <a:pt x="746" y="655"/>
                    <a:pt x="747" y="655"/>
                  </a:cubicBezTo>
                  <a:cubicBezTo>
                    <a:pt x="746" y="655"/>
                    <a:pt x="746" y="655"/>
                    <a:pt x="746" y="655"/>
                  </a:cubicBezTo>
                  <a:cubicBezTo>
                    <a:pt x="744" y="657"/>
                    <a:pt x="742" y="659"/>
                    <a:pt x="741" y="662"/>
                  </a:cubicBezTo>
                  <a:cubicBezTo>
                    <a:pt x="738" y="671"/>
                    <a:pt x="751" y="675"/>
                    <a:pt x="755" y="669"/>
                  </a:cubicBezTo>
                  <a:cubicBezTo>
                    <a:pt x="754" y="670"/>
                    <a:pt x="756" y="668"/>
                    <a:pt x="757" y="667"/>
                  </a:cubicBezTo>
                  <a:cubicBezTo>
                    <a:pt x="758" y="667"/>
                    <a:pt x="758" y="666"/>
                    <a:pt x="759" y="665"/>
                  </a:cubicBezTo>
                  <a:cubicBezTo>
                    <a:pt x="768" y="660"/>
                    <a:pt x="776" y="655"/>
                    <a:pt x="783" y="648"/>
                  </a:cubicBezTo>
                  <a:cubicBezTo>
                    <a:pt x="786" y="647"/>
                    <a:pt x="788" y="645"/>
                    <a:pt x="788" y="642"/>
                  </a:cubicBezTo>
                  <a:cubicBezTo>
                    <a:pt x="789" y="641"/>
                    <a:pt x="790" y="640"/>
                    <a:pt x="790" y="640"/>
                  </a:cubicBezTo>
                  <a:cubicBezTo>
                    <a:pt x="792" y="637"/>
                    <a:pt x="791" y="632"/>
                    <a:pt x="788" y="630"/>
                  </a:cubicBezTo>
                  <a:close/>
                  <a:moveTo>
                    <a:pt x="228" y="640"/>
                  </a:moveTo>
                  <a:cubicBezTo>
                    <a:pt x="227" y="641"/>
                    <a:pt x="226" y="642"/>
                    <a:pt x="226" y="643"/>
                  </a:cubicBezTo>
                  <a:cubicBezTo>
                    <a:pt x="225" y="645"/>
                    <a:pt x="224" y="646"/>
                    <a:pt x="225" y="647"/>
                  </a:cubicBezTo>
                  <a:cubicBezTo>
                    <a:pt x="196" y="647"/>
                    <a:pt x="167" y="647"/>
                    <a:pt x="138" y="647"/>
                  </a:cubicBezTo>
                  <a:cubicBezTo>
                    <a:pt x="138" y="646"/>
                    <a:pt x="138" y="646"/>
                    <a:pt x="138" y="645"/>
                  </a:cubicBezTo>
                  <a:cubicBezTo>
                    <a:pt x="139" y="633"/>
                    <a:pt x="139" y="621"/>
                    <a:pt x="139" y="609"/>
                  </a:cubicBezTo>
                  <a:cubicBezTo>
                    <a:pt x="139" y="609"/>
                    <a:pt x="140" y="609"/>
                    <a:pt x="140" y="609"/>
                  </a:cubicBezTo>
                  <a:cubicBezTo>
                    <a:pt x="153" y="599"/>
                    <a:pt x="162" y="582"/>
                    <a:pt x="172" y="570"/>
                  </a:cubicBezTo>
                  <a:cubicBezTo>
                    <a:pt x="184" y="556"/>
                    <a:pt x="197" y="541"/>
                    <a:pt x="211" y="529"/>
                  </a:cubicBezTo>
                  <a:cubicBezTo>
                    <a:pt x="213" y="528"/>
                    <a:pt x="211" y="525"/>
                    <a:pt x="209" y="526"/>
                  </a:cubicBezTo>
                  <a:cubicBezTo>
                    <a:pt x="194" y="535"/>
                    <a:pt x="180" y="546"/>
                    <a:pt x="167" y="559"/>
                  </a:cubicBezTo>
                  <a:cubicBezTo>
                    <a:pt x="158" y="568"/>
                    <a:pt x="145" y="581"/>
                    <a:pt x="138" y="594"/>
                  </a:cubicBezTo>
                  <a:cubicBezTo>
                    <a:pt x="137" y="569"/>
                    <a:pt x="134" y="545"/>
                    <a:pt x="134" y="520"/>
                  </a:cubicBezTo>
                  <a:cubicBezTo>
                    <a:pt x="133" y="498"/>
                    <a:pt x="135" y="476"/>
                    <a:pt x="136" y="454"/>
                  </a:cubicBezTo>
                  <a:cubicBezTo>
                    <a:pt x="136" y="449"/>
                    <a:pt x="136" y="445"/>
                    <a:pt x="136" y="440"/>
                  </a:cubicBezTo>
                  <a:cubicBezTo>
                    <a:pt x="136" y="440"/>
                    <a:pt x="137" y="440"/>
                    <a:pt x="137" y="439"/>
                  </a:cubicBezTo>
                  <a:cubicBezTo>
                    <a:pt x="149" y="429"/>
                    <a:pt x="161" y="418"/>
                    <a:pt x="173" y="407"/>
                  </a:cubicBezTo>
                  <a:cubicBezTo>
                    <a:pt x="185" y="397"/>
                    <a:pt x="201" y="389"/>
                    <a:pt x="212" y="378"/>
                  </a:cubicBezTo>
                  <a:cubicBezTo>
                    <a:pt x="214" y="376"/>
                    <a:pt x="213" y="373"/>
                    <a:pt x="210" y="373"/>
                  </a:cubicBezTo>
                  <a:cubicBezTo>
                    <a:pt x="196" y="372"/>
                    <a:pt x="182" y="385"/>
                    <a:pt x="172" y="394"/>
                  </a:cubicBezTo>
                  <a:cubicBezTo>
                    <a:pt x="159" y="406"/>
                    <a:pt x="148" y="420"/>
                    <a:pt x="136" y="434"/>
                  </a:cubicBezTo>
                  <a:cubicBezTo>
                    <a:pt x="135" y="427"/>
                    <a:pt x="135" y="420"/>
                    <a:pt x="134" y="412"/>
                  </a:cubicBezTo>
                  <a:cubicBezTo>
                    <a:pt x="141" y="410"/>
                    <a:pt x="147" y="404"/>
                    <a:pt x="153" y="400"/>
                  </a:cubicBezTo>
                  <a:cubicBezTo>
                    <a:pt x="161" y="395"/>
                    <a:pt x="170" y="392"/>
                    <a:pt x="176" y="386"/>
                  </a:cubicBezTo>
                  <a:cubicBezTo>
                    <a:pt x="178" y="385"/>
                    <a:pt x="178" y="382"/>
                    <a:pt x="176" y="381"/>
                  </a:cubicBezTo>
                  <a:cubicBezTo>
                    <a:pt x="167" y="377"/>
                    <a:pt x="159" y="381"/>
                    <a:pt x="151" y="386"/>
                  </a:cubicBezTo>
                  <a:cubicBezTo>
                    <a:pt x="145" y="390"/>
                    <a:pt x="139" y="394"/>
                    <a:pt x="133" y="399"/>
                  </a:cubicBezTo>
                  <a:cubicBezTo>
                    <a:pt x="133" y="391"/>
                    <a:pt x="132" y="383"/>
                    <a:pt x="133" y="376"/>
                  </a:cubicBezTo>
                  <a:cubicBezTo>
                    <a:pt x="147" y="377"/>
                    <a:pt x="161" y="377"/>
                    <a:pt x="174" y="377"/>
                  </a:cubicBezTo>
                  <a:cubicBezTo>
                    <a:pt x="190" y="378"/>
                    <a:pt x="204" y="371"/>
                    <a:pt x="220" y="372"/>
                  </a:cubicBezTo>
                  <a:cubicBezTo>
                    <a:pt x="216" y="395"/>
                    <a:pt x="217" y="420"/>
                    <a:pt x="220" y="444"/>
                  </a:cubicBezTo>
                  <a:cubicBezTo>
                    <a:pt x="209" y="444"/>
                    <a:pt x="195" y="460"/>
                    <a:pt x="189" y="466"/>
                  </a:cubicBezTo>
                  <a:cubicBezTo>
                    <a:pt x="178" y="478"/>
                    <a:pt x="164" y="492"/>
                    <a:pt x="156" y="506"/>
                  </a:cubicBezTo>
                  <a:cubicBezTo>
                    <a:pt x="155" y="507"/>
                    <a:pt x="155" y="509"/>
                    <a:pt x="156" y="511"/>
                  </a:cubicBezTo>
                  <a:cubicBezTo>
                    <a:pt x="156" y="511"/>
                    <a:pt x="157" y="512"/>
                    <a:pt x="158" y="512"/>
                  </a:cubicBezTo>
                  <a:cubicBezTo>
                    <a:pt x="160" y="513"/>
                    <a:pt x="162" y="513"/>
                    <a:pt x="163" y="512"/>
                  </a:cubicBezTo>
                  <a:cubicBezTo>
                    <a:pt x="175" y="501"/>
                    <a:pt x="183" y="487"/>
                    <a:pt x="194" y="476"/>
                  </a:cubicBezTo>
                  <a:cubicBezTo>
                    <a:pt x="199" y="470"/>
                    <a:pt x="205" y="464"/>
                    <a:pt x="210" y="459"/>
                  </a:cubicBezTo>
                  <a:cubicBezTo>
                    <a:pt x="213" y="456"/>
                    <a:pt x="217" y="454"/>
                    <a:pt x="220" y="451"/>
                  </a:cubicBezTo>
                  <a:cubicBezTo>
                    <a:pt x="222" y="464"/>
                    <a:pt x="223" y="476"/>
                    <a:pt x="224" y="488"/>
                  </a:cubicBezTo>
                  <a:cubicBezTo>
                    <a:pt x="224" y="488"/>
                    <a:pt x="223" y="487"/>
                    <a:pt x="223" y="488"/>
                  </a:cubicBezTo>
                  <a:cubicBezTo>
                    <a:pt x="203" y="490"/>
                    <a:pt x="187" y="502"/>
                    <a:pt x="173" y="516"/>
                  </a:cubicBezTo>
                  <a:cubicBezTo>
                    <a:pt x="163" y="526"/>
                    <a:pt x="142" y="547"/>
                    <a:pt x="145" y="562"/>
                  </a:cubicBezTo>
                  <a:cubicBezTo>
                    <a:pt x="146" y="565"/>
                    <a:pt x="149" y="565"/>
                    <a:pt x="151" y="564"/>
                  </a:cubicBezTo>
                  <a:cubicBezTo>
                    <a:pt x="155" y="560"/>
                    <a:pt x="157" y="554"/>
                    <a:pt x="159" y="550"/>
                  </a:cubicBezTo>
                  <a:cubicBezTo>
                    <a:pt x="164" y="541"/>
                    <a:pt x="171" y="533"/>
                    <a:pt x="177" y="526"/>
                  </a:cubicBezTo>
                  <a:cubicBezTo>
                    <a:pt x="190" y="512"/>
                    <a:pt x="205" y="497"/>
                    <a:pt x="224" y="491"/>
                  </a:cubicBezTo>
                  <a:cubicBezTo>
                    <a:pt x="224" y="491"/>
                    <a:pt x="224" y="491"/>
                    <a:pt x="224" y="491"/>
                  </a:cubicBezTo>
                  <a:cubicBezTo>
                    <a:pt x="226" y="515"/>
                    <a:pt x="225" y="539"/>
                    <a:pt x="226" y="563"/>
                  </a:cubicBezTo>
                  <a:cubicBezTo>
                    <a:pt x="226" y="582"/>
                    <a:pt x="222" y="625"/>
                    <a:pt x="233" y="640"/>
                  </a:cubicBezTo>
                  <a:cubicBezTo>
                    <a:pt x="232" y="638"/>
                    <a:pt x="230" y="638"/>
                    <a:pt x="228" y="640"/>
                  </a:cubicBezTo>
                  <a:close/>
                  <a:moveTo>
                    <a:pt x="290" y="644"/>
                  </a:moveTo>
                  <a:cubicBezTo>
                    <a:pt x="290" y="643"/>
                    <a:pt x="290" y="643"/>
                    <a:pt x="290" y="642"/>
                  </a:cubicBezTo>
                  <a:cubicBezTo>
                    <a:pt x="291" y="643"/>
                    <a:pt x="292" y="644"/>
                    <a:pt x="294" y="643"/>
                  </a:cubicBezTo>
                  <a:cubicBezTo>
                    <a:pt x="305" y="639"/>
                    <a:pt x="313" y="624"/>
                    <a:pt x="321" y="615"/>
                  </a:cubicBezTo>
                  <a:cubicBezTo>
                    <a:pt x="330" y="605"/>
                    <a:pt x="340" y="594"/>
                    <a:pt x="348" y="583"/>
                  </a:cubicBezTo>
                  <a:cubicBezTo>
                    <a:pt x="349" y="582"/>
                    <a:pt x="348" y="580"/>
                    <a:pt x="346" y="580"/>
                  </a:cubicBezTo>
                  <a:cubicBezTo>
                    <a:pt x="334" y="585"/>
                    <a:pt x="324" y="594"/>
                    <a:pt x="314" y="604"/>
                  </a:cubicBezTo>
                  <a:cubicBezTo>
                    <a:pt x="306" y="612"/>
                    <a:pt x="292" y="624"/>
                    <a:pt x="289" y="636"/>
                  </a:cubicBezTo>
                  <a:cubicBezTo>
                    <a:pt x="289" y="623"/>
                    <a:pt x="289" y="609"/>
                    <a:pt x="289" y="595"/>
                  </a:cubicBezTo>
                  <a:cubicBezTo>
                    <a:pt x="290" y="596"/>
                    <a:pt x="291" y="596"/>
                    <a:pt x="292" y="595"/>
                  </a:cubicBezTo>
                  <a:cubicBezTo>
                    <a:pt x="301" y="587"/>
                    <a:pt x="308" y="579"/>
                    <a:pt x="316" y="571"/>
                  </a:cubicBezTo>
                  <a:cubicBezTo>
                    <a:pt x="320" y="566"/>
                    <a:pt x="326" y="561"/>
                    <a:pt x="330" y="557"/>
                  </a:cubicBezTo>
                  <a:cubicBezTo>
                    <a:pt x="334" y="553"/>
                    <a:pt x="338" y="551"/>
                    <a:pt x="341" y="547"/>
                  </a:cubicBezTo>
                  <a:cubicBezTo>
                    <a:pt x="342" y="546"/>
                    <a:pt x="341" y="544"/>
                    <a:pt x="340" y="543"/>
                  </a:cubicBezTo>
                  <a:cubicBezTo>
                    <a:pt x="329" y="541"/>
                    <a:pt x="316" y="554"/>
                    <a:pt x="309" y="560"/>
                  </a:cubicBezTo>
                  <a:cubicBezTo>
                    <a:pt x="301" y="567"/>
                    <a:pt x="293" y="575"/>
                    <a:pt x="289" y="585"/>
                  </a:cubicBezTo>
                  <a:cubicBezTo>
                    <a:pt x="289" y="573"/>
                    <a:pt x="289" y="561"/>
                    <a:pt x="289" y="549"/>
                  </a:cubicBezTo>
                  <a:cubicBezTo>
                    <a:pt x="290" y="549"/>
                    <a:pt x="291" y="549"/>
                    <a:pt x="292" y="548"/>
                  </a:cubicBezTo>
                  <a:cubicBezTo>
                    <a:pt x="300" y="542"/>
                    <a:pt x="306" y="533"/>
                    <a:pt x="313" y="526"/>
                  </a:cubicBezTo>
                  <a:cubicBezTo>
                    <a:pt x="321" y="519"/>
                    <a:pt x="330" y="512"/>
                    <a:pt x="338" y="504"/>
                  </a:cubicBezTo>
                  <a:cubicBezTo>
                    <a:pt x="340" y="502"/>
                    <a:pt x="337" y="498"/>
                    <a:pt x="335" y="500"/>
                  </a:cubicBezTo>
                  <a:cubicBezTo>
                    <a:pt x="321" y="510"/>
                    <a:pt x="297" y="522"/>
                    <a:pt x="289" y="539"/>
                  </a:cubicBezTo>
                  <a:cubicBezTo>
                    <a:pt x="289" y="514"/>
                    <a:pt x="289" y="488"/>
                    <a:pt x="289" y="463"/>
                  </a:cubicBezTo>
                  <a:cubicBezTo>
                    <a:pt x="290" y="463"/>
                    <a:pt x="291" y="463"/>
                    <a:pt x="292" y="463"/>
                  </a:cubicBezTo>
                  <a:cubicBezTo>
                    <a:pt x="311" y="444"/>
                    <a:pt x="326" y="421"/>
                    <a:pt x="346" y="401"/>
                  </a:cubicBezTo>
                  <a:cubicBezTo>
                    <a:pt x="349" y="399"/>
                    <a:pt x="345" y="395"/>
                    <a:pt x="342" y="397"/>
                  </a:cubicBezTo>
                  <a:cubicBezTo>
                    <a:pt x="322" y="414"/>
                    <a:pt x="300" y="434"/>
                    <a:pt x="289" y="458"/>
                  </a:cubicBezTo>
                  <a:cubicBezTo>
                    <a:pt x="289" y="443"/>
                    <a:pt x="289" y="428"/>
                    <a:pt x="288" y="412"/>
                  </a:cubicBezTo>
                  <a:cubicBezTo>
                    <a:pt x="297" y="406"/>
                    <a:pt x="304" y="395"/>
                    <a:pt x="310" y="387"/>
                  </a:cubicBezTo>
                  <a:cubicBezTo>
                    <a:pt x="320" y="375"/>
                    <a:pt x="330" y="363"/>
                    <a:pt x="341" y="353"/>
                  </a:cubicBezTo>
                  <a:cubicBezTo>
                    <a:pt x="344" y="350"/>
                    <a:pt x="340" y="346"/>
                    <a:pt x="337" y="348"/>
                  </a:cubicBezTo>
                  <a:cubicBezTo>
                    <a:pt x="325" y="356"/>
                    <a:pt x="315" y="365"/>
                    <a:pt x="305" y="376"/>
                  </a:cubicBezTo>
                  <a:cubicBezTo>
                    <a:pt x="300" y="382"/>
                    <a:pt x="293" y="388"/>
                    <a:pt x="288" y="395"/>
                  </a:cubicBezTo>
                  <a:cubicBezTo>
                    <a:pt x="287" y="382"/>
                    <a:pt x="287" y="369"/>
                    <a:pt x="287" y="356"/>
                  </a:cubicBezTo>
                  <a:cubicBezTo>
                    <a:pt x="288" y="357"/>
                    <a:pt x="288" y="357"/>
                    <a:pt x="289" y="356"/>
                  </a:cubicBezTo>
                  <a:cubicBezTo>
                    <a:pt x="299" y="350"/>
                    <a:pt x="306" y="338"/>
                    <a:pt x="314" y="330"/>
                  </a:cubicBezTo>
                  <a:cubicBezTo>
                    <a:pt x="322" y="322"/>
                    <a:pt x="331" y="313"/>
                    <a:pt x="337" y="303"/>
                  </a:cubicBezTo>
                  <a:cubicBezTo>
                    <a:pt x="338" y="300"/>
                    <a:pt x="334" y="296"/>
                    <a:pt x="331" y="299"/>
                  </a:cubicBezTo>
                  <a:cubicBezTo>
                    <a:pt x="323" y="308"/>
                    <a:pt x="314" y="316"/>
                    <a:pt x="305" y="325"/>
                  </a:cubicBezTo>
                  <a:cubicBezTo>
                    <a:pt x="299" y="330"/>
                    <a:pt x="290" y="337"/>
                    <a:pt x="286" y="345"/>
                  </a:cubicBezTo>
                  <a:cubicBezTo>
                    <a:pt x="285" y="309"/>
                    <a:pt x="283" y="274"/>
                    <a:pt x="280" y="238"/>
                  </a:cubicBezTo>
                  <a:cubicBezTo>
                    <a:pt x="292" y="231"/>
                    <a:pt x="300" y="217"/>
                    <a:pt x="308" y="207"/>
                  </a:cubicBezTo>
                  <a:cubicBezTo>
                    <a:pt x="319" y="193"/>
                    <a:pt x="330" y="179"/>
                    <a:pt x="341" y="165"/>
                  </a:cubicBezTo>
                  <a:cubicBezTo>
                    <a:pt x="344" y="162"/>
                    <a:pt x="341" y="157"/>
                    <a:pt x="337" y="159"/>
                  </a:cubicBezTo>
                  <a:cubicBezTo>
                    <a:pt x="323" y="169"/>
                    <a:pt x="313" y="182"/>
                    <a:pt x="303" y="195"/>
                  </a:cubicBezTo>
                  <a:cubicBezTo>
                    <a:pt x="296" y="204"/>
                    <a:pt x="286" y="213"/>
                    <a:pt x="279" y="223"/>
                  </a:cubicBezTo>
                  <a:cubicBezTo>
                    <a:pt x="277" y="202"/>
                    <a:pt x="275" y="182"/>
                    <a:pt x="273" y="161"/>
                  </a:cubicBezTo>
                  <a:cubicBezTo>
                    <a:pt x="273" y="161"/>
                    <a:pt x="274" y="161"/>
                    <a:pt x="274" y="161"/>
                  </a:cubicBezTo>
                  <a:cubicBezTo>
                    <a:pt x="277" y="159"/>
                    <a:pt x="277" y="157"/>
                    <a:pt x="279" y="154"/>
                  </a:cubicBezTo>
                  <a:cubicBezTo>
                    <a:pt x="280" y="151"/>
                    <a:pt x="282" y="148"/>
                    <a:pt x="284" y="146"/>
                  </a:cubicBezTo>
                  <a:cubicBezTo>
                    <a:pt x="289" y="140"/>
                    <a:pt x="296" y="136"/>
                    <a:pt x="302" y="133"/>
                  </a:cubicBezTo>
                  <a:cubicBezTo>
                    <a:pt x="307" y="131"/>
                    <a:pt x="304" y="123"/>
                    <a:pt x="299" y="125"/>
                  </a:cubicBezTo>
                  <a:cubicBezTo>
                    <a:pt x="291" y="128"/>
                    <a:pt x="283" y="132"/>
                    <a:pt x="277" y="138"/>
                  </a:cubicBezTo>
                  <a:cubicBezTo>
                    <a:pt x="275" y="140"/>
                    <a:pt x="273" y="143"/>
                    <a:pt x="271" y="145"/>
                  </a:cubicBezTo>
                  <a:cubicBezTo>
                    <a:pt x="269" y="134"/>
                    <a:pt x="268" y="123"/>
                    <a:pt x="266" y="113"/>
                  </a:cubicBezTo>
                  <a:cubicBezTo>
                    <a:pt x="293" y="104"/>
                    <a:pt x="318" y="120"/>
                    <a:pt x="346" y="118"/>
                  </a:cubicBezTo>
                  <a:cubicBezTo>
                    <a:pt x="346" y="118"/>
                    <a:pt x="346" y="118"/>
                    <a:pt x="346" y="118"/>
                  </a:cubicBezTo>
                  <a:cubicBezTo>
                    <a:pt x="346" y="207"/>
                    <a:pt x="351" y="297"/>
                    <a:pt x="351" y="387"/>
                  </a:cubicBezTo>
                  <a:cubicBezTo>
                    <a:pt x="351" y="433"/>
                    <a:pt x="352" y="479"/>
                    <a:pt x="354" y="526"/>
                  </a:cubicBezTo>
                  <a:cubicBezTo>
                    <a:pt x="355" y="564"/>
                    <a:pt x="348" y="601"/>
                    <a:pt x="359" y="638"/>
                  </a:cubicBezTo>
                  <a:cubicBezTo>
                    <a:pt x="336" y="640"/>
                    <a:pt x="313" y="642"/>
                    <a:pt x="290" y="644"/>
                  </a:cubicBezTo>
                  <a:close/>
                  <a:moveTo>
                    <a:pt x="423" y="322"/>
                  </a:moveTo>
                  <a:cubicBezTo>
                    <a:pt x="424" y="322"/>
                    <a:pt x="425" y="322"/>
                    <a:pt x="426" y="321"/>
                  </a:cubicBezTo>
                  <a:cubicBezTo>
                    <a:pt x="441" y="308"/>
                    <a:pt x="454" y="290"/>
                    <a:pt x="466" y="274"/>
                  </a:cubicBezTo>
                  <a:cubicBezTo>
                    <a:pt x="478" y="260"/>
                    <a:pt x="486" y="241"/>
                    <a:pt x="501" y="229"/>
                  </a:cubicBezTo>
                  <a:cubicBezTo>
                    <a:pt x="504" y="227"/>
                    <a:pt x="500" y="222"/>
                    <a:pt x="497" y="224"/>
                  </a:cubicBezTo>
                  <a:cubicBezTo>
                    <a:pt x="480" y="234"/>
                    <a:pt x="471" y="251"/>
                    <a:pt x="458" y="266"/>
                  </a:cubicBezTo>
                  <a:cubicBezTo>
                    <a:pt x="446" y="282"/>
                    <a:pt x="429" y="297"/>
                    <a:pt x="422" y="316"/>
                  </a:cubicBezTo>
                  <a:cubicBezTo>
                    <a:pt x="420" y="270"/>
                    <a:pt x="417" y="225"/>
                    <a:pt x="415" y="179"/>
                  </a:cubicBezTo>
                  <a:cubicBezTo>
                    <a:pt x="434" y="180"/>
                    <a:pt x="454" y="177"/>
                    <a:pt x="473" y="176"/>
                  </a:cubicBezTo>
                  <a:cubicBezTo>
                    <a:pt x="484" y="175"/>
                    <a:pt x="496" y="182"/>
                    <a:pt x="506" y="181"/>
                  </a:cubicBezTo>
                  <a:cubicBezTo>
                    <a:pt x="504" y="205"/>
                    <a:pt x="508" y="230"/>
                    <a:pt x="509" y="255"/>
                  </a:cubicBezTo>
                  <a:cubicBezTo>
                    <a:pt x="510" y="273"/>
                    <a:pt x="510" y="290"/>
                    <a:pt x="510" y="308"/>
                  </a:cubicBezTo>
                  <a:cubicBezTo>
                    <a:pt x="510" y="308"/>
                    <a:pt x="510" y="308"/>
                    <a:pt x="510" y="308"/>
                  </a:cubicBezTo>
                  <a:cubicBezTo>
                    <a:pt x="492" y="348"/>
                    <a:pt x="440" y="368"/>
                    <a:pt x="427" y="409"/>
                  </a:cubicBezTo>
                  <a:cubicBezTo>
                    <a:pt x="426" y="380"/>
                    <a:pt x="424" y="351"/>
                    <a:pt x="423" y="322"/>
                  </a:cubicBezTo>
                  <a:close/>
                  <a:moveTo>
                    <a:pt x="430" y="460"/>
                  </a:moveTo>
                  <a:cubicBezTo>
                    <a:pt x="441" y="448"/>
                    <a:pt x="452" y="435"/>
                    <a:pt x="464" y="424"/>
                  </a:cubicBezTo>
                  <a:cubicBezTo>
                    <a:pt x="477" y="411"/>
                    <a:pt x="490" y="395"/>
                    <a:pt x="496" y="377"/>
                  </a:cubicBezTo>
                  <a:cubicBezTo>
                    <a:pt x="497" y="374"/>
                    <a:pt x="493" y="373"/>
                    <a:pt x="491" y="375"/>
                  </a:cubicBezTo>
                  <a:cubicBezTo>
                    <a:pt x="479" y="393"/>
                    <a:pt x="465" y="408"/>
                    <a:pt x="449" y="423"/>
                  </a:cubicBezTo>
                  <a:cubicBezTo>
                    <a:pt x="442" y="430"/>
                    <a:pt x="435" y="436"/>
                    <a:pt x="429" y="444"/>
                  </a:cubicBezTo>
                  <a:cubicBezTo>
                    <a:pt x="429" y="435"/>
                    <a:pt x="428" y="426"/>
                    <a:pt x="428" y="418"/>
                  </a:cubicBezTo>
                  <a:cubicBezTo>
                    <a:pt x="429" y="418"/>
                    <a:pt x="430" y="418"/>
                    <a:pt x="431" y="417"/>
                  </a:cubicBezTo>
                  <a:cubicBezTo>
                    <a:pt x="446" y="398"/>
                    <a:pt x="460" y="380"/>
                    <a:pt x="476" y="363"/>
                  </a:cubicBezTo>
                  <a:cubicBezTo>
                    <a:pt x="490" y="349"/>
                    <a:pt x="502" y="334"/>
                    <a:pt x="510" y="316"/>
                  </a:cubicBezTo>
                  <a:cubicBezTo>
                    <a:pt x="510" y="338"/>
                    <a:pt x="510" y="361"/>
                    <a:pt x="511" y="384"/>
                  </a:cubicBezTo>
                  <a:cubicBezTo>
                    <a:pt x="511" y="393"/>
                    <a:pt x="511" y="402"/>
                    <a:pt x="511" y="411"/>
                  </a:cubicBezTo>
                  <a:cubicBezTo>
                    <a:pt x="495" y="421"/>
                    <a:pt x="485" y="438"/>
                    <a:pt x="472" y="452"/>
                  </a:cubicBezTo>
                  <a:cubicBezTo>
                    <a:pt x="456" y="469"/>
                    <a:pt x="443" y="486"/>
                    <a:pt x="432" y="505"/>
                  </a:cubicBezTo>
                  <a:cubicBezTo>
                    <a:pt x="431" y="490"/>
                    <a:pt x="430" y="475"/>
                    <a:pt x="430" y="460"/>
                  </a:cubicBezTo>
                  <a:close/>
                  <a:moveTo>
                    <a:pt x="432" y="516"/>
                  </a:moveTo>
                  <a:cubicBezTo>
                    <a:pt x="448" y="498"/>
                    <a:pt x="464" y="479"/>
                    <a:pt x="479" y="460"/>
                  </a:cubicBezTo>
                  <a:cubicBezTo>
                    <a:pt x="491" y="447"/>
                    <a:pt x="499" y="431"/>
                    <a:pt x="511" y="418"/>
                  </a:cubicBezTo>
                  <a:cubicBezTo>
                    <a:pt x="511" y="434"/>
                    <a:pt x="511" y="449"/>
                    <a:pt x="512" y="465"/>
                  </a:cubicBezTo>
                  <a:cubicBezTo>
                    <a:pt x="494" y="476"/>
                    <a:pt x="480" y="490"/>
                    <a:pt x="465" y="505"/>
                  </a:cubicBezTo>
                  <a:cubicBezTo>
                    <a:pt x="454" y="517"/>
                    <a:pt x="440" y="531"/>
                    <a:pt x="433" y="547"/>
                  </a:cubicBezTo>
                  <a:cubicBezTo>
                    <a:pt x="432" y="537"/>
                    <a:pt x="432" y="526"/>
                    <a:pt x="432" y="516"/>
                  </a:cubicBezTo>
                  <a:close/>
                  <a:moveTo>
                    <a:pt x="436" y="634"/>
                  </a:moveTo>
                  <a:cubicBezTo>
                    <a:pt x="436" y="634"/>
                    <a:pt x="435" y="634"/>
                    <a:pt x="434" y="634"/>
                  </a:cubicBezTo>
                  <a:cubicBezTo>
                    <a:pt x="434" y="628"/>
                    <a:pt x="434" y="622"/>
                    <a:pt x="434" y="615"/>
                  </a:cubicBezTo>
                  <a:cubicBezTo>
                    <a:pt x="446" y="602"/>
                    <a:pt x="455" y="585"/>
                    <a:pt x="466" y="571"/>
                  </a:cubicBezTo>
                  <a:cubicBezTo>
                    <a:pt x="478" y="556"/>
                    <a:pt x="491" y="542"/>
                    <a:pt x="506" y="530"/>
                  </a:cubicBezTo>
                  <a:cubicBezTo>
                    <a:pt x="509" y="528"/>
                    <a:pt x="505" y="523"/>
                    <a:pt x="502" y="525"/>
                  </a:cubicBezTo>
                  <a:cubicBezTo>
                    <a:pt x="486" y="537"/>
                    <a:pt x="472" y="550"/>
                    <a:pt x="459" y="564"/>
                  </a:cubicBezTo>
                  <a:cubicBezTo>
                    <a:pt x="450" y="574"/>
                    <a:pt x="441" y="585"/>
                    <a:pt x="434" y="596"/>
                  </a:cubicBezTo>
                  <a:cubicBezTo>
                    <a:pt x="434" y="584"/>
                    <a:pt x="433" y="573"/>
                    <a:pt x="433" y="561"/>
                  </a:cubicBezTo>
                  <a:cubicBezTo>
                    <a:pt x="435" y="561"/>
                    <a:pt x="436" y="561"/>
                    <a:pt x="437" y="560"/>
                  </a:cubicBezTo>
                  <a:cubicBezTo>
                    <a:pt x="451" y="546"/>
                    <a:pt x="462" y="529"/>
                    <a:pt x="475" y="514"/>
                  </a:cubicBezTo>
                  <a:cubicBezTo>
                    <a:pt x="487" y="500"/>
                    <a:pt x="500" y="487"/>
                    <a:pt x="512" y="473"/>
                  </a:cubicBezTo>
                  <a:cubicBezTo>
                    <a:pt x="513" y="527"/>
                    <a:pt x="513" y="581"/>
                    <a:pt x="513" y="635"/>
                  </a:cubicBezTo>
                  <a:cubicBezTo>
                    <a:pt x="488" y="635"/>
                    <a:pt x="462" y="635"/>
                    <a:pt x="436" y="634"/>
                  </a:cubicBezTo>
                  <a:close/>
                  <a:moveTo>
                    <a:pt x="670" y="635"/>
                  </a:moveTo>
                  <a:cubicBezTo>
                    <a:pt x="670" y="635"/>
                    <a:pt x="670" y="635"/>
                    <a:pt x="670" y="635"/>
                  </a:cubicBezTo>
                  <a:cubicBezTo>
                    <a:pt x="674" y="629"/>
                    <a:pt x="677" y="624"/>
                    <a:pt x="681" y="619"/>
                  </a:cubicBezTo>
                  <a:cubicBezTo>
                    <a:pt x="682" y="617"/>
                    <a:pt x="679" y="615"/>
                    <a:pt x="678" y="616"/>
                  </a:cubicBezTo>
                  <a:cubicBezTo>
                    <a:pt x="671" y="621"/>
                    <a:pt x="663" y="626"/>
                    <a:pt x="667" y="635"/>
                  </a:cubicBezTo>
                  <a:cubicBezTo>
                    <a:pt x="667" y="635"/>
                    <a:pt x="667" y="635"/>
                    <a:pt x="667" y="635"/>
                  </a:cubicBezTo>
                  <a:cubicBezTo>
                    <a:pt x="647" y="635"/>
                    <a:pt x="627" y="635"/>
                    <a:pt x="607" y="635"/>
                  </a:cubicBezTo>
                  <a:cubicBezTo>
                    <a:pt x="620" y="621"/>
                    <a:pt x="630" y="605"/>
                    <a:pt x="642" y="590"/>
                  </a:cubicBezTo>
                  <a:cubicBezTo>
                    <a:pt x="656" y="573"/>
                    <a:pt x="671" y="557"/>
                    <a:pt x="682" y="539"/>
                  </a:cubicBezTo>
                  <a:cubicBezTo>
                    <a:pt x="683" y="538"/>
                    <a:pt x="681" y="536"/>
                    <a:pt x="680" y="537"/>
                  </a:cubicBezTo>
                  <a:cubicBezTo>
                    <a:pt x="663" y="553"/>
                    <a:pt x="646" y="570"/>
                    <a:pt x="630" y="588"/>
                  </a:cubicBezTo>
                  <a:cubicBezTo>
                    <a:pt x="618" y="602"/>
                    <a:pt x="604" y="617"/>
                    <a:pt x="600" y="635"/>
                  </a:cubicBezTo>
                  <a:cubicBezTo>
                    <a:pt x="599" y="635"/>
                    <a:pt x="599" y="635"/>
                    <a:pt x="598" y="635"/>
                  </a:cubicBezTo>
                  <a:cubicBezTo>
                    <a:pt x="599" y="625"/>
                    <a:pt x="600" y="614"/>
                    <a:pt x="600" y="603"/>
                  </a:cubicBezTo>
                  <a:cubicBezTo>
                    <a:pt x="628" y="573"/>
                    <a:pt x="661" y="547"/>
                    <a:pt x="681" y="511"/>
                  </a:cubicBezTo>
                  <a:cubicBezTo>
                    <a:pt x="683" y="509"/>
                    <a:pt x="679" y="506"/>
                    <a:pt x="677" y="508"/>
                  </a:cubicBezTo>
                  <a:cubicBezTo>
                    <a:pt x="658" y="524"/>
                    <a:pt x="643" y="544"/>
                    <a:pt x="625" y="560"/>
                  </a:cubicBezTo>
                  <a:cubicBezTo>
                    <a:pt x="617" y="567"/>
                    <a:pt x="607" y="575"/>
                    <a:pt x="601" y="584"/>
                  </a:cubicBezTo>
                  <a:cubicBezTo>
                    <a:pt x="601" y="579"/>
                    <a:pt x="601" y="574"/>
                    <a:pt x="601" y="569"/>
                  </a:cubicBezTo>
                  <a:cubicBezTo>
                    <a:pt x="613" y="560"/>
                    <a:pt x="623" y="547"/>
                    <a:pt x="633" y="536"/>
                  </a:cubicBezTo>
                  <a:cubicBezTo>
                    <a:pt x="648" y="519"/>
                    <a:pt x="662" y="502"/>
                    <a:pt x="679" y="487"/>
                  </a:cubicBezTo>
                  <a:cubicBezTo>
                    <a:pt x="683" y="483"/>
                    <a:pt x="677" y="478"/>
                    <a:pt x="673" y="481"/>
                  </a:cubicBezTo>
                  <a:cubicBezTo>
                    <a:pt x="657" y="494"/>
                    <a:pt x="642" y="508"/>
                    <a:pt x="628" y="523"/>
                  </a:cubicBezTo>
                  <a:cubicBezTo>
                    <a:pt x="620" y="532"/>
                    <a:pt x="610" y="541"/>
                    <a:pt x="602" y="551"/>
                  </a:cubicBezTo>
                  <a:cubicBezTo>
                    <a:pt x="602" y="509"/>
                    <a:pt x="601" y="467"/>
                    <a:pt x="599" y="424"/>
                  </a:cubicBezTo>
                  <a:cubicBezTo>
                    <a:pt x="612" y="411"/>
                    <a:pt x="621" y="390"/>
                    <a:pt x="632" y="375"/>
                  </a:cubicBezTo>
                  <a:cubicBezTo>
                    <a:pt x="647" y="355"/>
                    <a:pt x="664" y="337"/>
                    <a:pt x="681" y="319"/>
                  </a:cubicBezTo>
                  <a:cubicBezTo>
                    <a:pt x="683" y="317"/>
                    <a:pt x="680" y="313"/>
                    <a:pt x="677" y="314"/>
                  </a:cubicBezTo>
                  <a:cubicBezTo>
                    <a:pt x="657" y="325"/>
                    <a:pt x="641" y="345"/>
                    <a:pt x="628" y="363"/>
                  </a:cubicBezTo>
                  <a:cubicBezTo>
                    <a:pt x="619" y="375"/>
                    <a:pt x="606" y="390"/>
                    <a:pt x="598" y="405"/>
                  </a:cubicBezTo>
                  <a:cubicBezTo>
                    <a:pt x="594" y="349"/>
                    <a:pt x="589" y="292"/>
                    <a:pt x="584" y="238"/>
                  </a:cubicBezTo>
                  <a:cubicBezTo>
                    <a:pt x="590" y="237"/>
                    <a:pt x="606" y="240"/>
                    <a:pt x="608" y="241"/>
                  </a:cubicBezTo>
                  <a:cubicBezTo>
                    <a:pt x="616" y="242"/>
                    <a:pt x="624" y="244"/>
                    <a:pt x="632" y="245"/>
                  </a:cubicBezTo>
                  <a:cubicBezTo>
                    <a:pt x="640" y="245"/>
                    <a:pt x="648" y="246"/>
                    <a:pt x="657" y="246"/>
                  </a:cubicBezTo>
                  <a:cubicBezTo>
                    <a:pt x="643" y="257"/>
                    <a:pt x="631" y="271"/>
                    <a:pt x="619" y="285"/>
                  </a:cubicBezTo>
                  <a:cubicBezTo>
                    <a:pt x="609" y="296"/>
                    <a:pt x="598" y="309"/>
                    <a:pt x="594" y="324"/>
                  </a:cubicBezTo>
                  <a:cubicBezTo>
                    <a:pt x="593" y="327"/>
                    <a:pt x="596" y="328"/>
                    <a:pt x="598" y="327"/>
                  </a:cubicBezTo>
                  <a:cubicBezTo>
                    <a:pt x="611" y="316"/>
                    <a:pt x="620" y="300"/>
                    <a:pt x="630" y="288"/>
                  </a:cubicBezTo>
                  <a:cubicBezTo>
                    <a:pt x="641" y="275"/>
                    <a:pt x="653" y="263"/>
                    <a:pt x="663" y="250"/>
                  </a:cubicBezTo>
                  <a:cubicBezTo>
                    <a:pt x="664" y="249"/>
                    <a:pt x="664" y="247"/>
                    <a:pt x="664" y="246"/>
                  </a:cubicBezTo>
                  <a:cubicBezTo>
                    <a:pt x="672" y="246"/>
                    <a:pt x="680" y="247"/>
                    <a:pt x="688" y="247"/>
                  </a:cubicBezTo>
                  <a:cubicBezTo>
                    <a:pt x="686" y="281"/>
                    <a:pt x="687" y="316"/>
                    <a:pt x="688" y="351"/>
                  </a:cubicBezTo>
                  <a:cubicBezTo>
                    <a:pt x="653" y="379"/>
                    <a:pt x="632" y="422"/>
                    <a:pt x="604" y="456"/>
                  </a:cubicBezTo>
                  <a:cubicBezTo>
                    <a:pt x="602" y="459"/>
                    <a:pt x="605" y="464"/>
                    <a:pt x="608" y="461"/>
                  </a:cubicBezTo>
                  <a:cubicBezTo>
                    <a:pt x="643" y="435"/>
                    <a:pt x="657" y="390"/>
                    <a:pt x="689" y="360"/>
                  </a:cubicBezTo>
                  <a:cubicBezTo>
                    <a:pt x="690" y="389"/>
                    <a:pt x="691" y="417"/>
                    <a:pt x="692" y="446"/>
                  </a:cubicBezTo>
                  <a:cubicBezTo>
                    <a:pt x="693" y="508"/>
                    <a:pt x="688" y="572"/>
                    <a:pt x="693" y="635"/>
                  </a:cubicBezTo>
                  <a:cubicBezTo>
                    <a:pt x="685" y="635"/>
                    <a:pt x="677" y="635"/>
                    <a:pt x="670" y="6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1845832" y="3871853"/>
              <a:ext cx="315040" cy="280220"/>
            </a:xfrm>
            <a:custGeom>
              <a:avLst/>
              <a:gdLst>
                <a:gd name="T0" fmla="*/ 67 w 71"/>
                <a:gd name="T1" fmla="*/ 1 h 63"/>
                <a:gd name="T2" fmla="*/ 31 w 71"/>
                <a:gd name="T3" fmla="*/ 20 h 63"/>
                <a:gd name="T4" fmla="*/ 2 w 71"/>
                <a:gd name="T5" fmla="*/ 57 h 63"/>
                <a:gd name="T6" fmla="*/ 8 w 71"/>
                <a:gd name="T7" fmla="*/ 60 h 63"/>
                <a:gd name="T8" fmla="*/ 41 w 71"/>
                <a:gd name="T9" fmla="*/ 27 h 63"/>
                <a:gd name="T10" fmla="*/ 70 w 71"/>
                <a:gd name="T11" fmla="*/ 6 h 63"/>
                <a:gd name="T12" fmla="*/ 67 w 71"/>
                <a:gd name="T13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63">
                  <a:moveTo>
                    <a:pt x="67" y="1"/>
                  </a:moveTo>
                  <a:cubicBezTo>
                    <a:pt x="54" y="0"/>
                    <a:pt x="40" y="12"/>
                    <a:pt x="31" y="20"/>
                  </a:cubicBezTo>
                  <a:cubicBezTo>
                    <a:pt x="18" y="30"/>
                    <a:pt x="7" y="42"/>
                    <a:pt x="2" y="57"/>
                  </a:cubicBezTo>
                  <a:cubicBezTo>
                    <a:pt x="0" y="61"/>
                    <a:pt x="6" y="63"/>
                    <a:pt x="8" y="60"/>
                  </a:cubicBezTo>
                  <a:cubicBezTo>
                    <a:pt x="16" y="46"/>
                    <a:pt x="29" y="36"/>
                    <a:pt x="41" y="27"/>
                  </a:cubicBezTo>
                  <a:cubicBezTo>
                    <a:pt x="50" y="20"/>
                    <a:pt x="63" y="16"/>
                    <a:pt x="70" y="6"/>
                  </a:cubicBezTo>
                  <a:cubicBezTo>
                    <a:pt x="71" y="3"/>
                    <a:pt x="69" y="1"/>
                    <a:pt x="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93918" y="4525146"/>
              <a:ext cx="306750" cy="298459"/>
            </a:xfrm>
            <a:custGeom>
              <a:avLst/>
              <a:gdLst>
                <a:gd name="T0" fmla="*/ 65 w 69"/>
                <a:gd name="T1" fmla="*/ 2 h 67"/>
                <a:gd name="T2" fmla="*/ 30 w 69"/>
                <a:gd name="T3" fmla="*/ 28 h 67"/>
                <a:gd name="T4" fmla="*/ 1 w 69"/>
                <a:gd name="T5" fmla="*/ 62 h 67"/>
                <a:gd name="T6" fmla="*/ 6 w 69"/>
                <a:gd name="T7" fmla="*/ 66 h 67"/>
                <a:gd name="T8" fmla="*/ 35 w 69"/>
                <a:gd name="T9" fmla="*/ 39 h 67"/>
                <a:gd name="T10" fmla="*/ 68 w 69"/>
                <a:gd name="T11" fmla="*/ 5 h 67"/>
                <a:gd name="T12" fmla="*/ 65 w 69"/>
                <a:gd name="T1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7">
                  <a:moveTo>
                    <a:pt x="65" y="2"/>
                  </a:moveTo>
                  <a:cubicBezTo>
                    <a:pt x="54" y="11"/>
                    <a:pt x="42" y="19"/>
                    <a:pt x="30" y="28"/>
                  </a:cubicBezTo>
                  <a:cubicBezTo>
                    <a:pt x="20" y="37"/>
                    <a:pt x="3" y="48"/>
                    <a:pt x="1" y="62"/>
                  </a:cubicBezTo>
                  <a:cubicBezTo>
                    <a:pt x="0" y="65"/>
                    <a:pt x="3" y="67"/>
                    <a:pt x="6" y="66"/>
                  </a:cubicBezTo>
                  <a:cubicBezTo>
                    <a:pt x="17" y="61"/>
                    <a:pt x="26" y="47"/>
                    <a:pt x="35" y="39"/>
                  </a:cubicBezTo>
                  <a:cubicBezTo>
                    <a:pt x="47" y="28"/>
                    <a:pt x="58" y="18"/>
                    <a:pt x="68" y="5"/>
                  </a:cubicBezTo>
                  <a:cubicBezTo>
                    <a:pt x="69" y="4"/>
                    <a:pt x="67" y="0"/>
                    <a:pt x="6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2066360" y="4667743"/>
              <a:ext cx="174101" cy="195656"/>
            </a:xfrm>
            <a:custGeom>
              <a:avLst/>
              <a:gdLst>
                <a:gd name="T0" fmla="*/ 36 w 39"/>
                <a:gd name="T1" fmla="*/ 1 h 44"/>
                <a:gd name="T2" fmla="*/ 20 w 39"/>
                <a:gd name="T3" fmla="*/ 19 h 44"/>
                <a:gd name="T4" fmla="*/ 2 w 39"/>
                <a:gd name="T5" fmla="*/ 36 h 44"/>
                <a:gd name="T6" fmla="*/ 7 w 39"/>
                <a:gd name="T7" fmla="*/ 44 h 44"/>
                <a:gd name="T8" fmla="*/ 28 w 39"/>
                <a:gd name="T9" fmla="*/ 28 h 44"/>
                <a:gd name="T10" fmla="*/ 39 w 39"/>
                <a:gd name="T11" fmla="*/ 3 h 44"/>
                <a:gd name="T12" fmla="*/ 36 w 39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4">
                  <a:moveTo>
                    <a:pt x="36" y="1"/>
                  </a:moveTo>
                  <a:cubicBezTo>
                    <a:pt x="30" y="7"/>
                    <a:pt x="26" y="14"/>
                    <a:pt x="20" y="19"/>
                  </a:cubicBezTo>
                  <a:cubicBezTo>
                    <a:pt x="15" y="25"/>
                    <a:pt x="5" y="29"/>
                    <a:pt x="2" y="36"/>
                  </a:cubicBezTo>
                  <a:cubicBezTo>
                    <a:pt x="0" y="39"/>
                    <a:pt x="2" y="44"/>
                    <a:pt x="7" y="44"/>
                  </a:cubicBezTo>
                  <a:cubicBezTo>
                    <a:pt x="15" y="44"/>
                    <a:pt x="23" y="35"/>
                    <a:pt x="28" y="28"/>
                  </a:cubicBezTo>
                  <a:cubicBezTo>
                    <a:pt x="34" y="21"/>
                    <a:pt x="39" y="12"/>
                    <a:pt x="39" y="3"/>
                  </a:cubicBezTo>
                  <a:cubicBezTo>
                    <a:pt x="39" y="1"/>
                    <a:pt x="37" y="0"/>
                    <a:pt x="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2479228" y="2583507"/>
              <a:ext cx="283536" cy="283536"/>
            </a:xfrm>
            <a:custGeom>
              <a:avLst/>
              <a:gdLst>
                <a:gd name="T0" fmla="*/ 59 w 64"/>
                <a:gd name="T1" fmla="*/ 1 h 64"/>
                <a:gd name="T2" fmla="*/ 22 w 64"/>
                <a:gd name="T3" fmla="*/ 27 h 64"/>
                <a:gd name="T4" fmla="*/ 1 w 64"/>
                <a:gd name="T5" fmla="*/ 60 h 64"/>
                <a:gd name="T6" fmla="*/ 5 w 64"/>
                <a:gd name="T7" fmla="*/ 62 h 64"/>
                <a:gd name="T8" fmla="*/ 30 w 64"/>
                <a:gd name="T9" fmla="*/ 35 h 64"/>
                <a:gd name="T10" fmla="*/ 61 w 64"/>
                <a:gd name="T11" fmla="*/ 5 h 64"/>
                <a:gd name="T12" fmla="*/ 59 w 64"/>
                <a:gd name="T13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59" y="1"/>
                  </a:moveTo>
                  <a:cubicBezTo>
                    <a:pt x="46" y="9"/>
                    <a:pt x="33" y="17"/>
                    <a:pt x="22" y="27"/>
                  </a:cubicBezTo>
                  <a:cubicBezTo>
                    <a:pt x="14" y="36"/>
                    <a:pt x="2" y="47"/>
                    <a:pt x="1" y="60"/>
                  </a:cubicBezTo>
                  <a:cubicBezTo>
                    <a:pt x="0" y="62"/>
                    <a:pt x="3" y="64"/>
                    <a:pt x="5" y="62"/>
                  </a:cubicBezTo>
                  <a:cubicBezTo>
                    <a:pt x="16" y="57"/>
                    <a:pt x="22" y="44"/>
                    <a:pt x="30" y="35"/>
                  </a:cubicBezTo>
                  <a:cubicBezTo>
                    <a:pt x="40" y="25"/>
                    <a:pt x="50" y="14"/>
                    <a:pt x="61" y="5"/>
                  </a:cubicBezTo>
                  <a:cubicBezTo>
                    <a:pt x="64" y="3"/>
                    <a:pt x="62" y="0"/>
                    <a:pt x="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2515706" y="2920101"/>
              <a:ext cx="286852" cy="298459"/>
            </a:xfrm>
            <a:custGeom>
              <a:avLst/>
              <a:gdLst>
                <a:gd name="T0" fmla="*/ 58 w 65"/>
                <a:gd name="T1" fmla="*/ 2 h 67"/>
                <a:gd name="T2" fmla="*/ 27 w 65"/>
                <a:gd name="T3" fmla="*/ 28 h 67"/>
                <a:gd name="T4" fmla="*/ 1 w 65"/>
                <a:gd name="T5" fmla="*/ 63 h 67"/>
                <a:gd name="T6" fmla="*/ 5 w 65"/>
                <a:gd name="T7" fmla="*/ 66 h 67"/>
                <a:gd name="T8" fmla="*/ 32 w 65"/>
                <a:gd name="T9" fmla="*/ 39 h 67"/>
                <a:gd name="T10" fmla="*/ 62 w 65"/>
                <a:gd name="T11" fmla="*/ 7 h 67"/>
                <a:gd name="T12" fmla="*/ 58 w 65"/>
                <a:gd name="T1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67">
                  <a:moveTo>
                    <a:pt x="58" y="2"/>
                  </a:moveTo>
                  <a:cubicBezTo>
                    <a:pt x="46" y="9"/>
                    <a:pt x="36" y="18"/>
                    <a:pt x="27" y="28"/>
                  </a:cubicBezTo>
                  <a:cubicBezTo>
                    <a:pt x="17" y="38"/>
                    <a:pt x="4" y="49"/>
                    <a:pt x="1" y="63"/>
                  </a:cubicBezTo>
                  <a:cubicBezTo>
                    <a:pt x="0" y="65"/>
                    <a:pt x="3" y="67"/>
                    <a:pt x="5" y="66"/>
                  </a:cubicBezTo>
                  <a:cubicBezTo>
                    <a:pt x="16" y="61"/>
                    <a:pt x="24" y="48"/>
                    <a:pt x="32" y="39"/>
                  </a:cubicBezTo>
                  <a:cubicBezTo>
                    <a:pt x="42" y="28"/>
                    <a:pt x="52" y="17"/>
                    <a:pt x="62" y="7"/>
                  </a:cubicBezTo>
                  <a:cubicBezTo>
                    <a:pt x="65" y="4"/>
                    <a:pt x="62" y="0"/>
                    <a:pt x="5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2555500" y="3085912"/>
              <a:ext cx="243742" cy="261980"/>
            </a:xfrm>
            <a:custGeom>
              <a:avLst/>
              <a:gdLst>
                <a:gd name="T0" fmla="*/ 49 w 55"/>
                <a:gd name="T1" fmla="*/ 2 h 59"/>
                <a:gd name="T2" fmla="*/ 22 w 55"/>
                <a:gd name="T3" fmla="*/ 27 h 59"/>
                <a:gd name="T4" fmla="*/ 1 w 55"/>
                <a:gd name="T5" fmla="*/ 54 h 59"/>
                <a:gd name="T6" fmla="*/ 7 w 55"/>
                <a:gd name="T7" fmla="*/ 57 h 59"/>
                <a:gd name="T8" fmla="*/ 32 w 55"/>
                <a:gd name="T9" fmla="*/ 31 h 59"/>
                <a:gd name="T10" fmla="*/ 53 w 55"/>
                <a:gd name="T11" fmla="*/ 5 h 59"/>
                <a:gd name="T12" fmla="*/ 49 w 55"/>
                <a:gd name="T13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9">
                  <a:moveTo>
                    <a:pt x="49" y="2"/>
                  </a:moveTo>
                  <a:cubicBezTo>
                    <a:pt x="40" y="10"/>
                    <a:pt x="31" y="18"/>
                    <a:pt x="22" y="27"/>
                  </a:cubicBezTo>
                  <a:cubicBezTo>
                    <a:pt x="14" y="35"/>
                    <a:pt x="6" y="43"/>
                    <a:pt x="1" y="54"/>
                  </a:cubicBezTo>
                  <a:cubicBezTo>
                    <a:pt x="0" y="58"/>
                    <a:pt x="5" y="59"/>
                    <a:pt x="7" y="57"/>
                  </a:cubicBezTo>
                  <a:cubicBezTo>
                    <a:pt x="16" y="50"/>
                    <a:pt x="24" y="40"/>
                    <a:pt x="32" y="31"/>
                  </a:cubicBezTo>
                  <a:cubicBezTo>
                    <a:pt x="40" y="23"/>
                    <a:pt x="47" y="15"/>
                    <a:pt x="53" y="5"/>
                  </a:cubicBezTo>
                  <a:cubicBezTo>
                    <a:pt x="55" y="2"/>
                    <a:pt x="51" y="0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3" name="Freeform 12"/>
            <p:cNvSpPr/>
            <p:nvPr/>
          </p:nvSpPr>
          <p:spPr bwMode="auto">
            <a:xfrm>
              <a:off x="2537262" y="3979630"/>
              <a:ext cx="217212" cy="261980"/>
            </a:xfrm>
            <a:custGeom>
              <a:avLst/>
              <a:gdLst>
                <a:gd name="T0" fmla="*/ 46 w 49"/>
                <a:gd name="T1" fmla="*/ 2 h 59"/>
                <a:gd name="T2" fmla="*/ 23 w 49"/>
                <a:gd name="T3" fmla="*/ 29 h 59"/>
                <a:gd name="T4" fmla="*/ 1 w 49"/>
                <a:gd name="T5" fmla="*/ 53 h 59"/>
                <a:gd name="T6" fmla="*/ 5 w 49"/>
                <a:gd name="T7" fmla="*/ 57 h 59"/>
                <a:gd name="T8" fmla="*/ 32 w 49"/>
                <a:gd name="T9" fmla="*/ 33 h 59"/>
                <a:gd name="T10" fmla="*/ 49 w 49"/>
                <a:gd name="T11" fmla="*/ 4 h 59"/>
                <a:gd name="T12" fmla="*/ 46 w 49"/>
                <a:gd name="T13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59">
                  <a:moveTo>
                    <a:pt x="46" y="2"/>
                  </a:moveTo>
                  <a:cubicBezTo>
                    <a:pt x="38" y="11"/>
                    <a:pt x="31" y="20"/>
                    <a:pt x="23" y="29"/>
                  </a:cubicBezTo>
                  <a:cubicBezTo>
                    <a:pt x="15" y="36"/>
                    <a:pt x="6" y="43"/>
                    <a:pt x="1" y="53"/>
                  </a:cubicBezTo>
                  <a:cubicBezTo>
                    <a:pt x="0" y="56"/>
                    <a:pt x="2" y="59"/>
                    <a:pt x="5" y="57"/>
                  </a:cubicBezTo>
                  <a:cubicBezTo>
                    <a:pt x="16" y="52"/>
                    <a:pt x="24" y="42"/>
                    <a:pt x="32" y="33"/>
                  </a:cubicBezTo>
                  <a:cubicBezTo>
                    <a:pt x="40" y="25"/>
                    <a:pt x="47" y="15"/>
                    <a:pt x="49" y="4"/>
                  </a:cubicBezTo>
                  <a:cubicBezTo>
                    <a:pt x="49" y="2"/>
                    <a:pt x="47" y="0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4" name="Freeform 13"/>
            <p:cNvSpPr/>
            <p:nvPr/>
          </p:nvSpPr>
          <p:spPr bwMode="auto">
            <a:xfrm>
              <a:off x="3154076" y="2813982"/>
              <a:ext cx="154204" cy="177418"/>
            </a:xfrm>
            <a:custGeom>
              <a:avLst/>
              <a:gdLst>
                <a:gd name="T0" fmla="*/ 27 w 35"/>
                <a:gd name="T1" fmla="*/ 3 h 40"/>
                <a:gd name="T2" fmla="*/ 11 w 35"/>
                <a:gd name="T3" fmla="*/ 19 h 40"/>
                <a:gd name="T4" fmla="*/ 1 w 35"/>
                <a:gd name="T5" fmla="*/ 35 h 40"/>
                <a:gd name="T6" fmla="*/ 5 w 35"/>
                <a:gd name="T7" fmla="*/ 39 h 40"/>
                <a:gd name="T8" fmla="*/ 17 w 35"/>
                <a:gd name="T9" fmla="*/ 25 h 40"/>
                <a:gd name="T10" fmla="*/ 32 w 35"/>
                <a:gd name="T11" fmla="*/ 8 h 40"/>
                <a:gd name="T12" fmla="*/ 27 w 35"/>
                <a:gd name="T13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0">
                  <a:moveTo>
                    <a:pt x="27" y="3"/>
                  </a:moveTo>
                  <a:cubicBezTo>
                    <a:pt x="21" y="8"/>
                    <a:pt x="16" y="13"/>
                    <a:pt x="11" y="19"/>
                  </a:cubicBezTo>
                  <a:cubicBezTo>
                    <a:pt x="7" y="24"/>
                    <a:pt x="2" y="29"/>
                    <a:pt x="1" y="35"/>
                  </a:cubicBezTo>
                  <a:cubicBezTo>
                    <a:pt x="0" y="38"/>
                    <a:pt x="3" y="40"/>
                    <a:pt x="5" y="39"/>
                  </a:cubicBezTo>
                  <a:cubicBezTo>
                    <a:pt x="10" y="36"/>
                    <a:pt x="13" y="30"/>
                    <a:pt x="17" y="25"/>
                  </a:cubicBezTo>
                  <a:cubicBezTo>
                    <a:pt x="22" y="19"/>
                    <a:pt x="27" y="14"/>
                    <a:pt x="32" y="8"/>
                  </a:cubicBezTo>
                  <a:cubicBezTo>
                    <a:pt x="35" y="4"/>
                    <a:pt x="30" y="0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5" name="Freeform 14"/>
            <p:cNvSpPr/>
            <p:nvPr/>
          </p:nvSpPr>
          <p:spPr bwMode="auto">
            <a:xfrm>
              <a:off x="3122572" y="2832222"/>
              <a:ext cx="310066" cy="373074"/>
            </a:xfrm>
            <a:custGeom>
              <a:avLst/>
              <a:gdLst>
                <a:gd name="T0" fmla="*/ 65 w 70"/>
                <a:gd name="T1" fmla="*/ 3 h 84"/>
                <a:gd name="T2" fmla="*/ 30 w 70"/>
                <a:gd name="T3" fmla="*/ 45 h 84"/>
                <a:gd name="T4" fmla="*/ 1 w 70"/>
                <a:gd name="T5" fmla="*/ 80 h 84"/>
                <a:gd name="T6" fmla="*/ 4 w 70"/>
                <a:gd name="T7" fmla="*/ 83 h 84"/>
                <a:gd name="T8" fmla="*/ 40 w 70"/>
                <a:gd name="T9" fmla="*/ 48 h 84"/>
                <a:gd name="T10" fmla="*/ 69 w 70"/>
                <a:gd name="T11" fmla="*/ 5 h 84"/>
                <a:gd name="T12" fmla="*/ 65 w 70"/>
                <a:gd name="T13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4">
                  <a:moveTo>
                    <a:pt x="65" y="3"/>
                  </a:moveTo>
                  <a:cubicBezTo>
                    <a:pt x="54" y="17"/>
                    <a:pt x="43" y="31"/>
                    <a:pt x="30" y="45"/>
                  </a:cubicBezTo>
                  <a:cubicBezTo>
                    <a:pt x="20" y="56"/>
                    <a:pt x="7" y="66"/>
                    <a:pt x="1" y="80"/>
                  </a:cubicBezTo>
                  <a:cubicBezTo>
                    <a:pt x="0" y="82"/>
                    <a:pt x="2" y="84"/>
                    <a:pt x="4" y="83"/>
                  </a:cubicBezTo>
                  <a:cubicBezTo>
                    <a:pt x="19" y="75"/>
                    <a:pt x="29" y="60"/>
                    <a:pt x="40" y="48"/>
                  </a:cubicBezTo>
                  <a:cubicBezTo>
                    <a:pt x="52" y="35"/>
                    <a:pt x="62" y="21"/>
                    <a:pt x="69" y="5"/>
                  </a:cubicBezTo>
                  <a:cubicBezTo>
                    <a:pt x="70" y="2"/>
                    <a:pt x="67" y="0"/>
                    <a:pt x="6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Freeform 15"/>
            <p:cNvSpPr/>
            <p:nvPr/>
          </p:nvSpPr>
          <p:spPr bwMode="auto">
            <a:xfrm>
              <a:off x="3180606" y="3197005"/>
              <a:ext cx="305091" cy="349860"/>
            </a:xfrm>
            <a:custGeom>
              <a:avLst/>
              <a:gdLst>
                <a:gd name="T0" fmla="*/ 67 w 69"/>
                <a:gd name="T1" fmla="*/ 0 h 79"/>
                <a:gd name="T2" fmla="*/ 65 w 69"/>
                <a:gd name="T3" fmla="*/ 1 h 79"/>
                <a:gd name="T4" fmla="*/ 64 w 69"/>
                <a:gd name="T5" fmla="*/ 2 h 79"/>
                <a:gd name="T6" fmla="*/ 64 w 69"/>
                <a:gd name="T7" fmla="*/ 4 h 79"/>
                <a:gd name="T8" fmla="*/ 57 w 69"/>
                <a:gd name="T9" fmla="*/ 10 h 79"/>
                <a:gd name="T10" fmla="*/ 47 w 69"/>
                <a:gd name="T11" fmla="*/ 19 h 79"/>
                <a:gd name="T12" fmla="*/ 27 w 69"/>
                <a:gd name="T13" fmla="*/ 38 h 79"/>
                <a:gd name="T14" fmla="*/ 0 w 69"/>
                <a:gd name="T15" fmla="*/ 76 h 79"/>
                <a:gd name="T16" fmla="*/ 4 w 69"/>
                <a:gd name="T17" fmla="*/ 78 h 79"/>
                <a:gd name="T18" fmla="*/ 19 w 69"/>
                <a:gd name="T19" fmla="*/ 61 h 79"/>
                <a:gd name="T20" fmla="*/ 37 w 69"/>
                <a:gd name="T21" fmla="*/ 41 h 79"/>
                <a:gd name="T22" fmla="*/ 68 w 69"/>
                <a:gd name="T23" fmla="*/ 2 h 79"/>
                <a:gd name="T24" fmla="*/ 67 w 69"/>
                <a:gd name="T2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79">
                  <a:moveTo>
                    <a:pt x="67" y="0"/>
                  </a:moveTo>
                  <a:cubicBezTo>
                    <a:pt x="66" y="0"/>
                    <a:pt x="65" y="1"/>
                    <a:pt x="65" y="1"/>
                  </a:cubicBezTo>
                  <a:cubicBezTo>
                    <a:pt x="64" y="1"/>
                    <a:pt x="64" y="1"/>
                    <a:pt x="64" y="2"/>
                  </a:cubicBezTo>
                  <a:cubicBezTo>
                    <a:pt x="64" y="3"/>
                    <a:pt x="64" y="3"/>
                    <a:pt x="64" y="4"/>
                  </a:cubicBezTo>
                  <a:cubicBezTo>
                    <a:pt x="61" y="5"/>
                    <a:pt x="57" y="10"/>
                    <a:pt x="57" y="10"/>
                  </a:cubicBezTo>
                  <a:cubicBezTo>
                    <a:pt x="54" y="13"/>
                    <a:pt x="51" y="16"/>
                    <a:pt x="47" y="19"/>
                  </a:cubicBezTo>
                  <a:cubicBezTo>
                    <a:pt x="41" y="25"/>
                    <a:pt x="34" y="32"/>
                    <a:pt x="27" y="38"/>
                  </a:cubicBezTo>
                  <a:cubicBezTo>
                    <a:pt x="18" y="48"/>
                    <a:pt x="1" y="61"/>
                    <a:pt x="0" y="76"/>
                  </a:cubicBezTo>
                  <a:cubicBezTo>
                    <a:pt x="0" y="78"/>
                    <a:pt x="2" y="79"/>
                    <a:pt x="4" y="78"/>
                  </a:cubicBezTo>
                  <a:cubicBezTo>
                    <a:pt x="10" y="74"/>
                    <a:pt x="14" y="67"/>
                    <a:pt x="19" y="61"/>
                  </a:cubicBezTo>
                  <a:cubicBezTo>
                    <a:pt x="24" y="54"/>
                    <a:pt x="31" y="48"/>
                    <a:pt x="37" y="41"/>
                  </a:cubicBezTo>
                  <a:cubicBezTo>
                    <a:pt x="48" y="29"/>
                    <a:pt x="61" y="17"/>
                    <a:pt x="68" y="2"/>
                  </a:cubicBezTo>
                  <a:cubicBezTo>
                    <a:pt x="69" y="1"/>
                    <a:pt x="68" y="0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7" name="Freeform 16"/>
            <p:cNvSpPr/>
            <p:nvPr/>
          </p:nvSpPr>
          <p:spPr bwMode="auto">
            <a:xfrm>
              <a:off x="3241955" y="4485351"/>
              <a:ext cx="266955" cy="329963"/>
            </a:xfrm>
            <a:custGeom>
              <a:avLst/>
              <a:gdLst>
                <a:gd name="T0" fmla="*/ 54 w 60"/>
                <a:gd name="T1" fmla="*/ 3 h 74"/>
                <a:gd name="T2" fmla="*/ 24 w 60"/>
                <a:gd name="T3" fmla="*/ 34 h 74"/>
                <a:gd name="T4" fmla="*/ 1 w 60"/>
                <a:gd name="T5" fmla="*/ 68 h 74"/>
                <a:gd name="T6" fmla="*/ 6 w 60"/>
                <a:gd name="T7" fmla="*/ 72 h 74"/>
                <a:gd name="T8" fmla="*/ 29 w 60"/>
                <a:gd name="T9" fmla="*/ 44 h 74"/>
                <a:gd name="T10" fmla="*/ 58 w 60"/>
                <a:gd name="T11" fmla="*/ 7 h 74"/>
                <a:gd name="T12" fmla="*/ 54 w 60"/>
                <a:gd name="T13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4">
                  <a:moveTo>
                    <a:pt x="54" y="3"/>
                  </a:moveTo>
                  <a:cubicBezTo>
                    <a:pt x="43" y="13"/>
                    <a:pt x="33" y="23"/>
                    <a:pt x="24" y="34"/>
                  </a:cubicBezTo>
                  <a:cubicBezTo>
                    <a:pt x="16" y="44"/>
                    <a:pt x="3" y="56"/>
                    <a:pt x="1" y="68"/>
                  </a:cubicBezTo>
                  <a:cubicBezTo>
                    <a:pt x="0" y="71"/>
                    <a:pt x="3" y="74"/>
                    <a:pt x="6" y="72"/>
                  </a:cubicBezTo>
                  <a:cubicBezTo>
                    <a:pt x="16" y="67"/>
                    <a:pt x="23" y="54"/>
                    <a:pt x="29" y="44"/>
                  </a:cubicBezTo>
                  <a:cubicBezTo>
                    <a:pt x="38" y="32"/>
                    <a:pt x="47" y="19"/>
                    <a:pt x="58" y="7"/>
                  </a:cubicBezTo>
                  <a:cubicBezTo>
                    <a:pt x="60" y="4"/>
                    <a:pt x="56" y="0"/>
                    <a:pt x="5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8" name="Freeform 17"/>
            <p:cNvSpPr/>
            <p:nvPr/>
          </p:nvSpPr>
          <p:spPr bwMode="auto">
            <a:xfrm>
              <a:off x="3371288" y="4694272"/>
              <a:ext cx="106119" cy="129332"/>
            </a:xfrm>
            <a:custGeom>
              <a:avLst/>
              <a:gdLst>
                <a:gd name="T0" fmla="*/ 17 w 24"/>
                <a:gd name="T1" fmla="*/ 2 h 29"/>
                <a:gd name="T2" fmla="*/ 7 w 24"/>
                <a:gd name="T3" fmla="*/ 11 h 29"/>
                <a:gd name="T4" fmla="*/ 0 w 24"/>
                <a:gd name="T5" fmla="*/ 25 h 29"/>
                <a:gd name="T6" fmla="*/ 4 w 24"/>
                <a:gd name="T7" fmla="*/ 28 h 29"/>
                <a:gd name="T8" fmla="*/ 13 w 24"/>
                <a:gd name="T9" fmla="*/ 19 h 29"/>
                <a:gd name="T10" fmla="*/ 22 w 24"/>
                <a:gd name="T11" fmla="*/ 6 h 29"/>
                <a:gd name="T12" fmla="*/ 17 w 24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17" y="2"/>
                  </a:moveTo>
                  <a:cubicBezTo>
                    <a:pt x="13" y="5"/>
                    <a:pt x="10" y="8"/>
                    <a:pt x="7" y="11"/>
                  </a:cubicBezTo>
                  <a:cubicBezTo>
                    <a:pt x="4" y="15"/>
                    <a:pt x="0" y="20"/>
                    <a:pt x="0" y="25"/>
                  </a:cubicBezTo>
                  <a:cubicBezTo>
                    <a:pt x="1" y="27"/>
                    <a:pt x="2" y="29"/>
                    <a:pt x="4" y="28"/>
                  </a:cubicBezTo>
                  <a:cubicBezTo>
                    <a:pt x="8" y="27"/>
                    <a:pt x="11" y="23"/>
                    <a:pt x="13" y="19"/>
                  </a:cubicBezTo>
                  <a:cubicBezTo>
                    <a:pt x="16" y="15"/>
                    <a:pt x="19" y="10"/>
                    <a:pt x="22" y="6"/>
                  </a:cubicBezTo>
                  <a:cubicBezTo>
                    <a:pt x="24" y="3"/>
                    <a:pt x="19" y="0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9" name="Freeform 18"/>
            <p:cNvSpPr/>
            <p:nvPr/>
          </p:nvSpPr>
          <p:spPr bwMode="auto">
            <a:xfrm>
              <a:off x="3862086" y="3089228"/>
              <a:ext cx="164153" cy="174101"/>
            </a:xfrm>
            <a:custGeom>
              <a:avLst/>
              <a:gdLst>
                <a:gd name="T0" fmla="*/ 34 w 37"/>
                <a:gd name="T1" fmla="*/ 0 h 39"/>
                <a:gd name="T2" fmla="*/ 14 w 37"/>
                <a:gd name="T3" fmla="*/ 14 h 39"/>
                <a:gd name="T4" fmla="*/ 3 w 37"/>
                <a:gd name="T5" fmla="*/ 37 h 39"/>
                <a:gd name="T6" fmla="*/ 6 w 37"/>
                <a:gd name="T7" fmla="*/ 39 h 39"/>
                <a:gd name="T8" fmla="*/ 18 w 37"/>
                <a:gd name="T9" fmla="*/ 22 h 39"/>
                <a:gd name="T10" fmla="*/ 36 w 37"/>
                <a:gd name="T11" fmla="*/ 4 h 39"/>
                <a:gd name="T12" fmla="*/ 34 w 3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9">
                  <a:moveTo>
                    <a:pt x="34" y="0"/>
                  </a:moveTo>
                  <a:cubicBezTo>
                    <a:pt x="26" y="1"/>
                    <a:pt x="19" y="8"/>
                    <a:pt x="14" y="14"/>
                  </a:cubicBezTo>
                  <a:cubicBezTo>
                    <a:pt x="10" y="19"/>
                    <a:pt x="0" y="30"/>
                    <a:pt x="3" y="37"/>
                  </a:cubicBezTo>
                  <a:cubicBezTo>
                    <a:pt x="4" y="38"/>
                    <a:pt x="5" y="39"/>
                    <a:pt x="6" y="39"/>
                  </a:cubicBezTo>
                  <a:cubicBezTo>
                    <a:pt x="12" y="37"/>
                    <a:pt x="15" y="27"/>
                    <a:pt x="18" y="22"/>
                  </a:cubicBezTo>
                  <a:cubicBezTo>
                    <a:pt x="23" y="15"/>
                    <a:pt x="30" y="10"/>
                    <a:pt x="36" y="4"/>
                  </a:cubicBezTo>
                  <a:cubicBezTo>
                    <a:pt x="37" y="3"/>
                    <a:pt x="36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0" name="Freeform 19"/>
            <p:cNvSpPr/>
            <p:nvPr/>
          </p:nvSpPr>
          <p:spPr bwMode="auto">
            <a:xfrm>
              <a:off x="3916804" y="3192030"/>
              <a:ext cx="358150" cy="417842"/>
            </a:xfrm>
            <a:custGeom>
              <a:avLst/>
              <a:gdLst>
                <a:gd name="T0" fmla="*/ 78 w 81"/>
                <a:gd name="T1" fmla="*/ 1 h 94"/>
                <a:gd name="T2" fmla="*/ 1 w 81"/>
                <a:gd name="T3" fmla="*/ 89 h 94"/>
                <a:gd name="T4" fmla="*/ 6 w 81"/>
                <a:gd name="T5" fmla="*/ 92 h 94"/>
                <a:gd name="T6" fmla="*/ 41 w 81"/>
                <a:gd name="T7" fmla="*/ 48 h 94"/>
                <a:gd name="T8" fmla="*/ 80 w 81"/>
                <a:gd name="T9" fmla="*/ 4 h 94"/>
                <a:gd name="T10" fmla="*/ 78 w 81"/>
                <a:gd name="T11" fmla="*/ 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4">
                  <a:moveTo>
                    <a:pt x="78" y="1"/>
                  </a:moveTo>
                  <a:cubicBezTo>
                    <a:pt x="49" y="22"/>
                    <a:pt x="13" y="54"/>
                    <a:pt x="1" y="89"/>
                  </a:cubicBezTo>
                  <a:cubicBezTo>
                    <a:pt x="0" y="92"/>
                    <a:pt x="4" y="94"/>
                    <a:pt x="6" y="92"/>
                  </a:cubicBezTo>
                  <a:cubicBezTo>
                    <a:pt x="19" y="79"/>
                    <a:pt x="29" y="62"/>
                    <a:pt x="41" y="48"/>
                  </a:cubicBezTo>
                  <a:cubicBezTo>
                    <a:pt x="54" y="33"/>
                    <a:pt x="67" y="19"/>
                    <a:pt x="80" y="4"/>
                  </a:cubicBezTo>
                  <a:cubicBezTo>
                    <a:pt x="81" y="2"/>
                    <a:pt x="80" y="0"/>
                    <a:pt x="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1" name="Freeform 20"/>
            <p:cNvSpPr/>
            <p:nvPr/>
          </p:nvSpPr>
          <p:spPr bwMode="auto">
            <a:xfrm>
              <a:off x="3930069" y="3871853"/>
              <a:ext cx="381364" cy="444372"/>
            </a:xfrm>
            <a:custGeom>
              <a:avLst/>
              <a:gdLst>
                <a:gd name="T0" fmla="*/ 79 w 86"/>
                <a:gd name="T1" fmla="*/ 2 h 100"/>
                <a:gd name="T2" fmla="*/ 34 w 86"/>
                <a:gd name="T3" fmla="*/ 48 h 100"/>
                <a:gd name="T4" fmla="*/ 1 w 86"/>
                <a:gd name="T5" fmla="*/ 96 h 100"/>
                <a:gd name="T6" fmla="*/ 5 w 86"/>
                <a:gd name="T7" fmla="*/ 98 h 100"/>
                <a:gd name="T8" fmla="*/ 46 w 86"/>
                <a:gd name="T9" fmla="*/ 51 h 100"/>
                <a:gd name="T10" fmla="*/ 84 w 86"/>
                <a:gd name="T11" fmla="*/ 6 h 100"/>
                <a:gd name="T12" fmla="*/ 79 w 86"/>
                <a:gd name="T13" fmla="*/ 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00">
                  <a:moveTo>
                    <a:pt x="79" y="2"/>
                  </a:moveTo>
                  <a:cubicBezTo>
                    <a:pt x="62" y="15"/>
                    <a:pt x="48" y="32"/>
                    <a:pt x="34" y="48"/>
                  </a:cubicBezTo>
                  <a:cubicBezTo>
                    <a:pt x="22" y="63"/>
                    <a:pt x="9" y="78"/>
                    <a:pt x="1" y="96"/>
                  </a:cubicBezTo>
                  <a:cubicBezTo>
                    <a:pt x="0" y="98"/>
                    <a:pt x="4" y="100"/>
                    <a:pt x="5" y="98"/>
                  </a:cubicBezTo>
                  <a:cubicBezTo>
                    <a:pt x="20" y="84"/>
                    <a:pt x="33" y="67"/>
                    <a:pt x="46" y="51"/>
                  </a:cubicBezTo>
                  <a:cubicBezTo>
                    <a:pt x="59" y="36"/>
                    <a:pt x="72" y="22"/>
                    <a:pt x="84" y="6"/>
                  </a:cubicBezTo>
                  <a:cubicBezTo>
                    <a:pt x="86" y="2"/>
                    <a:pt x="81" y="0"/>
                    <a:pt x="7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2" name="Freeform 21"/>
            <p:cNvSpPr/>
            <p:nvPr/>
          </p:nvSpPr>
          <p:spPr bwMode="auto">
            <a:xfrm>
              <a:off x="4071007" y="4564940"/>
              <a:ext cx="227161" cy="258664"/>
            </a:xfrm>
            <a:custGeom>
              <a:avLst/>
              <a:gdLst>
                <a:gd name="T0" fmla="*/ 45 w 51"/>
                <a:gd name="T1" fmla="*/ 2 h 58"/>
                <a:gd name="T2" fmla="*/ 17 w 51"/>
                <a:gd name="T3" fmla="*/ 22 h 58"/>
                <a:gd name="T4" fmla="*/ 0 w 51"/>
                <a:gd name="T5" fmla="*/ 51 h 58"/>
                <a:gd name="T6" fmla="*/ 8 w 51"/>
                <a:gd name="T7" fmla="*/ 56 h 58"/>
                <a:gd name="T8" fmla="*/ 23 w 51"/>
                <a:gd name="T9" fmla="*/ 34 h 58"/>
                <a:gd name="T10" fmla="*/ 48 w 51"/>
                <a:gd name="T11" fmla="*/ 8 h 58"/>
                <a:gd name="T12" fmla="*/ 45 w 51"/>
                <a:gd name="T13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58">
                  <a:moveTo>
                    <a:pt x="45" y="2"/>
                  </a:moveTo>
                  <a:cubicBezTo>
                    <a:pt x="34" y="8"/>
                    <a:pt x="25" y="13"/>
                    <a:pt x="17" y="22"/>
                  </a:cubicBezTo>
                  <a:cubicBezTo>
                    <a:pt x="11" y="30"/>
                    <a:pt x="1" y="41"/>
                    <a:pt x="0" y="51"/>
                  </a:cubicBezTo>
                  <a:cubicBezTo>
                    <a:pt x="0" y="55"/>
                    <a:pt x="5" y="58"/>
                    <a:pt x="8" y="56"/>
                  </a:cubicBezTo>
                  <a:cubicBezTo>
                    <a:pt x="15" y="51"/>
                    <a:pt x="18" y="41"/>
                    <a:pt x="23" y="34"/>
                  </a:cubicBezTo>
                  <a:cubicBezTo>
                    <a:pt x="30" y="25"/>
                    <a:pt x="38" y="14"/>
                    <a:pt x="48" y="8"/>
                  </a:cubicBezTo>
                  <a:cubicBezTo>
                    <a:pt x="51" y="6"/>
                    <a:pt x="48" y="0"/>
                    <a:pt x="4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200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6515735" y="2588895"/>
            <a:ext cx="457644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here to add your text, mainly to avoid large sections of texthere to add your text, here to add your text, mainly to avoid large sections of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515735" y="4258945"/>
            <a:ext cx="457644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here to add your text, mainly to avoid large sections of texthere to add your text, here to add your text, mainly to avoid large sections of text.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6096000" y="2092180"/>
            <a:ext cx="0" cy="3537892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61" name="组合 60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8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dad1aab6aaf056dec05139a29a358ed0"/>
          <p:cNvPicPr>
            <a:picLocks noChangeAspect="1"/>
          </p:cNvPicPr>
          <p:nvPr/>
        </p:nvPicPr>
        <p:blipFill>
          <a:blip r:embed="rId1">
            <a:grayscl/>
            <a:lum bright="24000"/>
          </a:blip>
          <a:stretch>
            <a:fillRect/>
          </a:stretch>
        </p:blipFill>
        <p:spPr>
          <a:xfrm flipH="1" flipV="1">
            <a:off x="428625" y="733425"/>
            <a:ext cx="3211830" cy="20980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9420" y="457835"/>
            <a:ext cx="11313795" cy="592074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7e30dacd57c660fb4fefc9928abb4ad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4371" t="16293" r="43739" b="65131"/>
          <a:stretch>
            <a:fillRect/>
          </a:stretch>
        </p:blipFill>
        <p:spPr>
          <a:xfrm>
            <a:off x="1144905" y="877570"/>
            <a:ext cx="1125220" cy="955040"/>
          </a:xfrm>
          <a:prstGeom prst="ellipse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8440420" y="2397125"/>
            <a:ext cx="2931160" cy="3948430"/>
            <a:chOff x="13292" y="3775"/>
            <a:chExt cx="4616" cy="6218"/>
          </a:xfrm>
        </p:grpSpPr>
        <p:pic>
          <p:nvPicPr>
            <p:cNvPr id="4" name="图片 3" descr="7e30dacd57c660fb4fefc9928abb4ad3"/>
            <p:cNvPicPr>
              <a:picLocks noChangeAspect="1"/>
            </p:cNvPicPr>
            <p:nvPr/>
          </p:nvPicPr>
          <p:blipFill>
            <a:blip r:embed="rId2"/>
            <a:srcRect l="23377" t="11007" r="19589" b="12194"/>
            <a:stretch>
              <a:fillRect/>
            </a:stretch>
          </p:blipFill>
          <p:spPr>
            <a:xfrm flipH="1">
              <a:off x="13292" y="3775"/>
              <a:ext cx="4617" cy="6218"/>
            </a:xfrm>
            <a:prstGeom prst="rect">
              <a:avLst/>
            </a:prstGeom>
          </p:spPr>
        </p:pic>
        <p:sp>
          <p:nvSpPr>
            <p:cNvPr id="3" name="椭圆 2"/>
            <p:cNvSpPr/>
            <p:nvPr/>
          </p:nvSpPr>
          <p:spPr>
            <a:xfrm>
              <a:off x="14957" y="4036"/>
              <a:ext cx="2194" cy="15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014470" y="1416050"/>
            <a:ext cx="3919855" cy="223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PART</a:t>
            </a:r>
            <a:endParaRPr lang="en-US" altLang="zh-CN" sz="66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altLang="zh-CN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04</a:t>
            </a:r>
            <a:endParaRPr lang="en-US" altLang="zh-CN" sz="66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3390900" y="3697288"/>
            <a:ext cx="5188585" cy="116903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algn="ctr"/>
            <a:r>
              <a:rPr lang="zh-CN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班干部选举</a:t>
            </a:r>
            <a:endParaRPr lang="zh-CN" altLang="en-US" sz="4800" dirty="0">
              <a:solidFill>
                <a:schemeClr val="tx1">
                  <a:lumMod val="50000"/>
                  <a:lumOff val="50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  <a:p>
            <a:pPr algn="ctr"/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ANNUAL WORK SUMMARY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42410" y="1826895"/>
            <a:ext cx="4012955" cy="4201795"/>
            <a:chOff x="6366" y="2304"/>
            <a:chExt cx="6867" cy="7190"/>
          </a:xfrm>
        </p:grpSpPr>
        <p:grpSp>
          <p:nvGrpSpPr>
            <p:cNvPr id="45" name="组合 44"/>
            <p:cNvGrpSpPr/>
            <p:nvPr/>
          </p:nvGrpSpPr>
          <p:grpSpPr>
            <a:xfrm>
              <a:off x="7714" y="2304"/>
              <a:ext cx="3773" cy="7190"/>
              <a:chOff x="4956048" y="1828632"/>
              <a:chExt cx="1764792" cy="3363044"/>
            </a:xfrm>
          </p:grpSpPr>
          <p:sp>
            <p:nvSpPr>
              <p:cNvPr id="46" name="任意多边形 45"/>
              <p:cNvSpPr/>
              <p:nvPr/>
            </p:nvSpPr>
            <p:spPr>
              <a:xfrm>
                <a:off x="5266944" y="2761488"/>
                <a:ext cx="594544" cy="1728216"/>
              </a:xfrm>
              <a:custGeom>
                <a:avLst/>
                <a:gdLst>
                  <a:gd name="connsiteX0" fmla="*/ 0 w 594360"/>
                  <a:gd name="connsiteY0" fmla="*/ 0 h 1728216"/>
                  <a:gd name="connsiteX1" fmla="*/ 329184 w 594360"/>
                  <a:gd name="connsiteY1" fmla="*/ 9144 h 1728216"/>
                  <a:gd name="connsiteX2" fmla="*/ 594360 w 594360"/>
                  <a:gd name="connsiteY2" fmla="*/ 246888 h 1728216"/>
                  <a:gd name="connsiteX3" fmla="*/ 594360 w 594360"/>
                  <a:gd name="connsiteY3" fmla="*/ 1728216 h 1728216"/>
                  <a:gd name="connsiteX0-1" fmla="*/ 0 w 594360"/>
                  <a:gd name="connsiteY0-2" fmla="*/ 0 h 1728216"/>
                  <a:gd name="connsiteX1-3" fmla="*/ 329184 w 594360"/>
                  <a:gd name="connsiteY1-4" fmla="*/ 9144 h 1728216"/>
                  <a:gd name="connsiteX2-5" fmla="*/ 594360 w 594360"/>
                  <a:gd name="connsiteY2-6" fmla="*/ 246888 h 1728216"/>
                  <a:gd name="connsiteX3-7" fmla="*/ 594360 w 594360"/>
                  <a:gd name="connsiteY3-8" fmla="*/ 1728216 h 1728216"/>
                  <a:gd name="connsiteX0-9" fmla="*/ 0 w 594360"/>
                  <a:gd name="connsiteY0-10" fmla="*/ 0 h 1728216"/>
                  <a:gd name="connsiteX1-11" fmla="*/ 329184 w 594360"/>
                  <a:gd name="connsiteY1-12" fmla="*/ 9144 h 1728216"/>
                  <a:gd name="connsiteX2-13" fmla="*/ 594360 w 594360"/>
                  <a:gd name="connsiteY2-14" fmla="*/ 246888 h 1728216"/>
                  <a:gd name="connsiteX3-15" fmla="*/ 594360 w 594360"/>
                  <a:gd name="connsiteY3-16" fmla="*/ 1728216 h 1728216"/>
                  <a:gd name="connsiteX0-17" fmla="*/ 0 w 594544"/>
                  <a:gd name="connsiteY0-18" fmla="*/ 0 h 1728216"/>
                  <a:gd name="connsiteX1-19" fmla="*/ 329184 w 594544"/>
                  <a:gd name="connsiteY1-20" fmla="*/ 9144 h 1728216"/>
                  <a:gd name="connsiteX2-21" fmla="*/ 594360 w 594544"/>
                  <a:gd name="connsiteY2-22" fmla="*/ 246888 h 1728216"/>
                  <a:gd name="connsiteX3-23" fmla="*/ 594360 w 594544"/>
                  <a:gd name="connsiteY3-24" fmla="*/ 1728216 h 172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594544" h="1728216">
                    <a:moveTo>
                      <a:pt x="0" y="0"/>
                    </a:moveTo>
                    <a:lnTo>
                      <a:pt x="329184" y="9144"/>
                    </a:lnTo>
                    <a:cubicBezTo>
                      <a:pt x="564896" y="47752"/>
                      <a:pt x="597408" y="208280"/>
                      <a:pt x="594360" y="246888"/>
                    </a:cubicBezTo>
                    <a:lnTo>
                      <a:pt x="594360" y="1728216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>
                <a:off x="4956048" y="3675888"/>
                <a:ext cx="594360" cy="1243584"/>
              </a:xfrm>
              <a:custGeom>
                <a:avLst/>
                <a:gdLst>
                  <a:gd name="connsiteX0" fmla="*/ 0 w 594360"/>
                  <a:gd name="connsiteY0" fmla="*/ 0 h 1243584"/>
                  <a:gd name="connsiteX1" fmla="*/ 329184 w 594360"/>
                  <a:gd name="connsiteY1" fmla="*/ 9144 h 1243584"/>
                  <a:gd name="connsiteX2" fmla="*/ 594360 w 594360"/>
                  <a:gd name="connsiteY2" fmla="*/ 265176 h 1243584"/>
                  <a:gd name="connsiteX3" fmla="*/ 585216 w 594360"/>
                  <a:gd name="connsiteY3" fmla="*/ 1243584 h 1243584"/>
                  <a:gd name="connsiteX0-1" fmla="*/ 0 w 594360"/>
                  <a:gd name="connsiteY0-2" fmla="*/ 0 h 1243584"/>
                  <a:gd name="connsiteX1-3" fmla="*/ 329184 w 594360"/>
                  <a:gd name="connsiteY1-4" fmla="*/ 9144 h 1243584"/>
                  <a:gd name="connsiteX2-5" fmla="*/ 594360 w 594360"/>
                  <a:gd name="connsiteY2-6" fmla="*/ 265176 h 1243584"/>
                  <a:gd name="connsiteX3-7" fmla="*/ 585216 w 594360"/>
                  <a:gd name="connsiteY3-8" fmla="*/ 1243584 h 1243584"/>
                  <a:gd name="connsiteX0-9" fmla="*/ 0 w 594360"/>
                  <a:gd name="connsiteY0-10" fmla="*/ 0 h 1243584"/>
                  <a:gd name="connsiteX1-11" fmla="*/ 329184 w 594360"/>
                  <a:gd name="connsiteY1-12" fmla="*/ 9144 h 1243584"/>
                  <a:gd name="connsiteX2-13" fmla="*/ 594360 w 594360"/>
                  <a:gd name="connsiteY2-14" fmla="*/ 265176 h 1243584"/>
                  <a:gd name="connsiteX3-15" fmla="*/ 585216 w 594360"/>
                  <a:gd name="connsiteY3-16" fmla="*/ 1243584 h 1243584"/>
                  <a:gd name="connsiteX0-17" fmla="*/ 0 w 594360"/>
                  <a:gd name="connsiteY0-18" fmla="*/ 0 h 1243584"/>
                  <a:gd name="connsiteX1-19" fmla="*/ 329184 w 594360"/>
                  <a:gd name="connsiteY1-20" fmla="*/ 9144 h 1243584"/>
                  <a:gd name="connsiteX2-21" fmla="*/ 594360 w 594360"/>
                  <a:gd name="connsiteY2-22" fmla="*/ 265176 h 1243584"/>
                  <a:gd name="connsiteX3-23" fmla="*/ 585216 w 594360"/>
                  <a:gd name="connsiteY3-24" fmla="*/ 1243584 h 1243584"/>
                  <a:gd name="connsiteX0-25" fmla="*/ 0 w 594360"/>
                  <a:gd name="connsiteY0-26" fmla="*/ 0 h 1243584"/>
                  <a:gd name="connsiteX1-27" fmla="*/ 329184 w 594360"/>
                  <a:gd name="connsiteY1-28" fmla="*/ 9144 h 1243584"/>
                  <a:gd name="connsiteX2-29" fmla="*/ 594360 w 594360"/>
                  <a:gd name="connsiteY2-30" fmla="*/ 300736 h 1243584"/>
                  <a:gd name="connsiteX3-31" fmla="*/ 585216 w 594360"/>
                  <a:gd name="connsiteY3-32" fmla="*/ 1243584 h 1243584"/>
                  <a:gd name="connsiteX0-33" fmla="*/ 0 w 596016"/>
                  <a:gd name="connsiteY0-34" fmla="*/ 0 h 1243584"/>
                  <a:gd name="connsiteX1-35" fmla="*/ 329184 w 596016"/>
                  <a:gd name="connsiteY1-36" fmla="*/ 9144 h 1243584"/>
                  <a:gd name="connsiteX2-37" fmla="*/ 594360 w 596016"/>
                  <a:gd name="connsiteY2-38" fmla="*/ 300736 h 1243584"/>
                  <a:gd name="connsiteX3-39" fmla="*/ 585216 w 596016"/>
                  <a:gd name="connsiteY3-40" fmla="*/ 1243584 h 1243584"/>
                  <a:gd name="connsiteX0-41" fmla="*/ 0 w 594360"/>
                  <a:gd name="connsiteY0-42" fmla="*/ 0 h 1243584"/>
                  <a:gd name="connsiteX1-43" fmla="*/ 329184 w 594360"/>
                  <a:gd name="connsiteY1-44" fmla="*/ 9144 h 1243584"/>
                  <a:gd name="connsiteX2-45" fmla="*/ 594360 w 594360"/>
                  <a:gd name="connsiteY2-46" fmla="*/ 300736 h 1243584"/>
                  <a:gd name="connsiteX3-47" fmla="*/ 585216 w 594360"/>
                  <a:gd name="connsiteY3-48" fmla="*/ 1243584 h 12435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594360" h="1243584">
                    <a:moveTo>
                      <a:pt x="0" y="0"/>
                    </a:moveTo>
                    <a:lnTo>
                      <a:pt x="329184" y="9144"/>
                    </a:lnTo>
                    <a:cubicBezTo>
                      <a:pt x="641096" y="89408"/>
                      <a:pt x="572008" y="261112"/>
                      <a:pt x="594360" y="300736"/>
                    </a:cubicBezTo>
                    <a:lnTo>
                      <a:pt x="585216" y="1243584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3" name="任意多边形 62"/>
              <p:cNvSpPr/>
              <p:nvPr/>
            </p:nvSpPr>
            <p:spPr>
              <a:xfrm>
                <a:off x="6254496" y="2093976"/>
                <a:ext cx="429768" cy="1088136"/>
              </a:xfrm>
              <a:custGeom>
                <a:avLst/>
                <a:gdLst>
                  <a:gd name="connsiteX0" fmla="*/ 0 w 429768"/>
                  <a:gd name="connsiteY0" fmla="*/ 0 h 1088136"/>
                  <a:gd name="connsiteX1" fmla="*/ 0 w 429768"/>
                  <a:gd name="connsiteY1" fmla="*/ 886968 h 1088136"/>
                  <a:gd name="connsiteX2" fmla="*/ 155448 w 429768"/>
                  <a:gd name="connsiteY2" fmla="*/ 1088136 h 1088136"/>
                  <a:gd name="connsiteX3" fmla="*/ 429768 w 429768"/>
                  <a:gd name="connsiteY3" fmla="*/ 1078992 h 1088136"/>
                  <a:gd name="connsiteX0-1" fmla="*/ 0 w 429768"/>
                  <a:gd name="connsiteY0-2" fmla="*/ 0 h 1088136"/>
                  <a:gd name="connsiteX1-3" fmla="*/ 0 w 429768"/>
                  <a:gd name="connsiteY1-4" fmla="*/ 886968 h 1088136"/>
                  <a:gd name="connsiteX2-5" fmla="*/ 155448 w 429768"/>
                  <a:gd name="connsiteY2-6" fmla="*/ 1088136 h 1088136"/>
                  <a:gd name="connsiteX3-7" fmla="*/ 429768 w 429768"/>
                  <a:gd name="connsiteY3-8" fmla="*/ 1078992 h 1088136"/>
                  <a:gd name="connsiteX0-9" fmla="*/ 0 w 429768"/>
                  <a:gd name="connsiteY0-10" fmla="*/ 0 h 1088136"/>
                  <a:gd name="connsiteX1-11" fmla="*/ 0 w 429768"/>
                  <a:gd name="connsiteY1-12" fmla="*/ 886968 h 1088136"/>
                  <a:gd name="connsiteX2-13" fmla="*/ 155448 w 429768"/>
                  <a:gd name="connsiteY2-14" fmla="*/ 1088136 h 1088136"/>
                  <a:gd name="connsiteX3-15" fmla="*/ 429768 w 429768"/>
                  <a:gd name="connsiteY3-16" fmla="*/ 1078992 h 10881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29768" h="1088136">
                    <a:moveTo>
                      <a:pt x="0" y="0"/>
                    </a:moveTo>
                    <a:lnTo>
                      <a:pt x="0" y="886968"/>
                    </a:lnTo>
                    <a:cubicBezTo>
                      <a:pt x="26416" y="1040384"/>
                      <a:pt x="88392" y="1051560"/>
                      <a:pt x="155448" y="1088136"/>
                    </a:cubicBezTo>
                    <a:lnTo>
                      <a:pt x="429768" y="1078992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任意多边形 63"/>
              <p:cNvSpPr/>
              <p:nvPr/>
            </p:nvSpPr>
            <p:spPr>
              <a:xfrm>
                <a:off x="6144768" y="3941064"/>
                <a:ext cx="576072" cy="987552"/>
              </a:xfrm>
              <a:custGeom>
                <a:avLst/>
                <a:gdLst>
                  <a:gd name="connsiteX0" fmla="*/ 576072 w 576072"/>
                  <a:gd name="connsiteY0" fmla="*/ 9144 h 987552"/>
                  <a:gd name="connsiteX1" fmla="*/ 256032 w 576072"/>
                  <a:gd name="connsiteY1" fmla="*/ 0 h 987552"/>
                  <a:gd name="connsiteX2" fmla="*/ 0 w 576072"/>
                  <a:gd name="connsiteY2" fmla="*/ 283464 h 987552"/>
                  <a:gd name="connsiteX3" fmla="*/ 9144 w 576072"/>
                  <a:gd name="connsiteY3" fmla="*/ 987552 h 987552"/>
                  <a:gd name="connsiteX0-1" fmla="*/ 576072 w 576072"/>
                  <a:gd name="connsiteY0-2" fmla="*/ 9144 h 987552"/>
                  <a:gd name="connsiteX1-3" fmla="*/ 256032 w 576072"/>
                  <a:gd name="connsiteY1-4" fmla="*/ 0 h 987552"/>
                  <a:gd name="connsiteX2-5" fmla="*/ 0 w 576072"/>
                  <a:gd name="connsiteY2-6" fmla="*/ 283464 h 987552"/>
                  <a:gd name="connsiteX3-7" fmla="*/ 9144 w 576072"/>
                  <a:gd name="connsiteY3-8" fmla="*/ 987552 h 987552"/>
                  <a:gd name="connsiteX0-9" fmla="*/ 576072 w 576072"/>
                  <a:gd name="connsiteY0-10" fmla="*/ 9144 h 987552"/>
                  <a:gd name="connsiteX1-11" fmla="*/ 256032 w 576072"/>
                  <a:gd name="connsiteY1-12" fmla="*/ 0 h 987552"/>
                  <a:gd name="connsiteX2-13" fmla="*/ 0 w 576072"/>
                  <a:gd name="connsiteY2-14" fmla="*/ 283464 h 987552"/>
                  <a:gd name="connsiteX3-15" fmla="*/ 9144 w 576072"/>
                  <a:gd name="connsiteY3-16" fmla="*/ 987552 h 9875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576072" h="987552">
                    <a:moveTo>
                      <a:pt x="576072" y="9144"/>
                    </a:moveTo>
                    <a:lnTo>
                      <a:pt x="256032" y="0"/>
                    </a:lnTo>
                    <a:cubicBezTo>
                      <a:pt x="-42672" y="99568"/>
                      <a:pt x="9144" y="315976"/>
                      <a:pt x="0" y="283464"/>
                    </a:cubicBezTo>
                    <a:lnTo>
                      <a:pt x="9144" y="987552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6121824" y="1828632"/>
                <a:ext cx="265344" cy="265344"/>
              </a:xfrm>
              <a:prstGeom prst="ellipse">
                <a:avLst/>
              </a:prstGeom>
              <a:solidFill>
                <a:srgbClr val="A2A2A2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5707016" y="4489704"/>
                <a:ext cx="263060" cy="263060"/>
              </a:xfrm>
              <a:prstGeom prst="ellipse">
                <a:avLst/>
              </a:prstGeom>
              <a:solidFill>
                <a:srgbClr val="595959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5997532" y="4919472"/>
                <a:ext cx="263060" cy="263060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5418878" y="4928616"/>
                <a:ext cx="263060" cy="263060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72" name="椭圆 31"/>
            <p:cNvSpPr/>
            <p:nvPr/>
          </p:nvSpPr>
          <p:spPr>
            <a:xfrm>
              <a:off x="11408" y="4411"/>
              <a:ext cx="1347" cy="121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73" name="椭圆 31"/>
            <p:cNvSpPr/>
            <p:nvPr/>
          </p:nvSpPr>
          <p:spPr>
            <a:xfrm>
              <a:off x="6366" y="5708"/>
              <a:ext cx="1347" cy="121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74" name="椭圆 31"/>
            <p:cNvSpPr/>
            <p:nvPr/>
          </p:nvSpPr>
          <p:spPr>
            <a:xfrm>
              <a:off x="7047" y="3716"/>
              <a:ext cx="1347" cy="121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75" name="椭圆 31"/>
            <p:cNvSpPr/>
            <p:nvPr/>
          </p:nvSpPr>
          <p:spPr>
            <a:xfrm rot="8850755">
              <a:off x="11418" y="6343"/>
              <a:ext cx="1347" cy="121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7149" y="3920"/>
              <a:ext cx="1540" cy="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rPr>
                <a:t>01</a:t>
              </a:r>
              <a:endPara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海派腔调禅粗黑简1.0" panose="02000500000000000000" charset="-122"/>
                <a:ea typeface="海派腔调禅粗黑简1.0" panose="02000500000000000000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1464" y="4642"/>
              <a:ext cx="1769" cy="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rPr>
                <a:t>02</a:t>
              </a:r>
              <a:endPara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海派腔调禅粗黑简1.0" panose="02000500000000000000" charset="-122"/>
                <a:ea typeface="海派腔调禅粗黑简1.0" panose="02000500000000000000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6366" y="5900"/>
              <a:ext cx="1540" cy="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rPr>
                <a:t>03</a:t>
              </a:r>
              <a:endPara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海派腔调禅粗黑简1.0" panose="02000500000000000000" charset="-122"/>
                <a:ea typeface="海派腔调禅粗黑简1.0" panose="02000500000000000000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1462" y="6594"/>
              <a:ext cx="1769" cy="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rPr>
                <a:t>04</a:t>
              </a:r>
              <a:endPara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海派腔调禅粗黑简1.0" panose="02000500000000000000" charset="-122"/>
                <a:ea typeface="海派腔调禅粗黑简1.0" panose="02000500000000000000" charset="-122"/>
              </a:endParaRPr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8567210" y="3220937"/>
            <a:ext cx="2660376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Please enter the text you want to express,not a large segment of text</a:t>
            </a:r>
            <a:r>
              <a:rPr lang="en-US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Please enter the text you want to express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8525099" y="2879993"/>
            <a:ext cx="19853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+mn-ea"/>
              </a:rPr>
              <a:t>Topic here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静蕾简体" panose="02000000000000000000" pitchFamily="2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8412456" y="4711120"/>
            <a:ext cx="2660376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Please enter the text you want to express,not a large segment of text</a:t>
            </a:r>
            <a:r>
              <a:rPr lang="en-US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Please enter the text you want to express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8370345" y="4370176"/>
            <a:ext cx="19853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+mn-ea"/>
              </a:rPr>
              <a:t>Topic here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静蕾简体" panose="02000000000000000000" pitchFamily="2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1309397" y="2690889"/>
            <a:ext cx="2660376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Please enter the text you want to express,not a large segment of text</a:t>
            </a:r>
            <a:r>
              <a:rPr lang="en-US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Please enter the text you want to express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1996653" y="2370265"/>
            <a:ext cx="198537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+mn-ea"/>
              </a:rPr>
              <a:t>Topic here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静蕾简体" panose="02000000000000000000" pitchFamily="2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09056" y="4021779"/>
            <a:ext cx="2660376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Please enter the text you want to express,not a large segment of text</a:t>
            </a:r>
            <a:r>
              <a:rPr lang="en-US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Please enter the text you want to express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1596312" y="3701155"/>
            <a:ext cx="19853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+mn-ea"/>
              </a:rPr>
              <a:t>Topic here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Lato Regular"/>
              <a:ea typeface="微软雅黑 Light" panose="020B0502040204020203" charset="-122"/>
              <a:cs typeface="Lato Regular"/>
              <a:sym typeface="+mn-ea"/>
            </a:endParaRPr>
          </a:p>
          <a:p>
            <a:pPr algn="r"/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Lato Regular"/>
              <a:ea typeface="微软雅黑 Light" panose="020B0502040204020203" charset="-122"/>
              <a:cs typeface="Lato Regular"/>
              <a:sym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3" name="组合 2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5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7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7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8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9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0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1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7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8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9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0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1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3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4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4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5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6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7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8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9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0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61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6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7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8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89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1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2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20" name="文本框 119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22" name="流程图: 终止 121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" name="椭圆 122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9" grpId="0"/>
      <p:bldP spid="107" grpId="0"/>
      <p:bldP spid="103" grpId="0"/>
      <p:bldP spid="80" grpId="0"/>
      <p:bldP spid="105" grpId="0"/>
      <p:bldP spid="104" grpId="0"/>
      <p:bldP spid="1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423795" y="2220595"/>
            <a:ext cx="946150" cy="1069340"/>
            <a:chOff x="3120" y="1340"/>
            <a:chExt cx="1443" cy="163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3484" y="1727"/>
              <a:ext cx="726" cy="1245"/>
            </a:xfrm>
            <a:custGeom>
              <a:avLst/>
              <a:gdLst>
                <a:gd name="T0" fmla="*/ 267 w 271"/>
                <a:gd name="T1" fmla="*/ 99 h 464"/>
                <a:gd name="T2" fmla="*/ 3 w 271"/>
                <a:gd name="T3" fmla="*/ 93 h 464"/>
                <a:gd name="T4" fmla="*/ 59 w 271"/>
                <a:gd name="T5" fmla="*/ 239 h 464"/>
                <a:gd name="T6" fmla="*/ 87 w 271"/>
                <a:gd name="T7" fmla="*/ 323 h 464"/>
                <a:gd name="T8" fmla="*/ 68 w 271"/>
                <a:gd name="T9" fmla="*/ 325 h 464"/>
                <a:gd name="T10" fmla="*/ 78 w 271"/>
                <a:gd name="T11" fmla="*/ 392 h 464"/>
                <a:gd name="T12" fmla="*/ 94 w 271"/>
                <a:gd name="T13" fmla="*/ 423 h 464"/>
                <a:gd name="T14" fmla="*/ 119 w 271"/>
                <a:gd name="T15" fmla="*/ 459 h 464"/>
                <a:gd name="T16" fmla="*/ 181 w 271"/>
                <a:gd name="T17" fmla="*/ 421 h 464"/>
                <a:gd name="T18" fmla="*/ 199 w 271"/>
                <a:gd name="T19" fmla="*/ 388 h 464"/>
                <a:gd name="T20" fmla="*/ 202 w 271"/>
                <a:gd name="T21" fmla="*/ 366 h 464"/>
                <a:gd name="T22" fmla="*/ 190 w 271"/>
                <a:gd name="T23" fmla="*/ 322 h 464"/>
                <a:gd name="T24" fmla="*/ 242 w 271"/>
                <a:gd name="T25" fmla="*/ 197 h 464"/>
                <a:gd name="T26" fmla="*/ 186 w 271"/>
                <a:gd name="T27" fmla="*/ 372 h 464"/>
                <a:gd name="T28" fmla="*/ 178 w 271"/>
                <a:gd name="T29" fmla="*/ 372 h 464"/>
                <a:gd name="T30" fmla="*/ 127 w 271"/>
                <a:gd name="T31" fmla="*/ 392 h 464"/>
                <a:gd name="T32" fmla="*/ 182 w 271"/>
                <a:gd name="T33" fmla="*/ 379 h 464"/>
                <a:gd name="T34" fmla="*/ 189 w 271"/>
                <a:gd name="T35" fmla="*/ 383 h 464"/>
                <a:gd name="T36" fmla="*/ 185 w 271"/>
                <a:gd name="T37" fmla="*/ 389 h 464"/>
                <a:gd name="T38" fmla="*/ 172 w 271"/>
                <a:gd name="T39" fmla="*/ 407 h 464"/>
                <a:gd name="T40" fmla="*/ 154 w 271"/>
                <a:gd name="T41" fmla="*/ 419 h 464"/>
                <a:gd name="T42" fmla="*/ 144 w 271"/>
                <a:gd name="T43" fmla="*/ 424 h 464"/>
                <a:gd name="T44" fmla="*/ 103 w 271"/>
                <a:gd name="T45" fmla="*/ 424 h 464"/>
                <a:gd name="T46" fmla="*/ 93 w 271"/>
                <a:gd name="T47" fmla="*/ 411 h 464"/>
                <a:gd name="T48" fmla="*/ 89 w 271"/>
                <a:gd name="T49" fmla="*/ 385 h 464"/>
                <a:gd name="T50" fmla="*/ 83 w 271"/>
                <a:gd name="T51" fmla="*/ 348 h 464"/>
                <a:gd name="T52" fmla="*/ 79 w 271"/>
                <a:gd name="T53" fmla="*/ 332 h 464"/>
                <a:gd name="T54" fmla="*/ 168 w 271"/>
                <a:gd name="T55" fmla="*/ 338 h 464"/>
                <a:gd name="T56" fmla="*/ 185 w 271"/>
                <a:gd name="T57" fmla="*/ 340 h 464"/>
                <a:gd name="T58" fmla="*/ 128 w 271"/>
                <a:gd name="T59" fmla="*/ 361 h 464"/>
                <a:gd name="T60" fmla="*/ 98 w 271"/>
                <a:gd name="T61" fmla="*/ 374 h 464"/>
                <a:gd name="T62" fmla="*/ 179 w 271"/>
                <a:gd name="T63" fmla="*/ 353 h 464"/>
                <a:gd name="T64" fmla="*/ 183 w 271"/>
                <a:gd name="T65" fmla="*/ 357 h 464"/>
                <a:gd name="T66" fmla="*/ 176 w 271"/>
                <a:gd name="T67" fmla="*/ 321 h 464"/>
                <a:gd name="T68" fmla="*/ 152 w 271"/>
                <a:gd name="T69" fmla="*/ 326 h 464"/>
                <a:gd name="T70" fmla="*/ 168 w 271"/>
                <a:gd name="T71" fmla="*/ 150 h 464"/>
                <a:gd name="T72" fmla="*/ 151 w 271"/>
                <a:gd name="T73" fmla="*/ 254 h 464"/>
                <a:gd name="T74" fmla="*/ 144 w 271"/>
                <a:gd name="T75" fmla="*/ 326 h 464"/>
                <a:gd name="T76" fmla="*/ 116 w 271"/>
                <a:gd name="T77" fmla="*/ 322 h 464"/>
                <a:gd name="T78" fmla="*/ 111 w 271"/>
                <a:gd name="T79" fmla="*/ 288 h 464"/>
                <a:gd name="T80" fmla="*/ 105 w 271"/>
                <a:gd name="T81" fmla="*/ 159 h 464"/>
                <a:gd name="T82" fmla="*/ 106 w 271"/>
                <a:gd name="T83" fmla="*/ 258 h 464"/>
                <a:gd name="T84" fmla="*/ 94 w 271"/>
                <a:gd name="T85" fmla="*/ 324 h 464"/>
                <a:gd name="T86" fmla="*/ 89 w 271"/>
                <a:gd name="T87" fmla="*/ 321 h 464"/>
                <a:gd name="T88" fmla="*/ 24 w 271"/>
                <a:gd name="T89" fmla="*/ 73 h 464"/>
                <a:gd name="T90" fmla="*/ 229 w 271"/>
                <a:gd name="T91" fmla="*/ 54 h 464"/>
                <a:gd name="T92" fmla="*/ 191 w 271"/>
                <a:gd name="T93" fmla="*/ 247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1" h="464">
                  <a:moveTo>
                    <a:pt x="242" y="197"/>
                  </a:moveTo>
                  <a:cubicBezTo>
                    <a:pt x="264" y="167"/>
                    <a:pt x="271" y="136"/>
                    <a:pt x="267" y="99"/>
                  </a:cubicBezTo>
                  <a:cubicBezTo>
                    <a:pt x="259" y="38"/>
                    <a:pt x="186" y="0"/>
                    <a:pt x="130" y="1"/>
                  </a:cubicBezTo>
                  <a:cubicBezTo>
                    <a:pt x="81" y="3"/>
                    <a:pt x="9" y="37"/>
                    <a:pt x="3" y="93"/>
                  </a:cubicBezTo>
                  <a:cubicBezTo>
                    <a:pt x="0" y="128"/>
                    <a:pt x="6" y="159"/>
                    <a:pt x="23" y="190"/>
                  </a:cubicBezTo>
                  <a:cubicBezTo>
                    <a:pt x="33" y="207"/>
                    <a:pt x="47" y="223"/>
                    <a:pt x="59" y="239"/>
                  </a:cubicBezTo>
                  <a:cubicBezTo>
                    <a:pt x="79" y="265"/>
                    <a:pt x="81" y="289"/>
                    <a:pt x="85" y="321"/>
                  </a:cubicBezTo>
                  <a:cubicBezTo>
                    <a:pt x="85" y="322"/>
                    <a:pt x="86" y="323"/>
                    <a:pt x="87" y="323"/>
                  </a:cubicBezTo>
                  <a:cubicBezTo>
                    <a:pt x="81" y="322"/>
                    <a:pt x="74" y="322"/>
                    <a:pt x="71" y="324"/>
                  </a:cubicBezTo>
                  <a:cubicBezTo>
                    <a:pt x="70" y="324"/>
                    <a:pt x="69" y="324"/>
                    <a:pt x="68" y="325"/>
                  </a:cubicBezTo>
                  <a:cubicBezTo>
                    <a:pt x="57" y="334"/>
                    <a:pt x="63" y="346"/>
                    <a:pt x="71" y="354"/>
                  </a:cubicBezTo>
                  <a:cubicBezTo>
                    <a:pt x="58" y="367"/>
                    <a:pt x="63" y="381"/>
                    <a:pt x="78" y="392"/>
                  </a:cubicBezTo>
                  <a:cubicBezTo>
                    <a:pt x="74" y="399"/>
                    <a:pt x="69" y="407"/>
                    <a:pt x="73" y="413"/>
                  </a:cubicBezTo>
                  <a:cubicBezTo>
                    <a:pt x="79" y="422"/>
                    <a:pt x="85" y="422"/>
                    <a:pt x="94" y="423"/>
                  </a:cubicBezTo>
                  <a:cubicBezTo>
                    <a:pt x="93" y="429"/>
                    <a:pt x="97" y="436"/>
                    <a:pt x="99" y="441"/>
                  </a:cubicBezTo>
                  <a:cubicBezTo>
                    <a:pt x="103" y="449"/>
                    <a:pt x="110" y="456"/>
                    <a:pt x="119" y="459"/>
                  </a:cubicBezTo>
                  <a:cubicBezTo>
                    <a:pt x="135" y="464"/>
                    <a:pt x="151" y="448"/>
                    <a:pt x="154" y="432"/>
                  </a:cubicBezTo>
                  <a:cubicBezTo>
                    <a:pt x="164" y="434"/>
                    <a:pt x="177" y="430"/>
                    <a:pt x="181" y="421"/>
                  </a:cubicBezTo>
                  <a:cubicBezTo>
                    <a:pt x="183" y="417"/>
                    <a:pt x="184" y="410"/>
                    <a:pt x="184" y="405"/>
                  </a:cubicBezTo>
                  <a:cubicBezTo>
                    <a:pt x="191" y="402"/>
                    <a:pt x="197" y="395"/>
                    <a:pt x="199" y="388"/>
                  </a:cubicBezTo>
                  <a:cubicBezTo>
                    <a:pt x="201" y="384"/>
                    <a:pt x="200" y="381"/>
                    <a:pt x="199" y="378"/>
                  </a:cubicBezTo>
                  <a:cubicBezTo>
                    <a:pt x="201" y="375"/>
                    <a:pt x="202" y="371"/>
                    <a:pt x="202" y="366"/>
                  </a:cubicBezTo>
                  <a:cubicBezTo>
                    <a:pt x="201" y="359"/>
                    <a:pt x="196" y="355"/>
                    <a:pt x="191" y="352"/>
                  </a:cubicBezTo>
                  <a:cubicBezTo>
                    <a:pt x="205" y="341"/>
                    <a:pt x="204" y="324"/>
                    <a:pt x="190" y="322"/>
                  </a:cubicBezTo>
                  <a:cubicBezTo>
                    <a:pt x="190" y="321"/>
                    <a:pt x="190" y="321"/>
                    <a:pt x="190" y="321"/>
                  </a:cubicBezTo>
                  <a:cubicBezTo>
                    <a:pt x="192" y="269"/>
                    <a:pt x="213" y="237"/>
                    <a:pt x="242" y="197"/>
                  </a:cubicBezTo>
                  <a:close/>
                  <a:moveTo>
                    <a:pt x="190" y="372"/>
                  </a:moveTo>
                  <a:cubicBezTo>
                    <a:pt x="189" y="371"/>
                    <a:pt x="187" y="372"/>
                    <a:pt x="186" y="372"/>
                  </a:cubicBezTo>
                  <a:cubicBezTo>
                    <a:pt x="185" y="372"/>
                    <a:pt x="184" y="373"/>
                    <a:pt x="184" y="373"/>
                  </a:cubicBezTo>
                  <a:cubicBezTo>
                    <a:pt x="183" y="372"/>
                    <a:pt x="181" y="370"/>
                    <a:pt x="178" y="372"/>
                  </a:cubicBezTo>
                  <a:cubicBezTo>
                    <a:pt x="169" y="376"/>
                    <a:pt x="158" y="380"/>
                    <a:pt x="148" y="384"/>
                  </a:cubicBezTo>
                  <a:cubicBezTo>
                    <a:pt x="141" y="387"/>
                    <a:pt x="133" y="388"/>
                    <a:pt x="127" y="392"/>
                  </a:cubicBezTo>
                  <a:cubicBezTo>
                    <a:pt x="125" y="393"/>
                    <a:pt x="126" y="396"/>
                    <a:pt x="128" y="396"/>
                  </a:cubicBezTo>
                  <a:cubicBezTo>
                    <a:pt x="145" y="394"/>
                    <a:pt x="166" y="388"/>
                    <a:pt x="182" y="379"/>
                  </a:cubicBezTo>
                  <a:cubicBezTo>
                    <a:pt x="182" y="381"/>
                    <a:pt x="184" y="384"/>
                    <a:pt x="187" y="383"/>
                  </a:cubicBezTo>
                  <a:cubicBezTo>
                    <a:pt x="188" y="383"/>
                    <a:pt x="188" y="383"/>
                    <a:pt x="189" y="383"/>
                  </a:cubicBezTo>
                  <a:cubicBezTo>
                    <a:pt x="189" y="383"/>
                    <a:pt x="189" y="383"/>
                    <a:pt x="189" y="383"/>
                  </a:cubicBezTo>
                  <a:cubicBezTo>
                    <a:pt x="187" y="385"/>
                    <a:pt x="186" y="387"/>
                    <a:pt x="185" y="389"/>
                  </a:cubicBezTo>
                  <a:cubicBezTo>
                    <a:pt x="182" y="392"/>
                    <a:pt x="177" y="395"/>
                    <a:pt x="172" y="394"/>
                  </a:cubicBezTo>
                  <a:cubicBezTo>
                    <a:pt x="164" y="395"/>
                    <a:pt x="164" y="407"/>
                    <a:pt x="172" y="407"/>
                  </a:cubicBezTo>
                  <a:cubicBezTo>
                    <a:pt x="171" y="407"/>
                    <a:pt x="170" y="414"/>
                    <a:pt x="169" y="416"/>
                  </a:cubicBezTo>
                  <a:cubicBezTo>
                    <a:pt x="168" y="419"/>
                    <a:pt x="156" y="420"/>
                    <a:pt x="154" y="419"/>
                  </a:cubicBezTo>
                  <a:cubicBezTo>
                    <a:pt x="153" y="419"/>
                    <a:pt x="152" y="419"/>
                    <a:pt x="151" y="419"/>
                  </a:cubicBezTo>
                  <a:cubicBezTo>
                    <a:pt x="148" y="418"/>
                    <a:pt x="144" y="420"/>
                    <a:pt x="144" y="424"/>
                  </a:cubicBezTo>
                  <a:cubicBezTo>
                    <a:pt x="142" y="438"/>
                    <a:pt x="130" y="457"/>
                    <a:pt x="115" y="444"/>
                  </a:cubicBezTo>
                  <a:cubicBezTo>
                    <a:pt x="109" y="439"/>
                    <a:pt x="106" y="431"/>
                    <a:pt x="103" y="424"/>
                  </a:cubicBezTo>
                  <a:cubicBezTo>
                    <a:pt x="108" y="423"/>
                    <a:pt x="110" y="415"/>
                    <a:pt x="103" y="413"/>
                  </a:cubicBezTo>
                  <a:cubicBezTo>
                    <a:pt x="99" y="411"/>
                    <a:pt x="98" y="411"/>
                    <a:pt x="93" y="411"/>
                  </a:cubicBezTo>
                  <a:cubicBezTo>
                    <a:pt x="79" y="411"/>
                    <a:pt x="89" y="397"/>
                    <a:pt x="91" y="393"/>
                  </a:cubicBezTo>
                  <a:cubicBezTo>
                    <a:pt x="92" y="390"/>
                    <a:pt x="92" y="386"/>
                    <a:pt x="89" y="385"/>
                  </a:cubicBezTo>
                  <a:cubicBezTo>
                    <a:pt x="76" y="377"/>
                    <a:pt x="71" y="369"/>
                    <a:pt x="84" y="357"/>
                  </a:cubicBezTo>
                  <a:cubicBezTo>
                    <a:pt x="87" y="355"/>
                    <a:pt x="86" y="350"/>
                    <a:pt x="83" y="348"/>
                  </a:cubicBezTo>
                  <a:cubicBezTo>
                    <a:pt x="76" y="345"/>
                    <a:pt x="72" y="338"/>
                    <a:pt x="73" y="330"/>
                  </a:cubicBezTo>
                  <a:cubicBezTo>
                    <a:pt x="75" y="331"/>
                    <a:pt x="77" y="331"/>
                    <a:pt x="79" y="332"/>
                  </a:cubicBezTo>
                  <a:cubicBezTo>
                    <a:pt x="95" y="338"/>
                    <a:pt x="113" y="336"/>
                    <a:pt x="130" y="339"/>
                  </a:cubicBezTo>
                  <a:cubicBezTo>
                    <a:pt x="142" y="341"/>
                    <a:pt x="157" y="341"/>
                    <a:pt x="168" y="338"/>
                  </a:cubicBezTo>
                  <a:cubicBezTo>
                    <a:pt x="171" y="338"/>
                    <a:pt x="187" y="335"/>
                    <a:pt x="188" y="333"/>
                  </a:cubicBezTo>
                  <a:cubicBezTo>
                    <a:pt x="187" y="335"/>
                    <a:pt x="186" y="338"/>
                    <a:pt x="185" y="340"/>
                  </a:cubicBezTo>
                  <a:cubicBezTo>
                    <a:pt x="183" y="340"/>
                    <a:pt x="182" y="340"/>
                    <a:pt x="180" y="341"/>
                  </a:cubicBezTo>
                  <a:cubicBezTo>
                    <a:pt x="165" y="355"/>
                    <a:pt x="148" y="359"/>
                    <a:pt x="128" y="361"/>
                  </a:cubicBezTo>
                  <a:cubicBezTo>
                    <a:pt x="117" y="363"/>
                    <a:pt x="105" y="363"/>
                    <a:pt x="96" y="371"/>
                  </a:cubicBezTo>
                  <a:cubicBezTo>
                    <a:pt x="94" y="372"/>
                    <a:pt x="96" y="375"/>
                    <a:pt x="98" y="374"/>
                  </a:cubicBezTo>
                  <a:cubicBezTo>
                    <a:pt x="111" y="369"/>
                    <a:pt x="126" y="370"/>
                    <a:pt x="139" y="368"/>
                  </a:cubicBezTo>
                  <a:cubicBezTo>
                    <a:pt x="154" y="365"/>
                    <a:pt x="167" y="361"/>
                    <a:pt x="179" y="353"/>
                  </a:cubicBezTo>
                  <a:cubicBezTo>
                    <a:pt x="179" y="353"/>
                    <a:pt x="179" y="353"/>
                    <a:pt x="179" y="353"/>
                  </a:cubicBezTo>
                  <a:cubicBezTo>
                    <a:pt x="180" y="355"/>
                    <a:pt x="181" y="355"/>
                    <a:pt x="183" y="357"/>
                  </a:cubicBezTo>
                  <a:cubicBezTo>
                    <a:pt x="184" y="358"/>
                    <a:pt x="199" y="369"/>
                    <a:pt x="190" y="372"/>
                  </a:cubicBezTo>
                  <a:close/>
                  <a:moveTo>
                    <a:pt x="176" y="321"/>
                  </a:moveTo>
                  <a:cubicBezTo>
                    <a:pt x="176" y="322"/>
                    <a:pt x="176" y="322"/>
                    <a:pt x="176" y="323"/>
                  </a:cubicBezTo>
                  <a:cubicBezTo>
                    <a:pt x="168" y="325"/>
                    <a:pt x="160" y="326"/>
                    <a:pt x="152" y="326"/>
                  </a:cubicBezTo>
                  <a:cubicBezTo>
                    <a:pt x="157" y="303"/>
                    <a:pt x="158" y="278"/>
                    <a:pt x="159" y="254"/>
                  </a:cubicBezTo>
                  <a:cubicBezTo>
                    <a:pt x="161" y="219"/>
                    <a:pt x="174" y="184"/>
                    <a:pt x="168" y="150"/>
                  </a:cubicBezTo>
                  <a:cubicBezTo>
                    <a:pt x="168" y="148"/>
                    <a:pt x="166" y="149"/>
                    <a:pt x="166" y="150"/>
                  </a:cubicBezTo>
                  <a:cubicBezTo>
                    <a:pt x="162" y="185"/>
                    <a:pt x="154" y="219"/>
                    <a:pt x="151" y="254"/>
                  </a:cubicBezTo>
                  <a:cubicBezTo>
                    <a:pt x="150" y="276"/>
                    <a:pt x="147" y="298"/>
                    <a:pt x="145" y="319"/>
                  </a:cubicBezTo>
                  <a:cubicBezTo>
                    <a:pt x="145" y="322"/>
                    <a:pt x="144" y="324"/>
                    <a:pt x="144" y="326"/>
                  </a:cubicBezTo>
                  <a:cubicBezTo>
                    <a:pt x="135" y="326"/>
                    <a:pt x="126" y="325"/>
                    <a:pt x="117" y="324"/>
                  </a:cubicBezTo>
                  <a:cubicBezTo>
                    <a:pt x="117" y="324"/>
                    <a:pt x="116" y="323"/>
                    <a:pt x="116" y="322"/>
                  </a:cubicBezTo>
                  <a:cubicBezTo>
                    <a:pt x="115" y="321"/>
                    <a:pt x="113" y="321"/>
                    <a:pt x="112" y="322"/>
                  </a:cubicBezTo>
                  <a:cubicBezTo>
                    <a:pt x="117" y="312"/>
                    <a:pt x="111" y="299"/>
                    <a:pt x="111" y="288"/>
                  </a:cubicBezTo>
                  <a:cubicBezTo>
                    <a:pt x="110" y="275"/>
                    <a:pt x="111" y="262"/>
                    <a:pt x="111" y="249"/>
                  </a:cubicBezTo>
                  <a:cubicBezTo>
                    <a:pt x="112" y="219"/>
                    <a:pt x="109" y="189"/>
                    <a:pt x="105" y="159"/>
                  </a:cubicBezTo>
                  <a:cubicBezTo>
                    <a:pt x="105" y="157"/>
                    <a:pt x="101" y="157"/>
                    <a:pt x="101" y="159"/>
                  </a:cubicBezTo>
                  <a:cubicBezTo>
                    <a:pt x="103" y="192"/>
                    <a:pt x="106" y="225"/>
                    <a:pt x="106" y="258"/>
                  </a:cubicBezTo>
                  <a:cubicBezTo>
                    <a:pt x="105" y="280"/>
                    <a:pt x="104" y="302"/>
                    <a:pt x="110" y="324"/>
                  </a:cubicBezTo>
                  <a:cubicBezTo>
                    <a:pt x="104" y="324"/>
                    <a:pt x="99" y="323"/>
                    <a:pt x="94" y="324"/>
                  </a:cubicBezTo>
                  <a:cubicBezTo>
                    <a:pt x="94" y="324"/>
                    <a:pt x="91" y="323"/>
                    <a:pt x="87" y="323"/>
                  </a:cubicBezTo>
                  <a:cubicBezTo>
                    <a:pt x="88" y="323"/>
                    <a:pt x="89" y="322"/>
                    <a:pt x="89" y="321"/>
                  </a:cubicBezTo>
                  <a:cubicBezTo>
                    <a:pt x="95" y="266"/>
                    <a:pt x="69" y="237"/>
                    <a:pt x="40" y="194"/>
                  </a:cubicBezTo>
                  <a:cubicBezTo>
                    <a:pt x="17" y="160"/>
                    <a:pt x="4" y="112"/>
                    <a:pt x="24" y="73"/>
                  </a:cubicBezTo>
                  <a:cubicBezTo>
                    <a:pt x="42" y="41"/>
                    <a:pt x="76" y="23"/>
                    <a:pt x="110" y="16"/>
                  </a:cubicBezTo>
                  <a:cubicBezTo>
                    <a:pt x="156" y="7"/>
                    <a:pt x="195" y="26"/>
                    <a:pt x="229" y="54"/>
                  </a:cubicBezTo>
                  <a:cubicBezTo>
                    <a:pt x="266" y="84"/>
                    <a:pt x="259" y="142"/>
                    <a:pt x="237" y="178"/>
                  </a:cubicBezTo>
                  <a:cubicBezTo>
                    <a:pt x="223" y="202"/>
                    <a:pt x="201" y="221"/>
                    <a:pt x="191" y="247"/>
                  </a:cubicBezTo>
                  <a:cubicBezTo>
                    <a:pt x="181" y="271"/>
                    <a:pt x="177" y="295"/>
                    <a:pt x="176" y="3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3685" y="2041"/>
              <a:ext cx="316" cy="104"/>
            </a:xfrm>
            <a:custGeom>
              <a:avLst/>
              <a:gdLst>
                <a:gd name="T0" fmla="*/ 114 w 118"/>
                <a:gd name="T1" fmla="*/ 19 h 39"/>
                <a:gd name="T2" fmla="*/ 101 w 118"/>
                <a:gd name="T3" fmla="*/ 8 h 39"/>
                <a:gd name="T4" fmla="*/ 96 w 118"/>
                <a:gd name="T5" fmla="*/ 8 h 39"/>
                <a:gd name="T6" fmla="*/ 89 w 118"/>
                <a:gd name="T7" fmla="*/ 16 h 39"/>
                <a:gd name="T8" fmla="*/ 88 w 118"/>
                <a:gd name="T9" fmla="*/ 11 h 39"/>
                <a:gd name="T10" fmla="*/ 81 w 118"/>
                <a:gd name="T11" fmla="*/ 8 h 39"/>
                <a:gd name="T12" fmla="*/ 71 w 118"/>
                <a:gd name="T13" fmla="*/ 18 h 39"/>
                <a:gd name="T14" fmla="*/ 72 w 118"/>
                <a:gd name="T15" fmla="*/ 11 h 39"/>
                <a:gd name="T16" fmla="*/ 65 w 118"/>
                <a:gd name="T17" fmla="*/ 7 h 39"/>
                <a:gd name="T18" fmla="*/ 54 w 118"/>
                <a:gd name="T19" fmla="*/ 19 h 39"/>
                <a:gd name="T20" fmla="*/ 51 w 118"/>
                <a:gd name="T21" fmla="*/ 6 h 39"/>
                <a:gd name="T22" fmla="*/ 43 w 118"/>
                <a:gd name="T23" fmla="*/ 5 h 39"/>
                <a:gd name="T24" fmla="*/ 41 w 118"/>
                <a:gd name="T25" fmla="*/ 11 h 39"/>
                <a:gd name="T26" fmla="*/ 40 w 118"/>
                <a:gd name="T27" fmla="*/ 15 h 39"/>
                <a:gd name="T28" fmla="*/ 28 w 118"/>
                <a:gd name="T29" fmla="*/ 11 h 39"/>
                <a:gd name="T30" fmla="*/ 21 w 118"/>
                <a:gd name="T31" fmla="*/ 10 h 39"/>
                <a:gd name="T32" fmla="*/ 8 w 118"/>
                <a:gd name="T33" fmla="*/ 16 h 39"/>
                <a:gd name="T34" fmla="*/ 9 w 118"/>
                <a:gd name="T35" fmla="*/ 15 h 39"/>
                <a:gd name="T36" fmla="*/ 9 w 118"/>
                <a:gd name="T37" fmla="*/ 14 h 39"/>
                <a:gd name="T38" fmla="*/ 5 w 118"/>
                <a:gd name="T39" fmla="*/ 13 h 39"/>
                <a:gd name="T40" fmla="*/ 13 w 118"/>
                <a:gd name="T41" fmla="*/ 33 h 39"/>
                <a:gd name="T42" fmla="*/ 18 w 118"/>
                <a:gd name="T43" fmla="*/ 32 h 39"/>
                <a:gd name="T44" fmla="*/ 23 w 118"/>
                <a:gd name="T45" fmla="*/ 24 h 39"/>
                <a:gd name="T46" fmla="*/ 36 w 118"/>
                <a:gd name="T47" fmla="*/ 34 h 39"/>
                <a:gd name="T48" fmla="*/ 46 w 118"/>
                <a:gd name="T49" fmla="*/ 26 h 39"/>
                <a:gd name="T50" fmla="*/ 50 w 118"/>
                <a:gd name="T51" fmla="*/ 31 h 39"/>
                <a:gd name="T52" fmla="*/ 58 w 118"/>
                <a:gd name="T53" fmla="*/ 30 h 39"/>
                <a:gd name="T54" fmla="*/ 63 w 118"/>
                <a:gd name="T55" fmla="*/ 24 h 39"/>
                <a:gd name="T56" fmla="*/ 63 w 118"/>
                <a:gd name="T57" fmla="*/ 27 h 39"/>
                <a:gd name="T58" fmla="*/ 70 w 118"/>
                <a:gd name="T59" fmla="*/ 30 h 39"/>
                <a:gd name="T60" fmla="*/ 81 w 118"/>
                <a:gd name="T61" fmla="*/ 21 h 39"/>
                <a:gd name="T62" fmla="*/ 83 w 118"/>
                <a:gd name="T63" fmla="*/ 27 h 39"/>
                <a:gd name="T64" fmla="*/ 89 w 118"/>
                <a:gd name="T65" fmla="*/ 29 h 39"/>
                <a:gd name="T66" fmla="*/ 108 w 118"/>
                <a:gd name="T67" fmla="*/ 25 h 39"/>
                <a:gd name="T68" fmla="*/ 114 w 118"/>
                <a:gd name="T6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39">
                  <a:moveTo>
                    <a:pt x="114" y="19"/>
                  </a:moveTo>
                  <a:cubicBezTo>
                    <a:pt x="110" y="14"/>
                    <a:pt x="106" y="10"/>
                    <a:pt x="101" y="8"/>
                  </a:cubicBezTo>
                  <a:cubicBezTo>
                    <a:pt x="99" y="7"/>
                    <a:pt x="97" y="7"/>
                    <a:pt x="96" y="8"/>
                  </a:cubicBezTo>
                  <a:cubicBezTo>
                    <a:pt x="94" y="11"/>
                    <a:pt x="91" y="14"/>
                    <a:pt x="89" y="16"/>
                  </a:cubicBezTo>
                  <a:cubicBezTo>
                    <a:pt x="89" y="15"/>
                    <a:pt x="88" y="13"/>
                    <a:pt x="88" y="11"/>
                  </a:cubicBezTo>
                  <a:cubicBezTo>
                    <a:pt x="88" y="7"/>
                    <a:pt x="83" y="5"/>
                    <a:pt x="81" y="8"/>
                  </a:cubicBezTo>
                  <a:cubicBezTo>
                    <a:pt x="77" y="11"/>
                    <a:pt x="74" y="15"/>
                    <a:pt x="71" y="18"/>
                  </a:cubicBezTo>
                  <a:cubicBezTo>
                    <a:pt x="71" y="16"/>
                    <a:pt x="71" y="13"/>
                    <a:pt x="72" y="11"/>
                  </a:cubicBezTo>
                  <a:cubicBezTo>
                    <a:pt x="72" y="8"/>
                    <a:pt x="68" y="6"/>
                    <a:pt x="65" y="7"/>
                  </a:cubicBezTo>
                  <a:cubicBezTo>
                    <a:pt x="61" y="11"/>
                    <a:pt x="57" y="14"/>
                    <a:pt x="54" y="19"/>
                  </a:cubicBezTo>
                  <a:cubicBezTo>
                    <a:pt x="52" y="15"/>
                    <a:pt x="51" y="10"/>
                    <a:pt x="51" y="6"/>
                  </a:cubicBezTo>
                  <a:cubicBezTo>
                    <a:pt x="51" y="1"/>
                    <a:pt x="44" y="0"/>
                    <a:pt x="43" y="5"/>
                  </a:cubicBezTo>
                  <a:cubicBezTo>
                    <a:pt x="43" y="7"/>
                    <a:pt x="42" y="9"/>
                    <a:pt x="41" y="11"/>
                  </a:cubicBezTo>
                  <a:cubicBezTo>
                    <a:pt x="41" y="13"/>
                    <a:pt x="41" y="14"/>
                    <a:pt x="40" y="15"/>
                  </a:cubicBezTo>
                  <a:cubicBezTo>
                    <a:pt x="38" y="25"/>
                    <a:pt x="34" y="24"/>
                    <a:pt x="28" y="11"/>
                  </a:cubicBezTo>
                  <a:cubicBezTo>
                    <a:pt x="27" y="7"/>
                    <a:pt x="22" y="6"/>
                    <a:pt x="21" y="10"/>
                  </a:cubicBezTo>
                  <a:cubicBezTo>
                    <a:pt x="9" y="39"/>
                    <a:pt x="16" y="12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2"/>
                    <a:pt x="6" y="12"/>
                    <a:pt x="5" y="13"/>
                  </a:cubicBezTo>
                  <a:cubicBezTo>
                    <a:pt x="0" y="19"/>
                    <a:pt x="7" y="30"/>
                    <a:pt x="13" y="33"/>
                  </a:cubicBezTo>
                  <a:cubicBezTo>
                    <a:pt x="14" y="35"/>
                    <a:pt x="17" y="34"/>
                    <a:pt x="18" y="32"/>
                  </a:cubicBezTo>
                  <a:cubicBezTo>
                    <a:pt x="20" y="29"/>
                    <a:pt x="21" y="27"/>
                    <a:pt x="23" y="24"/>
                  </a:cubicBezTo>
                  <a:cubicBezTo>
                    <a:pt x="25" y="31"/>
                    <a:pt x="28" y="36"/>
                    <a:pt x="36" y="34"/>
                  </a:cubicBezTo>
                  <a:cubicBezTo>
                    <a:pt x="41" y="33"/>
                    <a:pt x="44" y="30"/>
                    <a:pt x="46" y="26"/>
                  </a:cubicBezTo>
                  <a:cubicBezTo>
                    <a:pt x="47" y="28"/>
                    <a:pt x="48" y="29"/>
                    <a:pt x="50" y="31"/>
                  </a:cubicBezTo>
                  <a:cubicBezTo>
                    <a:pt x="53" y="33"/>
                    <a:pt x="56" y="33"/>
                    <a:pt x="58" y="30"/>
                  </a:cubicBezTo>
                  <a:cubicBezTo>
                    <a:pt x="60" y="28"/>
                    <a:pt x="61" y="26"/>
                    <a:pt x="63" y="24"/>
                  </a:cubicBezTo>
                  <a:cubicBezTo>
                    <a:pt x="63" y="25"/>
                    <a:pt x="63" y="26"/>
                    <a:pt x="63" y="27"/>
                  </a:cubicBezTo>
                  <a:cubicBezTo>
                    <a:pt x="64" y="30"/>
                    <a:pt x="67" y="31"/>
                    <a:pt x="70" y="30"/>
                  </a:cubicBezTo>
                  <a:cubicBezTo>
                    <a:pt x="74" y="27"/>
                    <a:pt x="77" y="24"/>
                    <a:pt x="81" y="21"/>
                  </a:cubicBezTo>
                  <a:cubicBezTo>
                    <a:pt x="81" y="23"/>
                    <a:pt x="82" y="25"/>
                    <a:pt x="83" y="27"/>
                  </a:cubicBezTo>
                  <a:cubicBezTo>
                    <a:pt x="83" y="29"/>
                    <a:pt x="87" y="30"/>
                    <a:pt x="89" y="29"/>
                  </a:cubicBezTo>
                  <a:cubicBezTo>
                    <a:pt x="96" y="23"/>
                    <a:pt x="100" y="16"/>
                    <a:pt x="108" y="25"/>
                  </a:cubicBezTo>
                  <a:cubicBezTo>
                    <a:pt x="111" y="30"/>
                    <a:pt x="118" y="23"/>
                    <a:pt x="11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3361" y="2384"/>
              <a:ext cx="160" cy="150"/>
            </a:xfrm>
            <a:custGeom>
              <a:avLst/>
              <a:gdLst>
                <a:gd name="T0" fmla="*/ 49 w 60"/>
                <a:gd name="T1" fmla="*/ 4 h 56"/>
                <a:gd name="T2" fmla="*/ 45 w 60"/>
                <a:gd name="T3" fmla="*/ 10 h 56"/>
                <a:gd name="T4" fmla="*/ 35 w 60"/>
                <a:gd name="T5" fmla="*/ 15 h 56"/>
                <a:gd name="T6" fmla="*/ 18 w 60"/>
                <a:gd name="T7" fmla="*/ 23 h 56"/>
                <a:gd name="T8" fmla="*/ 3 w 60"/>
                <a:gd name="T9" fmla="*/ 45 h 56"/>
                <a:gd name="T10" fmla="*/ 26 w 60"/>
                <a:gd name="T11" fmla="*/ 46 h 56"/>
                <a:gd name="T12" fmla="*/ 56 w 60"/>
                <a:gd name="T13" fmla="*/ 9 h 56"/>
                <a:gd name="T14" fmla="*/ 49 w 60"/>
                <a:gd name="T15" fmla="*/ 4 h 56"/>
                <a:gd name="T16" fmla="*/ 27 w 60"/>
                <a:gd name="T17" fmla="*/ 32 h 56"/>
                <a:gd name="T18" fmla="*/ 18 w 60"/>
                <a:gd name="T19" fmla="*/ 41 h 56"/>
                <a:gd name="T20" fmla="*/ 11 w 60"/>
                <a:gd name="T21" fmla="*/ 41 h 56"/>
                <a:gd name="T22" fmla="*/ 15 w 60"/>
                <a:gd name="T23" fmla="*/ 35 h 56"/>
                <a:gd name="T24" fmla="*/ 34 w 60"/>
                <a:gd name="T25" fmla="*/ 25 h 56"/>
                <a:gd name="T26" fmla="*/ 27 w 60"/>
                <a:gd name="T2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56">
                  <a:moveTo>
                    <a:pt x="49" y="4"/>
                  </a:moveTo>
                  <a:cubicBezTo>
                    <a:pt x="48" y="6"/>
                    <a:pt x="46" y="8"/>
                    <a:pt x="45" y="10"/>
                  </a:cubicBezTo>
                  <a:cubicBezTo>
                    <a:pt x="42" y="12"/>
                    <a:pt x="39" y="14"/>
                    <a:pt x="35" y="15"/>
                  </a:cubicBezTo>
                  <a:cubicBezTo>
                    <a:pt x="30" y="18"/>
                    <a:pt x="24" y="20"/>
                    <a:pt x="18" y="23"/>
                  </a:cubicBezTo>
                  <a:cubicBezTo>
                    <a:pt x="10" y="26"/>
                    <a:pt x="0" y="35"/>
                    <a:pt x="3" y="45"/>
                  </a:cubicBezTo>
                  <a:cubicBezTo>
                    <a:pt x="6" y="56"/>
                    <a:pt x="21" y="51"/>
                    <a:pt x="26" y="46"/>
                  </a:cubicBezTo>
                  <a:cubicBezTo>
                    <a:pt x="37" y="34"/>
                    <a:pt x="47" y="22"/>
                    <a:pt x="56" y="9"/>
                  </a:cubicBezTo>
                  <a:cubicBezTo>
                    <a:pt x="60" y="4"/>
                    <a:pt x="52" y="0"/>
                    <a:pt x="49" y="4"/>
                  </a:cubicBezTo>
                  <a:close/>
                  <a:moveTo>
                    <a:pt x="27" y="32"/>
                  </a:moveTo>
                  <a:cubicBezTo>
                    <a:pt x="24" y="34"/>
                    <a:pt x="21" y="38"/>
                    <a:pt x="18" y="41"/>
                  </a:cubicBezTo>
                  <a:cubicBezTo>
                    <a:pt x="18" y="41"/>
                    <a:pt x="11" y="45"/>
                    <a:pt x="11" y="41"/>
                  </a:cubicBezTo>
                  <a:cubicBezTo>
                    <a:pt x="12" y="39"/>
                    <a:pt x="13" y="37"/>
                    <a:pt x="15" y="35"/>
                  </a:cubicBezTo>
                  <a:cubicBezTo>
                    <a:pt x="19" y="30"/>
                    <a:pt x="27" y="27"/>
                    <a:pt x="34" y="25"/>
                  </a:cubicBezTo>
                  <a:cubicBezTo>
                    <a:pt x="31" y="27"/>
                    <a:pt x="29" y="30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171" y="2159"/>
              <a:ext cx="187" cy="112"/>
            </a:xfrm>
            <a:custGeom>
              <a:avLst/>
              <a:gdLst>
                <a:gd name="T0" fmla="*/ 66 w 70"/>
                <a:gd name="T1" fmla="*/ 3 h 42"/>
                <a:gd name="T2" fmla="*/ 65 w 70"/>
                <a:gd name="T3" fmla="*/ 4 h 42"/>
                <a:gd name="T4" fmla="*/ 59 w 70"/>
                <a:gd name="T5" fmla="*/ 1 h 42"/>
                <a:gd name="T6" fmla="*/ 53 w 70"/>
                <a:gd name="T7" fmla="*/ 6 h 42"/>
                <a:gd name="T8" fmla="*/ 3 w 70"/>
                <a:gd name="T9" fmla="*/ 33 h 42"/>
                <a:gd name="T10" fmla="*/ 25 w 70"/>
                <a:gd name="T11" fmla="*/ 36 h 42"/>
                <a:gd name="T12" fmla="*/ 64 w 70"/>
                <a:gd name="T13" fmla="*/ 9 h 42"/>
                <a:gd name="T14" fmla="*/ 64 w 70"/>
                <a:gd name="T15" fmla="*/ 8 h 42"/>
                <a:gd name="T16" fmla="*/ 67 w 70"/>
                <a:gd name="T17" fmla="*/ 7 h 42"/>
                <a:gd name="T18" fmla="*/ 66 w 70"/>
                <a:gd name="T19" fmla="*/ 3 h 42"/>
                <a:gd name="T20" fmla="*/ 13 w 70"/>
                <a:gd name="T21" fmla="*/ 31 h 42"/>
                <a:gd name="T22" fmla="*/ 17 w 70"/>
                <a:gd name="T23" fmla="*/ 25 h 42"/>
                <a:gd name="T24" fmla="*/ 25 w 70"/>
                <a:gd name="T25" fmla="*/ 21 h 42"/>
                <a:gd name="T26" fmla="*/ 39 w 70"/>
                <a:gd name="T27" fmla="*/ 17 h 42"/>
                <a:gd name="T28" fmla="*/ 41 w 70"/>
                <a:gd name="T29" fmla="*/ 16 h 42"/>
                <a:gd name="T30" fmla="*/ 13 w 70"/>
                <a:gd name="T31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42">
                  <a:moveTo>
                    <a:pt x="66" y="3"/>
                  </a:moveTo>
                  <a:cubicBezTo>
                    <a:pt x="66" y="3"/>
                    <a:pt x="66" y="3"/>
                    <a:pt x="65" y="4"/>
                  </a:cubicBezTo>
                  <a:cubicBezTo>
                    <a:pt x="64" y="2"/>
                    <a:pt x="62" y="0"/>
                    <a:pt x="59" y="1"/>
                  </a:cubicBezTo>
                  <a:cubicBezTo>
                    <a:pt x="57" y="3"/>
                    <a:pt x="55" y="4"/>
                    <a:pt x="53" y="6"/>
                  </a:cubicBezTo>
                  <a:cubicBezTo>
                    <a:pt x="32" y="9"/>
                    <a:pt x="0" y="15"/>
                    <a:pt x="3" y="33"/>
                  </a:cubicBezTo>
                  <a:cubicBezTo>
                    <a:pt x="5" y="42"/>
                    <a:pt x="20" y="38"/>
                    <a:pt x="25" y="36"/>
                  </a:cubicBezTo>
                  <a:cubicBezTo>
                    <a:pt x="39" y="29"/>
                    <a:pt x="50" y="16"/>
                    <a:pt x="64" y="9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5" y="8"/>
                    <a:pt x="66" y="7"/>
                    <a:pt x="67" y="7"/>
                  </a:cubicBezTo>
                  <a:cubicBezTo>
                    <a:pt x="70" y="6"/>
                    <a:pt x="69" y="3"/>
                    <a:pt x="66" y="3"/>
                  </a:cubicBezTo>
                  <a:close/>
                  <a:moveTo>
                    <a:pt x="13" y="31"/>
                  </a:moveTo>
                  <a:cubicBezTo>
                    <a:pt x="12" y="28"/>
                    <a:pt x="14" y="25"/>
                    <a:pt x="17" y="25"/>
                  </a:cubicBezTo>
                  <a:cubicBezTo>
                    <a:pt x="20" y="23"/>
                    <a:pt x="23" y="22"/>
                    <a:pt x="25" y="21"/>
                  </a:cubicBezTo>
                  <a:cubicBezTo>
                    <a:pt x="30" y="19"/>
                    <a:pt x="34" y="18"/>
                    <a:pt x="39" y="17"/>
                  </a:cubicBezTo>
                  <a:cubicBezTo>
                    <a:pt x="39" y="16"/>
                    <a:pt x="40" y="16"/>
                    <a:pt x="41" y="16"/>
                  </a:cubicBezTo>
                  <a:cubicBezTo>
                    <a:pt x="32" y="23"/>
                    <a:pt x="24" y="30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3120" y="1965"/>
              <a:ext cx="211" cy="110"/>
            </a:xfrm>
            <a:custGeom>
              <a:avLst/>
              <a:gdLst>
                <a:gd name="T0" fmla="*/ 77 w 79"/>
                <a:gd name="T1" fmla="*/ 35 h 41"/>
                <a:gd name="T2" fmla="*/ 74 w 79"/>
                <a:gd name="T3" fmla="*/ 33 h 41"/>
                <a:gd name="T4" fmla="*/ 72 w 79"/>
                <a:gd name="T5" fmla="*/ 32 h 41"/>
                <a:gd name="T6" fmla="*/ 43 w 79"/>
                <a:gd name="T7" fmla="*/ 10 h 41"/>
                <a:gd name="T8" fmla="*/ 5 w 79"/>
                <a:gd name="T9" fmla="*/ 3 h 41"/>
                <a:gd name="T10" fmla="*/ 1 w 79"/>
                <a:gd name="T11" fmla="*/ 9 h 41"/>
                <a:gd name="T12" fmla="*/ 32 w 79"/>
                <a:gd name="T13" fmla="*/ 34 h 41"/>
                <a:gd name="T14" fmla="*/ 67 w 79"/>
                <a:gd name="T15" fmla="*/ 40 h 41"/>
                <a:gd name="T16" fmla="*/ 71 w 79"/>
                <a:gd name="T17" fmla="*/ 41 h 41"/>
                <a:gd name="T18" fmla="*/ 74 w 79"/>
                <a:gd name="T19" fmla="*/ 39 h 41"/>
                <a:gd name="T20" fmla="*/ 77 w 79"/>
                <a:gd name="T21" fmla="*/ 38 h 41"/>
                <a:gd name="T22" fmla="*/ 77 w 79"/>
                <a:gd name="T23" fmla="*/ 35 h 41"/>
                <a:gd name="T24" fmla="*/ 13 w 79"/>
                <a:gd name="T25" fmla="*/ 12 h 41"/>
                <a:gd name="T26" fmla="*/ 50 w 79"/>
                <a:gd name="T27" fmla="*/ 27 h 41"/>
                <a:gd name="T28" fmla="*/ 51 w 79"/>
                <a:gd name="T29" fmla="*/ 28 h 41"/>
                <a:gd name="T30" fmla="*/ 13 w 79"/>
                <a:gd name="T3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" h="41">
                  <a:moveTo>
                    <a:pt x="77" y="35"/>
                  </a:moveTo>
                  <a:cubicBezTo>
                    <a:pt x="76" y="34"/>
                    <a:pt x="75" y="34"/>
                    <a:pt x="74" y="33"/>
                  </a:cubicBezTo>
                  <a:cubicBezTo>
                    <a:pt x="73" y="33"/>
                    <a:pt x="73" y="33"/>
                    <a:pt x="72" y="32"/>
                  </a:cubicBezTo>
                  <a:cubicBezTo>
                    <a:pt x="60" y="30"/>
                    <a:pt x="53" y="16"/>
                    <a:pt x="43" y="10"/>
                  </a:cubicBezTo>
                  <a:cubicBezTo>
                    <a:pt x="31" y="3"/>
                    <a:pt x="17" y="0"/>
                    <a:pt x="5" y="3"/>
                  </a:cubicBezTo>
                  <a:cubicBezTo>
                    <a:pt x="2" y="4"/>
                    <a:pt x="0" y="7"/>
                    <a:pt x="1" y="9"/>
                  </a:cubicBezTo>
                  <a:cubicBezTo>
                    <a:pt x="5" y="23"/>
                    <a:pt x="19" y="29"/>
                    <a:pt x="32" y="34"/>
                  </a:cubicBezTo>
                  <a:cubicBezTo>
                    <a:pt x="41" y="37"/>
                    <a:pt x="55" y="41"/>
                    <a:pt x="67" y="40"/>
                  </a:cubicBezTo>
                  <a:cubicBezTo>
                    <a:pt x="68" y="40"/>
                    <a:pt x="70" y="40"/>
                    <a:pt x="71" y="41"/>
                  </a:cubicBezTo>
                  <a:cubicBezTo>
                    <a:pt x="72" y="41"/>
                    <a:pt x="74" y="40"/>
                    <a:pt x="74" y="39"/>
                  </a:cubicBezTo>
                  <a:cubicBezTo>
                    <a:pt x="75" y="38"/>
                    <a:pt x="76" y="38"/>
                    <a:pt x="77" y="38"/>
                  </a:cubicBezTo>
                  <a:cubicBezTo>
                    <a:pt x="78" y="37"/>
                    <a:pt x="79" y="36"/>
                    <a:pt x="77" y="35"/>
                  </a:cubicBezTo>
                  <a:close/>
                  <a:moveTo>
                    <a:pt x="13" y="12"/>
                  </a:moveTo>
                  <a:cubicBezTo>
                    <a:pt x="27" y="11"/>
                    <a:pt x="41" y="17"/>
                    <a:pt x="50" y="27"/>
                  </a:cubicBezTo>
                  <a:cubicBezTo>
                    <a:pt x="50" y="27"/>
                    <a:pt x="51" y="28"/>
                    <a:pt x="51" y="28"/>
                  </a:cubicBezTo>
                  <a:cubicBezTo>
                    <a:pt x="36" y="26"/>
                    <a:pt x="20" y="23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3211" y="1617"/>
              <a:ext cx="174" cy="185"/>
            </a:xfrm>
            <a:custGeom>
              <a:avLst/>
              <a:gdLst>
                <a:gd name="T0" fmla="*/ 41 w 65"/>
                <a:gd name="T1" fmla="*/ 23 h 69"/>
                <a:gd name="T2" fmla="*/ 3 w 65"/>
                <a:gd name="T3" fmla="*/ 5 h 69"/>
                <a:gd name="T4" fmla="*/ 1 w 65"/>
                <a:gd name="T5" fmla="*/ 10 h 69"/>
                <a:gd name="T6" fmla="*/ 29 w 65"/>
                <a:gd name="T7" fmla="*/ 47 h 69"/>
                <a:gd name="T8" fmla="*/ 58 w 65"/>
                <a:gd name="T9" fmla="*/ 66 h 69"/>
                <a:gd name="T10" fmla="*/ 65 w 65"/>
                <a:gd name="T11" fmla="*/ 65 h 69"/>
                <a:gd name="T12" fmla="*/ 41 w 65"/>
                <a:gd name="T13" fmla="*/ 23 h 69"/>
                <a:gd name="T14" fmla="*/ 9 w 65"/>
                <a:gd name="T15" fmla="*/ 12 h 69"/>
                <a:gd name="T16" fmla="*/ 38 w 65"/>
                <a:gd name="T17" fmla="*/ 30 h 69"/>
                <a:gd name="T18" fmla="*/ 57 w 65"/>
                <a:gd name="T19" fmla="*/ 59 h 69"/>
                <a:gd name="T20" fmla="*/ 32 w 65"/>
                <a:gd name="T21" fmla="*/ 39 h 69"/>
                <a:gd name="T22" fmla="*/ 9 w 65"/>
                <a:gd name="T23" fmla="*/ 1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69">
                  <a:moveTo>
                    <a:pt x="41" y="23"/>
                  </a:moveTo>
                  <a:cubicBezTo>
                    <a:pt x="32" y="11"/>
                    <a:pt x="20" y="0"/>
                    <a:pt x="3" y="5"/>
                  </a:cubicBezTo>
                  <a:cubicBezTo>
                    <a:pt x="1" y="6"/>
                    <a:pt x="0" y="8"/>
                    <a:pt x="1" y="10"/>
                  </a:cubicBezTo>
                  <a:cubicBezTo>
                    <a:pt x="3" y="26"/>
                    <a:pt x="17" y="37"/>
                    <a:pt x="29" y="47"/>
                  </a:cubicBezTo>
                  <a:cubicBezTo>
                    <a:pt x="37" y="54"/>
                    <a:pt x="47" y="66"/>
                    <a:pt x="58" y="66"/>
                  </a:cubicBezTo>
                  <a:cubicBezTo>
                    <a:pt x="60" y="69"/>
                    <a:pt x="65" y="68"/>
                    <a:pt x="65" y="65"/>
                  </a:cubicBezTo>
                  <a:cubicBezTo>
                    <a:pt x="63" y="50"/>
                    <a:pt x="50" y="35"/>
                    <a:pt x="41" y="23"/>
                  </a:cubicBezTo>
                  <a:close/>
                  <a:moveTo>
                    <a:pt x="9" y="12"/>
                  </a:moveTo>
                  <a:cubicBezTo>
                    <a:pt x="22" y="9"/>
                    <a:pt x="31" y="20"/>
                    <a:pt x="38" y="30"/>
                  </a:cubicBezTo>
                  <a:cubicBezTo>
                    <a:pt x="44" y="38"/>
                    <a:pt x="54" y="49"/>
                    <a:pt x="57" y="59"/>
                  </a:cubicBezTo>
                  <a:cubicBezTo>
                    <a:pt x="47" y="55"/>
                    <a:pt x="40" y="46"/>
                    <a:pt x="32" y="39"/>
                  </a:cubicBezTo>
                  <a:cubicBezTo>
                    <a:pt x="23" y="32"/>
                    <a:pt x="13" y="2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3379" y="1440"/>
              <a:ext cx="209" cy="254"/>
            </a:xfrm>
            <a:custGeom>
              <a:avLst/>
              <a:gdLst>
                <a:gd name="T0" fmla="*/ 60 w 78"/>
                <a:gd name="T1" fmla="*/ 34 h 95"/>
                <a:gd name="T2" fmla="*/ 26 w 78"/>
                <a:gd name="T3" fmla="*/ 5 h 95"/>
                <a:gd name="T4" fmla="*/ 55 w 78"/>
                <a:gd name="T5" fmla="*/ 88 h 95"/>
                <a:gd name="T6" fmla="*/ 58 w 78"/>
                <a:gd name="T7" fmla="*/ 88 h 95"/>
                <a:gd name="T8" fmla="*/ 65 w 78"/>
                <a:gd name="T9" fmla="*/ 92 h 95"/>
                <a:gd name="T10" fmla="*/ 60 w 78"/>
                <a:gd name="T11" fmla="*/ 34 h 95"/>
                <a:gd name="T12" fmla="*/ 59 w 78"/>
                <a:gd name="T13" fmla="*/ 85 h 95"/>
                <a:gd name="T14" fmla="*/ 27 w 78"/>
                <a:gd name="T15" fmla="*/ 19 h 95"/>
                <a:gd name="T16" fmla="*/ 38 w 78"/>
                <a:gd name="T17" fmla="*/ 14 h 95"/>
                <a:gd name="T18" fmla="*/ 51 w 78"/>
                <a:gd name="T19" fmla="*/ 37 h 95"/>
                <a:gd name="T20" fmla="*/ 59 w 78"/>
                <a:gd name="T21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95">
                  <a:moveTo>
                    <a:pt x="60" y="34"/>
                  </a:moveTo>
                  <a:cubicBezTo>
                    <a:pt x="54" y="21"/>
                    <a:pt x="44" y="0"/>
                    <a:pt x="26" y="5"/>
                  </a:cubicBezTo>
                  <a:cubicBezTo>
                    <a:pt x="0" y="13"/>
                    <a:pt x="44" y="80"/>
                    <a:pt x="55" y="88"/>
                  </a:cubicBezTo>
                  <a:cubicBezTo>
                    <a:pt x="56" y="89"/>
                    <a:pt x="57" y="89"/>
                    <a:pt x="58" y="88"/>
                  </a:cubicBezTo>
                  <a:cubicBezTo>
                    <a:pt x="58" y="92"/>
                    <a:pt x="62" y="95"/>
                    <a:pt x="65" y="92"/>
                  </a:cubicBezTo>
                  <a:cubicBezTo>
                    <a:pt x="78" y="78"/>
                    <a:pt x="66" y="49"/>
                    <a:pt x="60" y="34"/>
                  </a:cubicBezTo>
                  <a:close/>
                  <a:moveTo>
                    <a:pt x="59" y="85"/>
                  </a:moveTo>
                  <a:cubicBezTo>
                    <a:pt x="50" y="62"/>
                    <a:pt x="30" y="44"/>
                    <a:pt x="27" y="19"/>
                  </a:cubicBezTo>
                  <a:cubicBezTo>
                    <a:pt x="26" y="12"/>
                    <a:pt x="33" y="10"/>
                    <a:pt x="38" y="14"/>
                  </a:cubicBezTo>
                  <a:cubicBezTo>
                    <a:pt x="45" y="20"/>
                    <a:pt x="48" y="29"/>
                    <a:pt x="51" y="37"/>
                  </a:cubicBezTo>
                  <a:cubicBezTo>
                    <a:pt x="56" y="46"/>
                    <a:pt x="67" y="74"/>
                    <a:pt x="5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3733" y="1340"/>
              <a:ext cx="88" cy="258"/>
            </a:xfrm>
            <a:custGeom>
              <a:avLst/>
              <a:gdLst>
                <a:gd name="T0" fmla="*/ 29 w 33"/>
                <a:gd name="T1" fmla="*/ 33 h 96"/>
                <a:gd name="T2" fmla="*/ 10 w 33"/>
                <a:gd name="T3" fmla="*/ 9 h 96"/>
                <a:gd name="T4" fmla="*/ 3 w 33"/>
                <a:gd name="T5" fmla="*/ 48 h 96"/>
                <a:gd name="T6" fmla="*/ 16 w 33"/>
                <a:gd name="T7" fmla="*/ 89 h 96"/>
                <a:gd name="T8" fmla="*/ 17 w 33"/>
                <a:gd name="T9" fmla="*/ 89 h 96"/>
                <a:gd name="T10" fmla="*/ 17 w 33"/>
                <a:gd name="T11" fmla="*/ 93 h 96"/>
                <a:gd name="T12" fmla="*/ 22 w 33"/>
                <a:gd name="T13" fmla="*/ 94 h 96"/>
                <a:gd name="T14" fmla="*/ 29 w 33"/>
                <a:gd name="T15" fmla="*/ 33 h 96"/>
                <a:gd name="T16" fmla="*/ 17 w 33"/>
                <a:gd name="T17" fmla="*/ 85 h 96"/>
                <a:gd name="T18" fmla="*/ 12 w 33"/>
                <a:gd name="T19" fmla="*/ 58 h 96"/>
                <a:gd name="T20" fmla="*/ 12 w 33"/>
                <a:gd name="T21" fmla="*/ 22 h 96"/>
                <a:gd name="T22" fmla="*/ 20 w 33"/>
                <a:gd name="T23" fmla="*/ 24 h 96"/>
                <a:gd name="T24" fmla="*/ 24 w 33"/>
                <a:gd name="T25" fmla="*/ 47 h 96"/>
                <a:gd name="T26" fmla="*/ 17 w 33"/>
                <a:gd name="T27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96">
                  <a:moveTo>
                    <a:pt x="29" y="33"/>
                  </a:moveTo>
                  <a:cubicBezTo>
                    <a:pt x="28" y="25"/>
                    <a:pt x="23" y="0"/>
                    <a:pt x="10" y="9"/>
                  </a:cubicBezTo>
                  <a:cubicBezTo>
                    <a:pt x="0" y="17"/>
                    <a:pt x="2" y="38"/>
                    <a:pt x="3" y="48"/>
                  </a:cubicBezTo>
                  <a:cubicBezTo>
                    <a:pt x="4" y="61"/>
                    <a:pt x="4" y="80"/>
                    <a:pt x="16" y="89"/>
                  </a:cubicBezTo>
                  <a:cubicBezTo>
                    <a:pt x="16" y="89"/>
                    <a:pt x="17" y="89"/>
                    <a:pt x="17" y="89"/>
                  </a:cubicBezTo>
                  <a:cubicBezTo>
                    <a:pt x="17" y="90"/>
                    <a:pt x="17" y="92"/>
                    <a:pt x="17" y="93"/>
                  </a:cubicBezTo>
                  <a:cubicBezTo>
                    <a:pt x="17" y="95"/>
                    <a:pt x="20" y="96"/>
                    <a:pt x="22" y="94"/>
                  </a:cubicBezTo>
                  <a:cubicBezTo>
                    <a:pt x="32" y="76"/>
                    <a:pt x="33" y="53"/>
                    <a:pt x="29" y="33"/>
                  </a:cubicBezTo>
                  <a:close/>
                  <a:moveTo>
                    <a:pt x="17" y="85"/>
                  </a:moveTo>
                  <a:cubicBezTo>
                    <a:pt x="14" y="78"/>
                    <a:pt x="13" y="65"/>
                    <a:pt x="12" y="58"/>
                  </a:cubicBezTo>
                  <a:cubicBezTo>
                    <a:pt x="11" y="46"/>
                    <a:pt x="10" y="34"/>
                    <a:pt x="12" y="22"/>
                  </a:cubicBezTo>
                  <a:cubicBezTo>
                    <a:pt x="14" y="13"/>
                    <a:pt x="18" y="18"/>
                    <a:pt x="20" y="24"/>
                  </a:cubicBezTo>
                  <a:cubicBezTo>
                    <a:pt x="22" y="32"/>
                    <a:pt x="23" y="39"/>
                    <a:pt x="24" y="47"/>
                  </a:cubicBezTo>
                  <a:cubicBezTo>
                    <a:pt x="25" y="60"/>
                    <a:pt x="19" y="72"/>
                    <a:pt x="17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4006" y="1383"/>
              <a:ext cx="137" cy="236"/>
            </a:xfrm>
            <a:custGeom>
              <a:avLst/>
              <a:gdLst>
                <a:gd name="T0" fmla="*/ 37 w 51"/>
                <a:gd name="T1" fmla="*/ 1 h 88"/>
                <a:gd name="T2" fmla="*/ 13 w 51"/>
                <a:gd name="T3" fmla="*/ 33 h 88"/>
                <a:gd name="T4" fmla="*/ 8 w 51"/>
                <a:gd name="T5" fmla="*/ 78 h 88"/>
                <a:gd name="T6" fmla="*/ 6 w 51"/>
                <a:gd name="T7" fmla="*/ 80 h 88"/>
                <a:gd name="T8" fmla="*/ 10 w 51"/>
                <a:gd name="T9" fmla="*/ 86 h 88"/>
                <a:gd name="T10" fmla="*/ 39 w 51"/>
                <a:gd name="T11" fmla="*/ 35 h 88"/>
                <a:gd name="T12" fmla="*/ 37 w 51"/>
                <a:gd name="T13" fmla="*/ 1 h 88"/>
                <a:gd name="T14" fmla="*/ 35 w 51"/>
                <a:gd name="T15" fmla="*/ 22 h 88"/>
                <a:gd name="T16" fmla="*/ 29 w 51"/>
                <a:gd name="T17" fmla="*/ 40 h 88"/>
                <a:gd name="T18" fmla="*/ 11 w 51"/>
                <a:gd name="T19" fmla="*/ 74 h 88"/>
                <a:gd name="T20" fmla="*/ 32 w 51"/>
                <a:gd name="T21" fmla="*/ 10 h 88"/>
                <a:gd name="T22" fmla="*/ 35 w 51"/>
                <a:gd name="T23" fmla="*/ 2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8">
                  <a:moveTo>
                    <a:pt x="37" y="1"/>
                  </a:moveTo>
                  <a:cubicBezTo>
                    <a:pt x="22" y="2"/>
                    <a:pt x="17" y="22"/>
                    <a:pt x="13" y="33"/>
                  </a:cubicBezTo>
                  <a:cubicBezTo>
                    <a:pt x="9" y="44"/>
                    <a:pt x="0" y="67"/>
                    <a:pt x="8" y="78"/>
                  </a:cubicBezTo>
                  <a:cubicBezTo>
                    <a:pt x="7" y="79"/>
                    <a:pt x="7" y="79"/>
                    <a:pt x="6" y="80"/>
                  </a:cubicBezTo>
                  <a:cubicBezTo>
                    <a:pt x="3" y="83"/>
                    <a:pt x="7" y="88"/>
                    <a:pt x="10" y="86"/>
                  </a:cubicBezTo>
                  <a:cubicBezTo>
                    <a:pt x="26" y="75"/>
                    <a:pt x="33" y="52"/>
                    <a:pt x="39" y="35"/>
                  </a:cubicBezTo>
                  <a:cubicBezTo>
                    <a:pt x="41" y="30"/>
                    <a:pt x="51" y="0"/>
                    <a:pt x="37" y="1"/>
                  </a:cubicBezTo>
                  <a:close/>
                  <a:moveTo>
                    <a:pt x="35" y="22"/>
                  </a:moveTo>
                  <a:cubicBezTo>
                    <a:pt x="34" y="28"/>
                    <a:pt x="31" y="34"/>
                    <a:pt x="29" y="40"/>
                  </a:cubicBezTo>
                  <a:cubicBezTo>
                    <a:pt x="24" y="52"/>
                    <a:pt x="19" y="65"/>
                    <a:pt x="11" y="74"/>
                  </a:cubicBezTo>
                  <a:cubicBezTo>
                    <a:pt x="12" y="54"/>
                    <a:pt x="19" y="24"/>
                    <a:pt x="32" y="10"/>
                  </a:cubicBezTo>
                  <a:cubicBezTo>
                    <a:pt x="38" y="3"/>
                    <a:pt x="36" y="20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4215" y="1477"/>
              <a:ext cx="187" cy="201"/>
            </a:xfrm>
            <a:custGeom>
              <a:avLst/>
              <a:gdLst>
                <a:gd name="T0" fmla="*/ 55 w 70"/>
                <a:gd name="T1" fmla="*/ 4 h 75"/>
                <a:gd name="T2" fmla="*/ 29 w 70"/>
                <a:gd name="T3" fmla="*/ 26 h 75"/>
                <a:gd name="T4" fmla="*/ 12 w 70"/>
                <a:gd name="T5" fmla="*/ 60 h 75"/>
                <a:gd name="T6" fmla="*/ 1 w 70"/>
                <a:gd name="T7" fmla="*/ 69 h 75"/>
                <a:gd name="T8" fmla="*/ 4 w 70"/>
                <a:gd name="T9" fmla="*/ 74 h 75"/>
                <a:gd name="T10" fmla="*/ 11 w 70"/>
                <a:gd name="T11" fmla="*/ 72 h 75"/>
                <a:gd name="T12" fmla="*/ 14 w 70"/>
                <a:gd name="T13" fmla="*/ 71 h 75"/>
                <a:gd name="T14" fmla="*/ 15 w 70"/>
                <a:gd name="T15" fmla="*/ 69 h 75"/>
                <a:gd name="T16" fmla="*/ 21 w 70"/>
                <a:gd name="T17" fmla="*/ 64 h 75"/>
                <a:gd name="T18" fmla="*/ 53 w 70"/>
                <a:gd name="T19" fmla="*/ 41 h 75"/>
                <a:gd name="T20" fmla="*/ 55 w 70"/>
                <a:gd name="T21" fmla="*/ 4 h 75"/>
                <a:gd name="T22" fmla="*/ 55 w 70"/>
                <a:gd name="T23" fmla="*/ 19 h 75"/>
                <a:gd name="T24" fmla="*/ 43 w 70"/>
                <a:gd name="T25" fmla="*/ 41 h 75"/>
                <a:gd name="T26" fmla="*/ 23 w 70"/>
                <a:gd name="T27" fmla="*/ 54 h 75"/>
                <a:gd name="T28" fmla="*/ 46 w 70"/>
                <a:gd name="T29" fmla="*/ 15 h 75"/>
                <a:gd name="T30" fmla="*/ 55 w 70"/>
                <a:gd name="T31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5">
                  <a:moveTo>
                    <a:pt x="55" y="4"/>
                  </a:moveTo>
                  <a:cubicBezTo>
                    <a:pt x="45" y="0"/>
                    <a:pt x="34" y="19"/>
                    <a:pt x="29" y="26"/>
                  </a:cubicBezTo>
                  <a:cubicBezTo>
                    <a:pt x="23" y="37"/>
                    <a:pt x="16" y="48"/>
                    <a:pt x="12" y="60"/>
                  </a:cubicBezTo>
                  <a:cubicBezTo>
                    <a:pt x="8" y="63"/>
                    <a:pt x="3" y="66"/>
                    <a:pt x="1" y="69"/>
                  </a:cubicBezTo>
                  <a:cubicBezTo>
                    <a:pt x="0" y="71"/>
                    <a:pt x="2" y="75"/>
                    <a:pt x="4" y="74"/>
                  </a:cubicBezTo>
                  <a:cubicBezTo>
                    <a:pt x="7" y="74"/>
                    <a:pt x="9" y="73"/>
                    <a:pt x="11" y="72"/>
                  </a:cubicBezTo>
                  <a:cubicBezTo>
                    <a:pt x="12" y="72"/>
                    <a:pt x="13" y="72"/>
                    <a:pt x="14" y="71"/>
                  </a:cubicBezTo>
                  <a:cubicBezTo>
                    <a:pt x="14" y="70"/>
                    <a:pt x="15" y="70"/>
                    <a:pt x="15" y="69"/>
                  </a:cubicBezTo>
                  <a:cubicBezTo>
                    <a:pt x="17" y="67"/>
                    <a:pt x="19" y="66"/>
                    <a:pt x="21" y="64"/>
                  </a:cubicBezTo>
                  <a:cubicBezTo>
                    <a:pt x="33" y="57"/>
                    <a:pt x="44" y="52"/>
                    <a:pt x="53" y="41"/>
                  </a:cubicBezTo>
                  <a:cubicBezTo>
                    <a:pt x="60" y="33"/>
                    <a:pt x="70" y="9"/>
                    <a:pt x="55" y="4"/>
                  </a:cubicBezTo>
                  <a:close/>
                  <a:moveTo>
                    <a:pt x="55" y="19"/>
                  </a:moveTo>
                  <a:cubicBezTo>
                    <a:pt x="54" y="28"/>
                    <a:pt x="49" y="34"/>
                    <a:pt x="43" y="41"/>
                  </a:cubicBezTo>
                  <a:cubicBezTo>
                    <a:pt x="37" y="47"/>
                    <a:pt x="30" y="50"/>
                    <a:pt x="23" y="54"/>
                  </a:cubicBezTo>
                  <a:cubicBezTo>
                    <a:pt x="30" y="41"/>
                    <a:pt x="36" y="27"/>
                    <a:pt x="46" y="15"/>
                  </a:cubicBezTo>
                  <a:cubicBezTo>
                    <a:pt x="51" y="10"/>
                    <a:pt x="56" y="9"/>
                    <a:pt x="5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4373" y="1686"/>
              <a:ext cx="190" cy="121"/>
            </a:xfrm>
            <a:custGeom>
              <a:avLst/>
              <a:gdLst>
                <a:gd name="T0" fmla="*/ 59 w 71"/>
                <a:gd name="T1" fmla="*/ 2 h 45"/>
                <a:gd name="T2" fmla="*/ 11 w 71"/>
                <a:gd name="T3" fmla="*/ 34 h 45"/>
                <a:gd name="T4" fmla="*/ 9 w 71"/>
                <a:gd name="T5" fmla="*/ 35 h 45"/>
                <a:gd name="T6" fmla="*/ 13 w 71"/>
                <a:gd name="T7" fmla="*/ 42 h 45"/>
                <a:gd name="T8" fmla="*/ 28 w 71"/>
                <a:gd name="T9" fmla="*/ 39 h 45"/>
                <a:gd name="T10" fmla="*/ 39 w 71"/>
                <a:gd name="T11" fmla="*/ 35 h 45"/>
                <a:gd name="T12" fmla="*/ 62 w 71"/>
                <a:gd name="T13" fmla="*/ 23 h 45"/>
                <a:gd name="T14" fmla="*/ 59 w 71"/>
                <a:gd name="T15" fmla="*/ 2 h 45"/>
                <a:gd name="T16" fmla="*/ 59 w 71"/>
                <a:gd name="T17" fmla="*/ 17 h 45"/>
                <a:gd name="T18" fmla="*/ 40 w 71"/>
                <a:gd name="T19" fmla="*/ 27 h 45"/>
                <a:gd name="T20" fmla="*/ 26 w 71"/>
                <a:gd name="T21" fmla="*/ 32 h 45"/>
                <a:gd name="T22" fmla="*/ 14 w 71"/>
                <a:gd name="T23" fmla="*/ 33 h 45"/>
                <a:gd name="T24" fmla="*/ 30 w 71"/>
                <a:gd name="T25" fmla="*/ 18 h 45"/>
                <a:gd name="T26" fmla="*/ 57 w 71"/>
                <a:gd name="T27" fmla="*/ 9 h 45"/>
                <a:gd name="T28" fmla="*/ 59 w 71"/>
                <a:gd name="T29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45">
                  <a:moveTo>
                    <a:pt x="59" y="2"/>
                  </a:moveTo>
                  <a:cubicBezTo>
                    <a:pt x="49" y="0"/>
                    <a:pt x="0" y="21"/>
                    <a:pt x="11" y="34"/>
                  </a:cubicBezTo>
                  <a:cubicBezTo>
                    <a:pt x="10" y="35"/>
                    <a:pt x="10" y="35"/>
                    <a:pt x="9" y="35"/>
                  </a:cubicBezTo>
                  <a:cubicBezTo>
                    <a:pt x="5" y="38"/>
                    <a:pt x="9" y="45"/>
                    <a:pt x="13" y="42"/>
                  </a:cubicBezTo>
                  <a:cubicBezTo>
                    <a:pt x="18" y="40"/>
                    <a:pt x="23" y="41"/>
                    <a:pt x="28" y="39"/>
                  </a:cubicBezTo>
                  <a:cubicBezTo>
                    <a:pt x="32" y="38"/>
                    <a:pt x="36" y="36"/>
                    <a:pt x="39" y="35"/>
                  </a:cubicBezTo>
                  <a:cubicBezTo>
                    <a:pt x="47" y="32"/>
                    <a:pt x="56" y="28"/>
                    <a:pt x="62" y="23"/>
                  </a:cubicBezTo>
                  <a:cubicBezTo>
                    <a:pt x="71" y="16"/>
                    <a:pt x="71" y="4"/>
                    <a:pt x="59" y="2"/>
                  </a:cubicBezTo>
                  <a:close/>
                  <a:moveTo>
                    <a:pt x="59" y="17"/>
                  </a:moveTo>
                  <a:cubicBezTo>
                    <a:pt x="54" y="22"/>
                    <a:pt x="46" y="25"/>
                    <a:pt x="40" y="27"/>
                  </a:cubicBezTo>
                  <a:cubicBezTo>
                    <a:pt x="35" y="29"/>
                    <a:pt x="31" y="31"/>
                    <a:pt x="26" y="32"/>
                  </a:cubicBezTo>
                  <a:cubicBezTo>
                    <a:pt x="22" y="33"/>
                    <a:pt x="18" y="33"/>
                    <a:pt x="14" y="33"/>
                  </a:cubicBezTo>
                  <a:cubicBezTo>
                    <a:pt x="14" y="28"/>
                    <a:pt x="27" y="20"/>
                    <a:pt x="30" y="18"/>
                  </a:cubicBezTo>
                  <a:cubicBezTo>
                    <a:pt x="38" y="13"/>
                    <a:pt x="48" y="8"/>
                    <a:pt x="57" y="9"/>
                  </a:cubicBezTo>
                  <a:cubicBezTo>
                    <a:pt x="63" y="9"/>
                    <a:pt x="63" y="13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4381" y="1947"/>
              <a:ext cx="179" cy="94"/>
            </a:xfrm>
            <a:custGeom>
              <a:avLst/>
              <a:gdLst>
                <a:gd name="T0" fmla="*/ 61 w 67"/>
                <a:gd name="T1" fmla="*/ 14 h 35"/>
                <a:gd name="T2" fmla="*/ 31 w 67"/>
                <a:gd name="T3" fmla="*/ 2 h 35"/>
                <a:gd name="T4" fmla="*/ 6 w 67"/>
                <a:gd name="T5" fmla="*/ 8 h 35"/>
                <a:gd name="T6" fmla="*/ 3 w 67"/>
                <a:gd name="T7" fmla="*/ 18 h 35"/>
                <a:gd name="T8" fmla="*/ 45 w 67"/>
                <a:gd name="T9" fmla="*/ 34 h 35"/>
                <a:gd name="T10" fmla="*/ 61 w 67"/>
                <a:gd name="T11" fmla="*/ 14 h 35"/>
                <a:gd name="T12" fmla="*/ 38 w 67"/>
                <a:gd name="T13" fmla="*/ 23 h 35"/>
                <a:gd name="T14" fmla="*/ 12 w 67"/>
                <a:gd name="T15" fmla="*/ 11 h 35"/>
                <a:gd name="T16" fmla="*/ 50 w 67"/>
                <a:gd name="T17" fmla="*/ 15 h 35"/>
                <a:gd name="T18" fmla="*/ 38 w 67"/>
                <a:gd name="T1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35">
                  <a:moveTo>
                    <a:pt x="61" y="14"/>
                  </a:moveTo>
                  <a:cubicBezTo>
                    <a:pt x="57" y="5"/>
                    <a:pt x="41" y="3"/>
                    <a:pt x="31" y="2"/>
                  </a:cubicBezTo>
                  <a:cubicBezTo>
                    <a:pt x="24" y="1"/>
                    <a:pt x="11" y="0"/>
                    <a:pt x="6" y="8"/>
                  </a:cubicBezTo>
                  <a:cubicBezTo>
                    <a:pt x="2" y="9"/>
                    <a:pt x="0" y="14"/>
                    <a:pt x="3" y="18"/>
                  </a:cubicBezTo>
                  <a:cubicBezTo>
                    <a:pt x="12" y="29"/>
                    <a:pt x="31" y="35"/>
                    <a:pt x="45" y="34"/>
                  </a:cubicBezTo>
                  <a:cubicBezTo>
                    <a:pt x="55" y="33"/>
                    <a:pt x="67" y="24"/>
                    <a:pt x="61" y="14"/>
                  </a:cubicBezTo>
                  <a:close/>
                  <a:moveTo>
                    <a:pt x="38" y="23"/>
                  </a:moveTo>
                  <a:cubicBezTo>
                    <a:pt x="29" y="22"/>
                    <a:pt x="19" y="18"/>
                    <a:pt x="12" y="11"/>
                  </a:cubicBezTo>
                  <a:cubicBezTo>
                    <a:pt x="24" y="7"/>
                    <a:pt x="41" y="10"/>
                    <a:pt x="50" y="15"/>
                  </a:cubicBezTo>
                  <a:cubicBezTo>
                    <a:pt x="62" y="21"/>
                    <a:pt x="43" y="24"/>
                    <a:pt x="3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343" y="2164"/>
              <a:ext cx="158" cy="129"/>
            </a:xfrm>
            <a:custGeom>
              <a:avLst/>
              <a:gdLst>
                <a:gd name="T0" fmla="*/ 44 w 59"/>
                <a:gd name="T1" fmla="*/ 17 h 48"/>
                <a:gd name="T2" fmla="*/ 5 w 59"/>
                <a:gd name="T3" fmla="*/ 1 h 48"/>
                <a:gd name="T4" fmla="*/ 5 w 59"/>
                <a:gd name="T5" fmla="*/ 8 h 48"/>
                <a:gd name="T6" fmla="*/ 5 w 59"/>
                <a:gd name="T7" fmla="*/ 8 h 48"/>
                <a:gd name="T8" fmla="*/ 24 w 59"/>
                <a:gd name="T9" fmla="*/ 33 h 48"/>
                <a:gd name="T10" fmla="*/ 48 w 59"/>
                <a:gd name="T11" fmla="*/ 44 h 48"/>
                <a:gd name="T12" fmla="*/ 44 w 59"/>
                <a:gd name="T13" fmla="*/ 17 h 48"/>
                <a:gd name="T14" fmla="*/ 42 w 59"/>
                <a:gd name="T15" fmla="*/ 37 h 48"/>
                <a:gd name="T16" fmla="*/ 22 w 59"/>
                <a:gd name="T17" fmla="*/ 22 h 48"/>
                <a:gd name="T18" fmla="*/ 11 w 59"/>
                <a:gd name="T19" fmla="*/ 8 h 48"/>
                <a:gd name="T20" fmla="*/ 33 w 59"/>
                <a:gd name="T21" fmla="*/ 18 h 48"/>
                <a:gd name="T22" fmla="*/ 45 w 59"/>
                <a:gd name="T23" fmla="*/ 31 h 48"/>
                <a:gd name="T24" fmla="*/ 42 w 59"/>
                <a:gd name="T25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48">
                  <a:moveTo>
                    <a:pt x="44" y="17"/>
                  </a:moveTo>
                  <a:cubicBezTo>
                    <a:pt x="35" y="7"/>
                    <a:pt x="18" y="0"/>
                    <a:pt x="5" y="1"/>
                  </a:cubicBezTo>
                  <a:cubicBezTo>
                    <a:pt x="0" y="1"/>
                    <a:pt x="0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7"/>
                    <a:pt x="17" y="26"/>
                    <a:pt x="24" y="33"/>
                  </a:cubicBezTo>
                  <a:cubicBezTo>
                    <a:pt x="30" y="38"/>
                    <a:pt x="40" y="48"/>
                    <a:pt x="48" y="44"/>
                  </a:cubicBezTo>
                  <a:cubicBezTo>
                    <a:pt x="59" y="38"/>
                    <a:pt x="49" y="22"/>
                    <a:pt x="44" y="17"/>
                  </a:cubicBezTo>
                  <a:close/>
                  <a:moveTo>
                    <a:pt x="42" y="37"/>
                  </a:moveTo>
                  <a:cubicBezTo>
                    <a:pt x="35" y="35"/>
                    <a:pt x="28" y="27"/>
                    <a:pt x="22" y="22"/>
                  </a:cubicBezTo>
                  <a:cubicBezTo>
                    <a:pt x="19" y="18"/>
                    <a:pt x="14" y="13"/>
                    <a:pt x="11" y="8"/>
                  </a:cubicBezTo>
                  <a:cubicBezTo>
                    <a:pt x="19" y="10"/>
                    <a:pt x="27" y="13"/>
                    <a:pt x="33" y="18"/>
                  </a:cubicBezTo>
                  <a:cubicBezTo>
                    <a:pt x="38" y="21"/>
                    <a:pt x="43" y="25"/>
                    <a:pt x="45" y="31"/>
                  </a:cubicBezTo>
                  <a:cubicBezTo>
                    <a:pt x="46" y="33"/>
                    <a:pt x="46" y="38"/>
                    <a:pt x="4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4215" y="2373"/>
              <a:ext cx="147" cy="204"/>
            </a:xfrm>
            <a:custGeom>
              <a:avLst/>
              <a:gdLst>
                <a:gd name="T0" fmla="*/ 44 w 55"/>
                <a:gd name="T1" fmla="*/ 46 h 76"/>
                <a:gd name="T2" fmla="*/ 28 w 55"/>
                <a:gd name="T3" fmla="*/ 25 h 76"/>
                <a:gd name="T4" fmla="*/ 8 w 55"/>
                <a:gd name="T5" fmla="*/ 3 h 76"/>
                <a:gd name="T6" fmla="*/ 4 w 55"/>
                <a:gd name="T7" fmla="*/ 10 h 76"/>
                <a:gd name="T8" fmla="*/ 5 w 55"/>
                <a:gd name="T9" fmla="*/ 10 h 76"/>
                <a:gd name="T10" fmla="*/ 21 w 55"/>
                <a:gd name="T11" fmla="*/ 56 h 76"/>
                <a:gd name="T12" fmla="*/ 42 w 55"/>
                <a:gd name="T13" fmla="*/ 74 h 76"/>
                <a:gd name="T14" fmla="*/ 44 w 55"/>
                <a:gd name="T15" fmla="*/ 46 h 76"/>
                <a:gd name="T16" fmla="*/ 35 w 55"/>
                <a:gd name="T17" fmla="*/ 65 h 76"/>
                <a:gd name="T18" fmla="*/ 23 w 55"/>
                <a:gd name="T19" fmla="*/ 45 h 76"/>
                <a:gd name="T20" fmla="*/ 13 w 55"/>
                <a:gd name="T21" fmla="*/ 19 h 76"/>
                <a:gd name="T22" fmla="*/ 27 w 55"/>
                <a:gd name="T23" fmla="*/ 37 h 76"/>
                <a:gd name="T24" fmla="*/ 36 w 55"/>
                <a:gd name="T25" fmla="*/ 48 h 76"/>
                <a:gd name="T26" fmla="*/ 43 w 55"/>
                <a:gd name="T27" fmla="*/ 58 h 76"/>
                <a:gd name="T28" fmla="*/ 35 w 55"/>
                <a:gd name="T29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76">
                  <a:moveTo>
                    <a:pt x="44" y="46"/>
                  </a:moveTo>
                  <a:cubicBezTo>
                    <a:pt x="39" y="39"/>
                    <a:pt x="33" y="32"/>
                    <a:pt x="28" y="25"/>
                  </a:cubicBezTo>
                  <a:cubicBezTo>
                    <a:pt x="22" y="17"/>
                    <a:pt x="16" y="9"/>
                    <a:pt x="8" y="3"/>
                  </a:cubicBezTo>
                  <a:cubicBezTo>
                    <a:pt x="4" y="0"/>
                    <a:pt x="0" y="7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26"/>
                    <a:pt x="14" y="41"/>
                    <a:pt x="21" y="56"/>
                  </a:cubicBezTo>
                  <a:cubicBezTo>
                    <a:pt x="24" y="63"/>
                    <a:pt x="31" y="76"/>
                    <a:pt x="42" y="74"/>
                  </a:cubicBezTo>
                  <a:cubicBezTo>
                    <a:pt x="55" y="71"/>
                    <a:pt x="48" y="52"/>
                    <a:pt x="44" y="46"/>
                  </a:cubicBezTo>
                  <a:close/>
                  <a:moveTo>
                    <a:pt x="35" y="65"/>
                  </a:moveTo>
                  <a:cubicBezTo>
                    <a:pt x="29" y="60"/>
                    <a:pt x="26" y="52"/>
                    <a:pt x="23" y="45"/>
                  </a:cubicBezTo>
                  <a:cubicBezTo>
                    <a:pt x="20" y="36"/>
                    <a:pt x="17" y="27"/>
                    <a:pt x="13" y="19"/>
                  </a:cubicBezTo>
                  <a:cubicBezTo>
                    <a:pt x="18" y="24"/>
                    <a:pt x="22" y="31"/>
                    <a:pt x="27" y="37"/>
                  </a:cubicBezTo>
                  <a:cubicBezTo>
                    <a:pt x="30" y="40"/>
                    <a:pt x="33" y="44"/>
                    <a:pt x="36" y="48"/>
                  </a:cubicBezTo>
                  <a:cubicBezTo>
                    <a:pt x="39" y="51"/>
                    <a:pt x="41" y="54"/>
                    <a:pt x="43" y="58"/>
                  </a:cubicBezTo>
                  <a:cubicBezTo>
                    <a:pt x="45" y="66"/>
                    <a:pt x="39" y="69"/>
                    <a:pt x="35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29" name="Group 4"/>
          <p:cNvGrpSpPr>
            <a:grpSpLocks noChangeAspect="1"/>
          </p:cNvGrpSpPr>
          <p:nvPr/>
        </p:nvGrpSpPr>
        <p:grpSpPr bwMode="auto">
          <a:xfrm>
            <a:off x="5584190" y="3310255"/>
            <a:ext cx="946150" cy="1069340"/>
            <a:chOff x="3120" y="1340"/>
            <a:chExt cx="1443" cy="163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0" name="Freeform 5"/>
            <p:cNvSpPr>
              <a:spLocks noEditPoints="1"/>
            </p:cNvSpPr>
            <p:nvPr/>
          </p:nvSpPr>
          <p:spPr bwMode="auto">
            <a:xfrm>
              <a:off x="3484" y="1727"/>
              <a:ext cx="726" cy="1245"/>
            </a:xfrm>
            <a:custGeom>
              <a:avLst/>
              <a:gdLst>
                <a:gd name="T0" fmla="*/ 267 w 271"/>
                <a:gd name="T1" fmla="*/ 99 h 464"/>
                <a:gd name="T2" fmla="*/ 3 w 271"/>
                <a:gd name="T3" fmla="*/ 93 h 464"/>
                <a:gd name="T4" fmla="*/ 59 w 271"/>
                <a:gd name="T5" fmla="*/ 239 h 464"/>
                <a:gd name="T6" fmla="*/ 87 w 271"/>
                <a:gd name="T7" fmla="*/ 323 h 464"/>
                <a:gd name="T8" fmla="*/ 68 w 271"/>
                <a:gd name="T9" fmla="*/ 325 h 464"/>
                <a:gd name="T10" fmla="*/ 78 w 271"/>
                <a:gd name="T11" fmla="*/ 392 h 464"/>
                <a:gd name="T12" fmla="*/ 94 w 271"/>
                <a:gd name="T13" fmla="*/ 423 h 464"/>
                <a:gd name="T14" fmla="*/ 119 w 271"/>
                <a:gd name="T15" fmla="*/ 459 h 464"/>
                <a:gd name="T16" fmla="*/ 181 w 271"/>
                <a:gd name="T17" fmla="*/ 421 h 464"/>
                <a:gd name="T18" fmla="*/ 199 w 271"/>
                <a:gd name="T19" fmla="*/ 388 h 464"/>
                <a:gd name="T20" fmla="*/ 202 w 271"/>
                <a:gd name="T21" fmla="*/ 366 h 464"/>
                <a:gd name="T22" fmla="*/ 190 w 271"/>
                <a:gd name="T23" fmla="*/ 322 h 464"/>
                <a:gd name="T24" fmla="*/ 242 w 271"/>
                <a:gd name="T25" fmla="*/ 197 h 464"/>
                <a:gd name="T26" fmla="*/ 186 w 271"/>
                <a:gd name="T27" fmla="*/ 372 h 464"/>
                <a:gd name="T28" fmla="*/ 178 w 271"/>
                <a:gd name="T29" fmla="*/ 372 h 464"/>
                <a:gd name="T30" fmla="*/ 127 w 271"/>
                <a:gd name="T31" fmla="*/ 392 h 464"/>
                <a:gd name="T32" fmla="*/ 182 w 271"/>
                <a:gd name="T33" fmla="*/ 379 h 464"/>
                <a:gd name="T34" fmla="*/ 189 w 271"/>
                <a:gd name="T35" fmla="*/ 383 h 464"/>
                <a:gd name="T36" fmla="*/ 185 w 271"/>
                <a:gd name="T37" fmla="*/ 389 h 464"/>
                <a:gd name="T38" fmla="*/ 172 w 271"/>
                <a:gd name="T39" fmla="*/ 407 h 464"/>
                <a:gd name="T40" fmla="*/ 154 w 271"/>
                <a:gd name="T41" fmla="*/ 419 h 464"/>
                <a:gd name="T42" fmla="*/ 144 w 271"/>
                <a:gd name="T43" fmla="*/ 424 h 464"/>
                <a:gd name="T44" fmla="*/ 103 w 271"/>
                <a:gd name="T45" fmla="*/ 424 h 464"/>
                <a:gd name="T46" fmla="*/ 93 w 271"/>
                <a:gd name="T47" fmla="*/ 411 h 464"/>
                <a:gd name="T48" fmla="*/ 89 w 271"/>
                <a:gd name="T49" fmla="*/ 385 h 464"/>
                <a:gd name="T50" fmla="*/ 83 w 271"/>
                <a:gd name="T51" fmla="*/ 348 h 464"/>
                <a:gd name="T52" fmla="*/ 79 w 271"/>
                <a:gd name="T53" fmla="*/ 332 h 464"/>
                <a:gd name="T54" fmla="*/ 168 w 271"/>
                <a:gd name="T55" fmla="*/ 338 h 464"/>
                <a:gd name="T56" fmla="*/ 185 w 271"/>
                <a:gd name="T57" fmla="*/ 340 h 464"/>
                <a:gd name="T58" fmla="*/ 128 w 271"/>
                <a:gd name="T59" fmla="*/ 361 h 464"/>
                <a:gd name="T60" fmla="*/ 98 w 271"/>
                <a:gd name="T61" fmla="*/ 374 h 464"/>
                <a:gd name="T62" fmla="*/ 179 w 271"/>
                <a:gd name="T63" fmla="*/ 353 h 464"/>
                <a:gd name="T64" fmla="*/ 183 w 271"/>
                <a:gd name="T65" fmla="*/ 357 h 464"/>
                <a:gd name="T66" fmla="*/ 176 w 271"/>
                <a:gd name="T67" fmla="*/ 321 h 464"/>
                <a:gd name="T68" fmla="*/ 152 w 271"/>
                <a:gd name="T69" fmla="*/ 326 h 464"/>
                <a:gd name="T70" fmla="*/ 168 w 271"/>
                <a:gd name="T71" fmla="*/ 150 h 464"/>
                <a:gd name="T72" fmla="*/ 151 w 271"/>
                <a:gd name="T73" fmla="*/ 254 h 464"/>
                <a:gd name="T74" fmla="*/ 144 w 271"/>
                <a:gd name="T75" fmla="*/ 326 h 464"/>
                <a:gd name="T76" fmla="*/ 116 w 271"/>
                <a:gd name="T77" fmla="*/ 322 h 464"/>
                <a:gd name="T78" fmla="*/ 111 w 271"/>
                <a:gd name="T79" fmla="*/ 288 h 464"/>
                <a:gd name="T80" fmla="*/ 105 w 271"/>
                <a:gd name="T81" fmla="*/ 159 h 464"/>
                <a:gd name="T82" fmla="*/ 106 w 271"/>
                <a:gd name="T83" fmla="*/ 258 h 464"/>
                <a:gd name="T84" fmla="*/ 94 w 271"/>
                <a:gd name="T85" fmla="*/ 324 h 464"/>
                <a:gd name="T86" fmla="*/ 89 w 271"/>
                <a:gd name="T87" fmla="*/ 321 h 464"/>
                <a:gd name="T88" fmla="*/ 24 w 271"/>
                <a:gd name="T89" fmla="*/ 73 h 464"/>
                <a:gd name="T90" fmla="*/ 229 w 271"/>
                <a:gd name="T91" fmla="*/ 54 h 464"/>
                <a:gd name="T92" fmla="*/ 191 w 271"/>
                <a:gd name="T93" fmla="*/ 247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1" h="464">
                  <a:moveTo>
                    <a:pt x="242" y="197"/>
                  </a:moveTo>
                  <a:cubicBezTo>
                    <a:pt x="264" y="167"/>
                    <a:pt x="271" y="136"/>
                    <a:pt x="267" y="99"/>
                  </a:cubicBezTo>
                  <a:cubicBezTo>
                    <a:pt x="259" y="38"/>
                    <a:pt x="186" y="0"/>
                    <a:pt x="130" y="1"/>
                  </a:cubicBezTo>
                  <a:cubicBezTo>
                    <a:pt x="81" y="3"/>
                    <a:pt x="9" y="37"/>
                    <a:pt x="3" y="93"/>
                  </a:cubicBezTo>
                  <a:cubicBezTo>
                    <a:pt x="0" y="128"/>
                    <a:pt x="6" y="159"/>
                    <a:pt x="23" y="190"/>
                  </a:cubicBezTo>
                  <a:cubicBezTo>
                    <a:pt x="33" y="207"/>
                    <a:pt x="47" y="223"/>
                    <a:pt x="59" y="239"/>
                  </a:cubicBezTo>
                  <a:cubicBezTo>
                    <a:pt x="79" y="265"/>
                    <a:pt x="81" y="289"/>
                    <a:pt x="85" y="321"/>
                  </a:cubicBezTo>
                  <a:cubicBezTo>
                    <a:pt x="85" y="322"/>
                    <a:pt x="86" y="323"/>
                    <a:pt x="87" y="323"/>
                  </a:cubicBezTo>
                  <a:cubicBezTo>
                    <a:pt x="81" y="322"/>
                    <a:pt x="74" y="322"/>
                    <a:pt x="71" y="324"/>
                  </a:cubicBezTo>
                  <a:cubicBezTo>
                    <a:pt x="70" y="324"/>
                    <a:pt x="69" y="324"/>
                    <a:pt x="68" y="325"/>
                  </a:cubicBezTo>
                  <a:cubicBezTo>
                    <a:pt x="57" y="334"/>
                    <a:pt x="63" y="346"/>
                    <a:pt x="71" y="354"/>
                  </a:cubicBezTo>
                  <a:cubicBezTo>
                    <a:pt x="58" y="367"/>
                    <a:pt x="63" y="381"/>
                    <a:pt x="78" y="392"/>
                  </a:cubicBezTo>
                  <a:cubicBezTo>
                    <a:pt x="74" y="399"/>
                    <a:pt x="69" y="407"/>
                    <a:pt x="73" y="413"/>
                  </a:cubicBezTo>
                  <a:cubicBezTo>
                    <a:pt x="79" y="422"/>
                    <a:pt x="85" y="422"/>
                    <a:pt x="94" y="423"/>
                  </a:cubicBezTo>
                  <a:cubicBezTo>
                    <a:pt x="93" y="429"/>
                    <a:pt x="97" y="436"/>
                    <a:pt x="99" y="441"/>
                  </a:cubicBezTo>
                  <a:cubicBezTo>
                    <a:pt x="103" y="449"/>
                    <a:pt x="110" y="456"/>
                    <a:pt x="119" y="459"/>
                  </a:cubicBezTo>
                  <a:cubicBezTo>
                    <a:pt x="135" y="464"/>
                    <a:pt x="151" y="448"/>
                    <a:pt x="154" y="432"/>
                  </a:cubicBezTo>
                  <a:cubicBezTo>
                    <a:pt x="164" y="434"/>
                    <a:pt x="177" y="430"/>
                    <a:pt x="181" y="421"/>
                  </a:cubicBezTo>
                  <a:cubicBezTo>
                    <a:pt x="183" y="417"/>
                    <a:pt x="184" y="410"/>
                    <a:pt x="184" y="405"/>
                  </a:cubicBezTo>
                  <a:cubicBezTo>
                    <a:pt x="191" y="402"/>
                    <a:pt x="197" y="395"/>
                    <a:pt x="199" y="388"/>
                  </a:cubicBezTo>
                  <a:cubicBezTo>
                    <a:pt x="201" y="384"/>
                    <a:pt x="200" y="381"/>
                    <a:pt x="199" y="378"/>
                  </a:cubicBezTo>
                  <a:cubicBezTo>
                    <a:pt x="201" y="375"/>
                    <a:pt x="202" y="371"/>
                    <a:pt x="202" y="366"/>
                  </a:cubicBezTo>
                  <a:cubicBezTo>
                    <a:pt x="201" y="359"/>
                    <a:pt x="196" y="355"/>
                    <a:pt x="191" y="352"/>
                  </a:cubicBezTo>
                  <a:cubicBezTo>
                    <a:pt x="205" y="341"/>
                    <a:pt x="204" y="324"/>
                    <a:pt x="190" y="322"/>
                  </a:cubicBezTo>
                  <a:cubicBezTo>
                    <a:pt x="190" y="321"/>
                    <a:pt x="190" y="321"/>
                    <a:pt x="190" y="321"/>
                  </a:cubicBezTo>
                  <a:cubicBezTo>
                    <a:pt x="192" y="269"/>
                    <a:pt x="213" y="237"/>
                    <a:pt x="242" y="197"/>
                  </a:cubicBezTo>
                  <a:close/>
                  <a:moveTo>
                    <a:pt x="190" y="372"/>
                  </a:moveTo>
                  <a:cubicBezTo>
                    <a:pt x="189" y="371"/>
                    <a:pt x="187" y="372"/>
                    <a:pt x="186" y="372"/>
                  </a:cubicBezTo>
                  <a:cubicBezTo>
                    <a:pt x="185" y="372"/>
                    <a:pt x="184" y="373"/>
                    <a:pt x="184" y="373"/>
                  </a:cubicBezTo>
                  <a:cubicBezTo>
                    <a:pt x="183" y="372"/>
                    <a:pt x="181" y="370"/>
                    <a:pt x="178" y="372"/>
                  </a:cubicBezTo>
                  <a:cubicBezTo>
                    <a:pt x="169" y="376"/>
                    <a:pt x="158" y="380"/>
                    <a:pt x="148" y="384"/>
                  </a:cubicBezTo>
                  <a:cubicBezTo>
                    <a:pt x="141" y="387"/>
                    <a:pt x="133" y="388"/>
                    <a:pt x="127" y="392"/>
                  </a:cubicBezTo>
                  <a:cubicBezTo>
                    <a:pt x="125" y="393"/>
                    <a:pt x="126" y="396"/>
                    <a:pt x="128" y="396"/>
                  </a:cubicBezTo>
                  <a:cubicBezTo>
                    <a:pt x="145" y="394"/>
                    <a:pt x="166" y="388"/>
                    <a:pt x="182" y="379"/>
                  </a:cubicBezTo>
                  <a:cubicBezTo>
                    <a:pt x="182" y="381"/>
                    <a:pt x="184" y="384"/>
                    <a:pt x="187" y="383"/>
                  </a:cubicBezTo>
                  <a:cubicBezTo>
                    <a:pt x="188" y="383"/>
                    <a:pt x="188" y="383"/>
                    <a:pt x="189" y="383"/>
                  </a:cubicBezTo>
                  <a:cubicBezTo>
                    <a:pt x="189" y="383"/>
                    <a:pt x="189" y="383"/>
                    <a:pt x="189" y="383"/>
                  </a:cubicBezTo>
                  <a:cubicBezTo>
                    <a:pt x="187" y="385"/>
                    <a:pt x="186" y="387"/>
                    <a:pt x="185" y="389"/>
                  </a:cubicBezTo>
                  <a:cubicBezTo>
                    <a:pt x="182" y="392"/>
                    <a:pt x="177" y="395"/>
                    <a:pt x="172" y="394"/>
                  </a:cubicBezTo>
                  <a:cubicBezTo>
                    <a:pt x="164" y="395"/>
                    <a:pt x="164" y="407"/>
                    <a:pt x="172" y="407"/>
                  </a:cubicBezTo>
                  <a:cubicBezTo>
                    <a:pt x="171" y="407"/>
                    <a:pt x="170" y="414"/>
                    <a:pt x="169" y="416"/>
                  </a:cubicBezTo>
                  <a:cubicBezTo>
                    <a:pt x="168" y="419"/>
                    <a:pt x="156" y="420"/>
                    <a:pt x="154" y="419"/>
                  </a:cubicBezTo>
                  <a:cubicBezTo>
                    <a:pt x="153" y="419"/>
                    <a:pt x="152" y="419"/>
                    <a:pt x="151" y="419"/>
                  </a:cubicBezTo>
                  <a:cubicBezTo>
                    <a:pt x="148" y="418"/>
                    <a:pt x="144" y="420"/>
                    <a:pt x="144" y="424"/>
                  </a:cubicBezTo>
                  <a:cubicBezTo>
                    <a:pt x="142" y="438"/>
                    <a:pt x="130" y="457"/>
                    <a:pt x="115" y="444"/>
                  </a:cubicBezTo>
                  <a:cubicBezTo>
                    <a:pt x="109" y="439"/>
                    <a:pt x="106" y="431"/>
                    <a:pt x="103" y="424"/>
                  </a:cubicBezTo>
                  <a:cubicBezTo>
                    <a:pt x="108" y="423"/>
                    <a:pt x="110" y="415"/>
                    <a:pt x="103" y="413"/>
                  </a:cubicBezTo>
                  <a:cubicBezTo>
                    <a:pt x="99" y="411"/>
                    <a:pt x="98" y="411"/>
                    <a:pt x="93" y="411"/>
                  </a:cubicBezTo>
                  <a:cubicBezTo>
                    <a:pt x="79" y="411"/>
                    <a:pt x="89" y="397"/>
                    <a:pt x="91" y="393"/>
                  </a:cubicBezTo>
                  <a:cubicBezTo>
                    <a:pt x="92" y="390"/>
                    <a:pt x="92" y="386"/>
                    <a:pt x="89" y="385"/>
                  </a:cubicBezTo>
                  <a:cubicBezTo>
                    <a:pt x="76" y="377"/>
                    <a:pt x="71" y="369"/>
                    <a:pt x="84" y="357"/>
                  </a:cubicBezTo>
                  <a:cubicBezTo>
                    <a:pt x="87" y="355"/>
                    <a:pt x="86" y="350"/>
                    <a:pt x="83" y="348"/>
                  </a:cubicBezTo>
                  <a:cubicBezTo>
                    <a:pt x="76" y="345"/>
                    <a:pt x="72" y="338"/>
                    <a:pt x="73" y="330"/>
                  </a:cubicBezTo>
                  <a:cubicBezTo>
                    <a:pt x="75" y="331"/>
                    <a:pt x="77" y="331"/>
                    <a:pt x="79" y="332"/>
                  </a:cubicBezTo>
                  <a:cubicBezTo>
                    <a:pt x="95" y="338"/>
                    <a:pt x="113" y="336"/>
                    <a:pt x="130" y="339"/>
                  </a:cubicBezTo>
                  <a:cubicBezTo>
                    <a:pt x="142" y="341"/>
                    <a:pt x="157" y="341"/>
                    <a:pt x="168" y="338"/>
                  </a:cubicBezTo>
                  <a:cubicBezTo>
                    <a:pt x="171" y="338"/>
                    <a:pt x="187" y="335"/>
                    <a:pt x="188" y="333"/>
                  </a:cubicBezTo>
                  <a:cubicBezTo>
                    <a:pt x="187" y="335"/>
                    <a:pt x="186" y="338"/>
                    <a:pt x="185" y="340"/>
                  </a:cubicBezTo>
                  <a:cubicBezTo>
                    <a:pt x="183" y="340"/>
                    <a:pt x="182" y="340"/>
                    <a:pt x="180" y="341"/>
                  </a:cubicBezTo>
                  <a:cubicBezTo>
                    <a:pt x="165" y="355"/>
                    <a:pt x="148" y="359"/>
                    <a:pt x="128" y="361"/>
                  </a:cubicBezTo>
                  <a:cubicBezTo>
                    <a:pt x="117" y="363"/>
                    <a:pt x="105" y="363"/>
                    <a:pt x="96" y="371"/>
                  </a:cubicBezTo>
                  <a:cubicBezTo>
                    <a:pt x="94" y="372"/>
                    <a:pt x="96" y="375"/>
                    <a:pt x="98" y="374"/>
                  </a:cubicBezTo>
                  <a:cubicBezTo>
                    <a:pt x="111" y="369"/>
                    <a:pt x="126" y="370"/>
                    <a:pt x="139" y="368"/>
                  </a:cubicBezTo>
                  <a:cubicBezTo>
                    <a:pt x="154" y="365"/>
                    <a:pt x="167" y="361"/>
                    <a:pt x="179" y="353"/>
                  </a:cubicBezTo>
                  <a:cubicBezTo>
                    <a:pt x="179" y="353"/>
                    <a:pt x="179" y="353"/>
                    <a:pt x="179" y="353"/>
                  </a:cubicBezTo>
                  <a:cubicBezTo>
                    <a:pt x="180" y="355"/>
                    <a:pt x="181" y="355"/>
                    <a:pt x="183" y="357"/>
                  </a:cubicBezTo>
                  <a:cubicBezTo>
                    <a:pt x="184" y="358"/>
                    <a:pt x="199" y="369"/>
                    <a:pt x="190" y="372"/>
                  </a:cubicBezTo>
                  <a:close/>
                  <a:moveTo>
                    <a:pt x="176" y="321"/>
                  </a:moveTo>
                  <a:cubicBezTo>
                    <a:pt x="176" y="322"/>
                    <a:pt x="176" y="322"/>
                    <a:pt x="176" y="323"/>
                  </a:cubicBezTo>
                  <a:cubicBezTo>
                    <a:pt x="168" y="325"/>
                    <a:pt x="160" y="326"/>
                    <a:pt x="152" y="326"/>
                  </a:cubicBezTo>
                  <a:cubicBezTo>
                    <a:pt x="157" y="303"/>
                    <a:pt x="158" y="278"/>
                    <a:pt x="159" y="254"/>
                  </a:cubicBezTo>
                  <a:cubicBezTo>
                    <a:pt x="161" y="219"/>
                    <a:pt x="174" y="184"/>
                    <a:pt x="168" y="150"/>
                  </a:cubicBezTo>
                  <a:cubicBezTo>
                    <a:pt x="168" y="148"/>
                    <a:pt x="166" y="149"/>
                    <a:pt x="166" y="150"/>
                  </a:cubicBezTo>
                  <a:cubicBezTo>
                    <a:pt x="162" y="185"/>
                    <a:pt x="154" y="219"/>
                    <a:pt x="151" y="254"/>
                  </a:cubicBezTo>
                  <a:cubicBezTo>
                    <a:pt x="150" y="276"/>
                    <a:pt x="147" y="298"/>
                    <a:pt x="145" y="319"/>
                  </a:cubicBezTo>
                  <a:cubicBezTo>
                    <a:pt x="145" y="322"/>
                    <a:pt x="144" y="324"/>
                    <a:pt x="144" y="326"/>
                  </a:cubicBezTo>
                  <a:cubicBezTo>
                    <a:pt x="135" y="326"/>
                    <a:pt x="126" y="325"/>
                    <a:pt x="117" y="324"/>
                  </a:cubicBezTo>
                  <a:cubicBezTo>
                    <a:pt x="117" y="324"/>
                    <a:pt x="116" y="323"/>
                    <a:pt x="116" y="322"/>
                  </a:cubicBezTo>
                  <a:cubicBezTo>
                    <a:pt x="115" y="321"/>
                    <a:pt x="113" y="321"/>
                    <a:pt x="112" y="322"/>
                  </a:cubicBezTo>
                  <a:cubicBezTo>
                    <a:pt x="117" y="312"/>
                    <a:pt x="111" y="299"/>
                    <a:pt x="111" y="288"/>
                  </a:cubicBezTo>
                  <a:cubicBezTo>
                    <a:pt x="110" y="275"/>
                    <a:pt x="111" y="262"/>
                    <a:pt x="111" y="249"/>
                  </a:cubicBezTo>
                  <a:cubicBezTo>
                    <a:pt x="112" y="219"/>
                    <a:pt x="109" y="189"/>
                    <a:pt x="105" y="159"/>
                  </a:cubicBezTo>
                  <a:cubicBezTo>
                    <a:pt x="105" y="157"/>
                    <a:pt x="101" y="157"/>
                    <a:pt x="101" y="159"/>
                  </a:cubicBezTo>
                  <a:cubicBezTo>
                    <a:pt x="103" y="192"/>
                    <a:pt x="106" y="225"/>
                    <a:pt x="106" y="258"/>
                  </a:cubicBezTo>
                  <a:cubicBezTo>
                    <a:pt x="105" y="280"/>
                    <a:pt x="104" y="302"/>
                    <a:pt x="110" y="324"/>
                  </a:cubicBezTo>
                  <a:cubicBezTo>
                    <a:pt x="104" y="324"/>
                    <a:pt x="99" y="323"/>
                    <a:pt x="94" y="324"/>
                  </a:cubicBezTo>
                  <a:cubicBezTo>
                    <a:pt x="94" y="324"/>
                    <a:pt x="91" y="323"/>
                    <a:pt x="87" y="323"/>
                  </a:cubicBezTo>
                  <a:cubicBezTo>
                    <a:pt x="88" y="323"/>
                    <a:pt x="89" y="322"/>
                    <a:pt x="89" y="321"/>
                  </a:cubicBezTo>
                  <a:cubicBezTo>
                    <a:pt x="95" y="266"/>
                    <a:pt x="69" y="237"/>
                    <a:pt x="40" y="194"/>
                  </a:cubicBezTo>
                  <a:cubicBezTo>
                    <a:pt x="17" y="160"/>
                    <a:pt x="4" y="112"/>
                    <a:pt x="24" y="73"/>
                  </a:cubicBezTo>
                  <a:cubicBezTo>
                    <a:pt x="42" y="41"/>
                    <a:pt x="76" y="23"/>
                    <a:pt x="110" y="16"/>
                  </a:cubicBezTo>
                  <a:cubicBezTo>
                    <a:pt x="156" y="7"/>
                    <a:pt x="195" y="26"/>
                    <a:pt x="229" y="54"/>
                  </a:cubicBezTo>
                  <a:cubicBezTo>
                    <a:pt x="266" y="84"/>
                    <a:pt x="259" y="142"/>
                    <a:pt x="237" y="178"/>
                  </a:cubicBezTo>
                  <a:cubicBezTo>
                    <a:pt x="223" y="202"/>
                    <a:pt x="201" y="221"/>
                    <a:pt x="191" y="247"/>
                  </a:cubicBezTo>
                  <a:cubicBezTo>
                    <a:pt x="181" y="271"/>
                    <a:pt x="177" y="295"/>
                    <a:pt x="176" y="3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1" name="Freeform 6"/>
            <p:cNvSpPr/>
            <p:nvPr/>
          </p:nvSpPr>
          <p:spPr bwMode="auto">
            <a:xfrm>
              <a:off x="3685" y="2041"/>
              <a:ext cx="316" cy="104"/>
            </a:xfrm>
            <a:custGeom>
              <a:avLst/>
              <a:gdLst>
                <a:gd name="T0" fmla="*/ 114 w 118"/>
                <a:gd name="T1" fmla="*/ 19 h 39"/>
                <a:gd name="T2" fmla="*/ 101 w 118"/>
                <a:gd name="T3" fmla="*/ 8 h 39"/>
                <a:gd name="T4" fmla="*/ 96 w 118"/>
                <a:gd name="T5" fmla="*/ 8 h 39"/>
                <a:gd name="T6" fmla="*/ 89 w 118"/>
                <a:gd name="T7" fmla="*/ 16 h 39"/>
                <a:gd name="T8" fmla="*/ 88 w 118"/>
                <a:gd name="T9" fmla="*/ 11 h 39"/>
                <a:gd name="T10" fmla="*/ 81 w 118"/>
                <a:gd name="T11" fmla="*/ 8 h 39"/>
                <a:gd name="T12" fmla="*/ 71 w 118"/>
                <a:gd name="T13" fmla="*/ 18 h 39"/>
                <a:gd name="T14" fmla="*/ 72 w 118"/>
                <a:gd name="T15" fmla="*/ 11 h 39"/>
                <a:gd name="T16" fmla="*/ 65 w 118"/>
                <a:gd name="T17" fmla="*/ 7 h 39"/>
                <a:gd name="T18" fmla="*/ 54 w 118"/>
                <a:gd name="T19" fmla="*/ 19 h 39"/>
                <a:gd name="T20" fmla="*/ 51 w 118"/>
                <a:gd name="T21" fmla="*/ 6 h 39"/>
                <a:gd name="T22" fmla="*/ 43 w 118"/>
                <a:gd name="T23" fmla="*/ 5 h 39"/>
                <a:gd name="T24" fmla="*/ 41 w 118"/>
                <a:gd name="T25" fmla="*/ 11 h 39"/>
                <a:gd name="T26" fmla="*/ 40 w 118"/>
                <a:gd name="T27" fmla="*/ 15 h 39"/>
                <a:gd name="T28" fmla="*/ 28 w 118"/>
                <a:gd name="T29" fmla="*/ 11 h 39"/>
                <a:gd name="T30" fmla="*/ 21 w 118"/>
                <a:gd name="T31" fmla="*/ 10 h 39"/>
                <a:gd name="T32" fmla="*/ 8 w 118"/>
                <a:gd name="T33" fmla="*/ 16 h 39"/>
                <a:gd name="T34" fmla="*/ 9 w 118"/>
                <a:gd name="T35" fmla="*/ 15 h 39"/>
                <a:gd name="T36" fmla="*/ 9 w 118"/>
                <a:gd name="T37" fmla="*/ 14 h 39"/>
                <a:gd name="T38" fmla="*/ 5 w 118"/>
                <a:gd name="T39" fmla="*/ 13 h 39"/>
                <a:gd name="T40" fmla="*/ 13 w 118"/>
                <a:gd name="T41" fmla="*/ 33 h 39"/>
                <a:gd name="T42" fmla="*/ 18 w 118"/>
                <a:gd name="T43" fmla="*/ 32 h 39"/>
                <a:gd name="T44" fmla="*/ 23 w 118"/>
                <a:gd name="T45" fmla="*/ 24 h 39"/>
                <a:gd name="T46" fmla="*/ 36 w 118"/>
                <a:gd name="T47" fmla="*/ 34 h 39"/>
                <a:gd name="T48" fmla="*/ 46 w 118"/>
                <a:gd name="T49" fmla="*/ 26 h 39"/>
                <a:gd name="T50" fmla="*/ 50 w 118"/>
                <a:gd name="T51" fmla="*/ 31 h 39"/>
                <a:gd name="T52" fmla="*/ 58 w 118"/>
                <a:gd name="T53" fmla="*/ 30 h 39"/>
                <a:gd name="T54" fmla="*/ 63 w 118"/>
                <a:gd name="T55" fmla="*/ 24 h 39"/>
                <a:gd name="T56" fmla="*/ 63 w 118"/>
                <a:gd name="T57" fmla="*/ 27 h 39"/>
                <a:gd name="T58" fmla="*/ 70 w 118"/>
                <a:gd name="T59" fmla="*/ 30 h 39"/>
                <a:gd name="T60" fmla="*/ 81 w 118"/>
                <a:gd name="T61" fmla="*/ 21 h 39"/>
                <a:gd name="T62" fmla="*/ 83 w 118"/>
                <a:gd name="T63" fmla="*/ 27 h 39"/>
                <a:gd name="T64" fmla="*/ 89 w 118"/>
                <a:gd name="T65" fmla="*/ 29 h 39"/>
                <a:gd name="T66" fmla="*/ 108 w 118"/>
                <a:gd name="T67" fmla="*/ 25 h 39"/>
                <a:gd name="T68" fmla="*/ 114 w 118"/>
                <a:gd name="T6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39">
                  <a:moveTo>
                    <a:pt x="114" y="19"/>
                  </a:moveTo>
                  <a:cubicBezTo>
                    <a:pt x="110" y="14"/>
                    <a:pt x="106" y="10"/>
                    <a:pt x="101" y="8"/>
                  </a:cubicBezTo>
                  <a:cubicBezTo>
                    <a:pt x="99" y="7"/>
                    <a:pt x="97" y="7"/>
                    <a:pt x="96" y="8"/>
                  </a:cubicBezTo>
                  <a:cubicBezTo>
                    <a:pt x="94" y="11"/>
                    <a:pt x="91" y="14"/>
                    <a:pt x="89" y="16"/>
                  </a:cubicBezTo>
                  <a:cubicBezTo>
                    <a:pt x="89" y="15"/>
                    <a:pt x="88" y="13"/>
                    <a:pt x="88" y="11"/>
                  </a:cubicBezTo>
                  <a:cubicBezTo>
                    <a:pt x="88" y="7"/>
                    <a:pt x="83" y="5"/>
                    <a:pt x="81" y="8"/>
                  </a:cubicBezTo>
                  <a:cubicBezTo>
                    <a:pt x="77" y="11"/>
                    <a:pt x="74" y="15"/>
                    <a:pt x="71" y="18"/>
                  </a:cubicBezTo>
                  <a:cubicBezTo>
                    <a:pt x="71" y="16"/>
                    <a:pt x="71" y="13"/>
                    <a:pt x="72" y="11"/>
                  </a:cubicBezTo>
                  <a:cubicBezTo>
                    <a:pt x="72" y="8"/>
                    <a:pt x="68" y="6"/>
                    <a:pt x="65" y="7"/>
                  </a:cubicBezTo>
                  <a:cubicBezTo>
                    <a:pt x="61" y="11"/>
                    <a:pt x="57" y="14"/>
                    <a:pt x="54" y="19"/>
                  </a:cubicBezTo>
                  <a:cubicBezTo>
                    <a:pt x="52" y="15"/>
                    <a:pt x="51" y="10"/>
                    <a:pt x="51" y="6"/>
                  </a:cubicBezTo>
                  <a:cubicBezTo>
                    <a:pt x="51" y="1"/>
                    <a:pt x="44" y="0"/>
                    <a:pt x="43" y="5"/>
                  </a:cubicBezTo>
                  <a:cubicBezTo>
                    <a:pt x="43" y="7"/>
                    <a:pt x="42" y="9"/>
                    <a:pt x="41" y="11"/>
                  </a:cubicBezTo>
                  <a:cubicBezTo>
                    <a:pt x="41" y="13"/>
                    <a:pt x="41" y="14"/>
                    <a:pt x="40" y="15"/>
                  </a:cubicBezTo>
                  <a:cubicBezTo>
                    <a:pt x="38" y="25"/>
                    <a:pt x="34" y="24"/>
                    <a:pt x="28" y="11"/>
                  </a:cubicBezTo>
                  <a:cubicBezTo>
                    <a:pt x="27" y="7"/>
                    <a:pt x="22" y="6"/>
                    <a:pt x="21" y="10"/>
                  </a:cubicBezTo>
                  <a:cubicBezTo>
                    <a:pt x="9" y="39"/>
                    <a:pt x="16" y="12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2"/>
                    <a:pt x="6" y="12"/>
                    <a:pt x="5" y="13"/>
                  </a:cubicBezTo>
                  <a:cubicBezTo>
                    <a:pt x="0" y="19"/>
                    <a:pt x="7" y="30"/>
                    <a:pt x="13" y="33"/>
                  </a:cubicBezTo>
                  <a:cubicBezTo>
                    <a:pt x="14" y="35"/>
                    <a:pt x="17" y="34"/>
                    <a:pt x="18" y="32"/>
                  </a:cubicBezTo>
                  <a:cubicBezTo>
                    <a:pt x="20" y="29"/>
                    <a:pt x="21" y="27"/>
                    <a:pt x="23" y="24"/>
                  </a:cubicBezTo>
                  <a:cubicBezTo>
                    <a:pt x="25" y="31"/>
                    <a:pt x="28" y="36"/>
                    <a:pt x="36" y="34"/>
                  </a:cubicBezTo>
                  <a:cubicBezTo>
                    <a:pt x="41" y="33"/>
                    <a:pt x="44" y="30"/>
                    <a:pt x="46" y="26"/>
                  </a:cubicBezTo>
                  <a:cubicBezTo>
                    <a:pt x="47" y="28"/>
                    <a:pt x="48" y="29"/>
                    <a:pt x="50" y="31"/>
                  </a:cubicBezTo>
                  <a:cubicBezTo>
                    <a:pt x="53" y="33"/>
                    <a:pt x="56" y="33"/>
                    <a:pt x="58" y="30"/>
                  </a:cubicBezTo>
                  <a:cubicBezTo>
                    <a:pt x="60" y="28"/>
                    <a:pt x="61" y="26"/>
                    <a:pt x="63" y="24"/>
                  </a:cubicBezTo>
                  <a:cubicBezTo>
                    <a:pt x="63" y="25"/>
                    <a:pt x="63" y="26"/>
                    <a:pt x="63" y="27"/>
                  </a:cubicBezTo>
                  <a:cubicBezTo>
                    <a:pt x="64" y="30"/>
                    <a:pt x="67" y="31"/>
                    <a:pt x="70" y="30"/>
                  </a:cubicBezTo>
                  <a:cubicBezTo>
                    <a:pt x="74" y="27"/>
                    <a:pt x="77" y="24"/>
                    <a:pt x="81" y="21"/>
                  </a:cubicBezTo>
                  <a:cubicBezTo>
                    <a:pt x="81" y="23"/>
                    <a:pt x="82" y="25"/>
                    <a:pt x="83" y="27"/>
                  </a:cubicBezTo>
                  <a:cubicBezTo>
                    <a:pt x="83" y="29"/>
                    <a:pt x="87" y="30"/>
                    <a:pt x="89" y="29"/>
                  </a:cubicBezTo>
                  <a:cubicBezTo>
                    <a:pt x="96" y="23"/>
                    <a:pt x="100" y="16"/>
                    <a:pt x="108" y="25"/>
                  </a:cubicBezTo>
                  <a:cubicBezTo>
                    <a:pt x="111" y="30"/>
                    <a:pt x="118" y="23"/>
                    <a:pt x="11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/>
          </p:nvSpPr>
          <p:spPr bwMode="auto">
            <a:xfrm>
              <a:off x="3361" y="2384"/>
              <a:ext cx="160" cy="150"/>
            </a:xfrm>
            <a:custGeom>
              <a:avLst/>
              <a:gdLst>
                <a:gd name="T0" fmla="*/ 49 w 60"/>
                <a:gd name="T1" fmla="*/ 4 h 56"/>
                <a:gd name="T2" fmla="*/ 45 w 60"/>
                <a:gd name="T3" fmla="*/ 10 h 56"/>
                <a:gd name="T4" fmla="*/ 35 w 60"/>
                <a:gd name="T5" fmla="*/ 15 h 56"/>
                <a:gd name="T6" fmla="*/ 18 w 60"/>
                <a:gd name="T7" fmla="*/ 23 h 56"/>
                <a:gd name="T8" fmla="*/ 3 w 60"/>
                <a:gd name="T9" fmla="*/ 45 h 56"/>
                <a:gd name="T10" fmla="*/ 26 w 60"/>
                <a:gd name="T11" fmla="*/ 46 h 56"/>
                <a:gd name="T12" fmla="*/ 56 w 60"/>
                <a:gd name="T13" fmla="*/ 9 h 56"/>
                <a:gd name="T14" fmla="*/ 49 w 60"/>
                <a:gd name="T15" fmla="*/ 4 h 56"/>
                <a:gd name="T16" fmla="*/ 27 w 60"/>
                <a:gd name="T17" fmla="*/ 32 h 56"/>
                <a:gd name="T18" fmla="*/ 18 w 60"/>
                <a:gd name="T19" fmla="*/ 41 h 56"/>
                <a:gd name="T20" fmla="*/ 11 w 60"/>
                <a:gd name="T21" fmla="*/ 41 h 56"/>
                <a:gd name="T22" fmla="*/ 15 w 60"/>
                <a:gd name="T23" fmla="*/ 35 h 56"/>
                <a:gd name="T24" fmla="*/ 34 w 60"/>
                <a:gd name="T25" fmla="*/ 25 h 56"/>
                <a:gd name="T26" fmla="*/ 27 w 60"/>
                <a:gd name="T2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56">
                  <a:moveTo>
                    <a:pt x="49" y="4"/>
                  </a:moveTo>
                  <a:cubicBezTo>
                    <a:pt x="48" y="6"/>
                    <a:pt x="46" y="8"/>
                    <a:pt x="45" y="10"/>
                  </a:cubicBezTo>
                  <a:cubicBezTo>
                    <a:pt x="42" y="12"/>
                    <a:pt x="39" y="14"/>
                    <a:pt x="35" y="15"/>
                  </a:cubicBezTo>
                  <a:cubicBezTo>
                    <a:pt x="30" y="18"/>
                    <a:pt x="24" y="20"/>
                    <a:pt x="18" y="23"/>
                  </a:cubicBezTo>
                  <a:cubicBezTo>
                    <a:pt x="10" y="26"/>
                    <a:pt x="0" y="35"/>
                    <a:pt x="3" y="45"/>
                  </a:cubicBezTo>
                  <a:cubicBezTo>
                    <a:pt x="6" y="56"/>
                    <a:pt x="21" y="51"/>
                    <a:pt x="26" y="46"/>
                  </a:cubicBezTo>
                  <a:cubicBezTo>
                    <a:pt x="37" y="34"/>
                    <a:pt x="47" y="22"/>
                    <a:pt x="56" y="9"/>
                  </a:cubicBezTo>
                  <a:cubicBezTo>
                    <a:pt x="60" y="4"/>
                    <a:pt x="52" y="0"/>
                    <a:pt x="49" y="4"/>
                  </a:cubicBezTo>
                  <a:close/>
                  <a:moveTo>
                    <a:pt x="27" y="32"/>
                  </a:moveTo>
                  <a:cubicBezTo>
                    <a:pt x="24" y="34"/>
                    <a:pt x="21" y="38"/>
                    <a:pt x="18" y="41"/>
                  </a:cubicBezTo>
                  <a:cubicBezTo>
                    <a:pt x="18" y="41"/>
                    <a:pt x="11" y="45"/>
                    <a:pt x="11" y="41"/>
                  </a:cubicBezTo>
                  <a:cubicBezTo>
                    <a:pt x="12" y="39"/>
                    <a:pt x="13" y="37"/>
                    <a:pt x="15" y="35"/>
                  </a:cubicBezTo>
                  <a:cubicBezTo>
                    <a:pt x="19" y="30"/>
                    <a:pt x="27" y="27"/>
                    <a:pt x="34" y="25"/>
                  </a:cubicBezTo>
                  <a:cubicBezTo>
                    <a:pt x="31" y="27"/>
                    <a:pt x="29" y="30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3" name="Freeform 8"/>
            <p:cNvSpPr>
              <a:spLocks noEditPoints="1"/>
            </p:cNvSpPr>
            <p:nvPr/>
          </p:nvSpPr>
          <p:spPr bwMode="auto">
            <a:xfrm>
              <a:off x="3171" y="2159"/>
              <a:ext cx="187" cy="112"/>
            </a:xfrm>
            <a:custGeom>
              <a:avLst/>
              <a:gdLst>
                <a:gd name="T0" fmla="*/ 66 w 70"/>
                <a:gd name="T1" fmla="*/ 3 h 42"/>
                <a:gd name="T2" fmla="*/ 65 w 70"/>
                <a:gd name="T3" fmla="*/ 4 h 42"/>
                <a:gd name="T4" fmla="*/ 59 w 70"/>
                <a:gd name="T5" fmla="*/ 1 h 42"/>
                <a:gd name="T6" fmla="*/ 53 w 70"/>
                <a:gd name="T7" fmla="*/ 6 h 42"/>
                <a:gd name="T8" fmla="*/ 3 w 70"/>
                <a:gd name="T9" fmla="*/ 33 h 42"/>
                <a:gd name="T10" fmla="*/ 25 w 70"/>
                <a:gd name="T11" fmla="*/ 36 h 42"/>
                <a:gd name="T12" fmla="*/ 64 w 70"/>
                <a:gd name="T13" fmla="*/ 9 h 42"/>
                <a:gd name="T14" fmla="*/ 64 w 70"/>
                <a:gd name="T15" fmla="*/ 8 h 42"/>
                <a:gd name="T16" fmla="*/ 67 w 70"/>
                <a:gd name="T17" fmla="*/ 7 h 42"/>
                <a:gd name="T18" fmla="*/ 66 w 70"/>
                <a:gd name="T19" fmla="*/ 3 h 42"/>
                <a:gd name="T20" fmla="*/ 13 w 70"/>
                <a:gd name="T21" fmla="*/ 31 h 42"/>
                <a:gd name="T22" fmla="*/ 17 w 70"/>
                <a:gd name="T23" fmla="*/ 25 h 42"/>
                <a:gd name="T24" fmla="*/ 25 w 70"/>
                <a:gd name="T25" fmla="*/ 21 h 42"/>
                <a:gd name="T26" fmla="*/ 39 w 70"/>
                <a:gd name="T27" fmla="*/ 17 h 42"/>
                <a:gd name="T28" fmla="*/ 41 w 70"/>
                <a:gd name="T29" fmla="*/ 16 h 42"/>
                <a:gd name="T30" fmla="*/ 13 w 70"/>
                <a:gd name="T31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42">
                  <a:moveTo>
                    <a:pt x="66" y="3"/>
                  </a:moveTo>
                  <a:cubicBezTo>
                    <a:pt x="66" y="3"/>
                    <a:pt x="66" y="3"/>
                    <a:pt x="65" y="4"/>
                  </a:cubicBezTo>
                  <a:cubicBezTo>
                    <a:pt x="64" y="2"/>
                    <a:pt x="62" y="0"/>
                    <a:pt x="59" y="1"/>
                  </a:cubicBezTo>
                  <a:cubicBezTo>
                    <a:pt x="57" y="3"/>
                    <a:pt x="55" y="4"/>
                    <a:pt x="53" y="6"/>
                  </a:cubicBezTo>
                  <a:cubicBezTo>
                    <a:pt x="32" y="9"/>
                    <a:pt x="0" y="15"/>
                    <a:pt x="3" y="33"/>
                  </a:cubicBezTo>
                  <a:cubicBezTo>
                    <a:pt x="5" y="42"/>
                    <a:pt x="20" y="38"/>
                    <a:pt x="25" y="36"/>
                  </a:cubicBezTo>
                  <a:cubicBezTo>
                    <a:pt x="39" y="29"/>
                    <a:pt x="50" y="16"/>
                    <a:pt x="64" y="9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5" y="8"/>
                    <a:pt x="66" y="7"/>
                    <a:pt x="67" y="7"/>
                  </a:cubicBezTo>
                  <a:cubicBezTo>
                    <a:pt x="70" y="6"/>
                    <a:pt x="69" y="3"/>
                    <a:pt x="66" y="3"/>
                  </a:cubicBezTo>
                  <a:close/>
                  <a:moveTo>
                    <a:pt x="13" y="31"/>
                  </a:moveTo>
                  <a:cubicBezTo>
                    <a:pt x="12" y="28"/>
                    <a:pt x="14" y="25"/>
                    <a:pt x="17" y="25"/>
                  </a:cubicBezTo>
                  <a:cubicBezTo>
                    <a:pt x="20" y="23"/>
                    <a:pt x="23" y="22"/>
                    <a:pt x="25" y="21"/>
                  </a:cubicBezTo>
                  <a:cubicBezTo>
                    <a:pt x="30" y="19"/>
                    <a:pt x="34" y="18"/>
                    <a:pt x="39" y="17"/>
                  </a:cubicBezTo>
                  <a:cubicBezTo>
                    <a:pt x="39" y="16"/>
                    <a:pt x="40" y="16"/>
                    <a:pt x="41" y="16"/>
                  </a:cubicBezTo>
                  <a:cubicBezTo>
                    <a:pt x="32" y="23"/>
                    <a:pt x="24" y="30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3120" y="1965"/>
              <a:ext cx="211" cy="110"/>
            </a:xfrm>
            <a:custGeom>
              <a:avLst/>
              <a:gdLst>
                <a:gd name="T0" fmla="*/ 77 w 79"/>
                <a:gd name="T1" fmla="*/ 35 h 41"/>
                <a:gd name="T2" fmla="*/ 74 w 79"/>
                <a:gd name="T3" fmla="*/ 33 h 41"/>
                <a:gd name="T4" fmla="*/ 72 w 79"/>
                <a:gd name="T5" fmla="*/ 32 h 41"/>
                <a:gd name="T6" fmla="*/ 43 w 79"/>
                <a:gd name="T7" fmla="*/ 10 h 41"/>
                <a:gd name="T8" fmla="*/ 5 w 79"/>
                <a:gd name="T9" fmla="*/ 3 h 41"/>
                <a:gd name="T10" fmla="*/ 1 w 79"/>
                <a:gd name="T11" fmla="*/ 9 h 41"/>
                <a:gd name="T12" fmla="*/ 32 w 79"/>
                <a:gd name="T13" fmla="*/ 34 h 41"/>
                <a:gd name="T14" fmla="*/ 67 w 79"/>
                <a:gd name="T15" fmla="*/ 40 h 41"/>
                <a:gd name="T16" fmla="*/ 71 w 79"/>
                <a:gd name="T17" fmla="*/ 41 h 41"/>
                <a:gd name="T18" fmla="*/ 74 w 79"/>
                <a:gd name="T19" fmla="*/ 39 h 41"/>
                <a:gd name="T20" fmla="*/ 77 w 79"/>
                <a:gd name="T21" fmla="*/ 38 h 41"/>
                <a:gd name="T22" fmla="*/ 77 w 79"/>
                <a:gd name="T23" fmla="*/ 35 h 41"/>
                <a:gd name="T24" fmla="*/ 13 w 79"/>
                <a:gd name="T25" fmla="*/ 12 h 41"/>
                <a:gd name="T26" fmla="*/ 50 w 79"/>
                <a:gd name="T27" fmla="*/ 27 h 41"/>
                <a:gd name="T28" fmla="*/ 51 w 79"/>
                <a:gd name="T29" fmla="*/ 28 h 41"/>
                <a:gd name="T30" fmla="*/ 13 w 79"/>
                <a:gd name="T3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" h="41">
                  <a:moveTo>
                    <a:pt x="77" y="35"/>
                  </a:moveTo>
                  <a:cubicBezTo>
                    <a:pt x="76" y="34"/>
                    <a:pt x="75" y="34"/>
                    <a:pt x="74" y="33"/>
                  </a:cubicBezTo>
                  <a:cubicBezTo>
                    <a:pt x="73" y="33"/>
                    <a:pt x="73" y="33"/>
                    <a:pt x="72" y="32"/>
                  </a:cubicBezTo>
                  <a:cubicBezTo>
                    <a:pt x="60" y="30"/>
                    <a:pt x="53" y="16"/>
                    <a:pt x="43" y="10"/>
                  </a:cubicBezTo>
                  <a:cubicBezTo>
                    <a:pt x="31" y="3"/>
                    <a:pt x="17" y="0"/>
                    <a:pt x="5" y="3"/>
                  </a:cubicBezTo>
                  <a:cubicBezTo>
                    <a:pt x="2" y="4"/>
                    <a:pt x="0" y="7"/>
                    <a:pt x="1" y="9"/>
                  </a:cubicBezTo>
                  <a:cubicBezTo>
                    <a:pt x="5" y="23"/>
                    <a:pt x="19" y="29"/>
                    <a:pt x="32" y="34"/>
                  </a:cubicBezTo>
                  <a:cubicBezTo>
                    <a:pt x="41" y="37"/>
                    <a:pt x="55" y="41"/>
                    <a:pt x="67" y="40"/>
                  </a:cubicBezTo>
                  <a:cubicBezTo>
                    <a:pt x="68" y="40"/>
                    <a:pt x="70" y="40"/>
                    <a:pt x="71" y="41"/>
                  </a:cubicBezTo>
                  <a:cubicBezTo>
                    <a:pt x="72" y="41"/>
                    <a:pt x="74" y="40"/>
                    <a:pt x="74" y="39"/>
                  </a:cubicBezTo>
                  <a:cubicBezTo>
                    <a:pt x="75" y="38"/>
                    <a:pt x="76" y="38"/>
                    <a:pt x="77" y="38"/>
                  </a:cubicBezTo>
                  <a:cubicBezTo>
                    <a:pt x="78" y="37"/>
                    <a:pt x="79" y="36"/>
                    <a:pt x="77" y="35"/>
                  </a:cubicBezTo>
                  <a:close/>
                  <a:moveTo>
                    <a:pt x="13" y="12"/>
                  </a:moveTo>
                  <a:cubicBezTo>
                    <a:pt x="27" y="11"/>
                    <a:pt x="41" y="17"/>
                    <a:pt x="50" y="27"/>
                  </a:cubicBezTo>
                  <a:cubicBezTo>
                    <a:pt x="50" y="27"/>
                    <a:pt x="51" y="28"/>
                    <a:pt x="51" y="28"/>
                  </a:cubicBezTo>
                  <a:cubicBezTo>
                    <a:pt x="36" y="26"/>
                    <a:pt x="20" y="23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5" name="Freeform 10"/>
            <p:cNvSpPr>
              <a:spLocks noEditPoints="1"/>
            </p:cNvSpPr>
            <p:nvPr/>
          </p:nvSpPr>
          <p:spPr bwMode="auto">
            <a:xfrm>
              <a:off x="3211" y="1617"/>
              <a:ext cx="174" cy="185"/>
            </a:xfrm>
            <a:custGeom>
              <a:avLst/>
              <a:gdLst>
                <a:gd name="T0" fmla="*/ 41 w 65"/>
                <a:gd name="T1" fmla="*/ 23 h 69"/>
                <a:gd name="T2" fmla="*/ 3 w 65"/>
                <a:gd name="T3" fmla="*/ 5 h 69"/>
                <a:gd name="T4" fmla="*/ 1 w 65"/>
                <a:gd name="T5" fmla="*/ 10 h 69"/>
                <a:gd name="T6" fmla="*/ 29 w 65"/>
                <a:gd name="T7" fmla="*/ 47 h 69"/>
                <a:gd name="T8" fmla="*/ 58 w 65"/>
                <a:gd name="T9" fmla="*/ 66 h 69"/>
                <a:gd name="T10" fmla="*/ 65 w 65"/>
                <a:gd name="T11" fmla="*/ 65 h 69"/>
                <a:gd name="T12" fmla="*/ 41 w 65"/>
                <a:gd name="T13" fmla="*/ 23 h 69"/>
                <a:gd name="T14" fmla="*/ 9 w 65"/>
                <a:gd name="T15" fmla="*/ 12 h 69"/>
                <a:gd name="T16" fmla="*/ 38 w 65"/>
                <a:gd name="T17" fmla="*/ 30 h 69"/>
                <a:gd name="T18" fmla="*/ 57 w 65"/>
                <a:gd name="T19" fmla="*/ 59 h 69"/>
                <a:gd name="T20" fmla="*/ 32 w 65"/>
                <a:gd name="T21" fmla="*/ 39 h 69"/>
                <a:gd name="T22" fmla="*/ 9 w 65"/>
                <a:gd name="T23" fmla="*/ 1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69">
                  <a:moveTo>
                    <a:pt x="41" y="23"/>
                  </a:moveTo>
                  <a:cubicBezTo>
                    <a:pt x="32" y="11"/>
                    <a:pt x="20" y="0"/>
                    <a:pt x="3" y="5"/>
                  </a:cubicBezTo>
                  <a:cubicBezTo>
                    <a:pt x="1" y="6"/>
                    <a:pt x="0" y="8"/>
                    <a:pt x="1" y="10"/>
                  </a:cubicBezTo>
                  <a:cubicBezTo>
                    <a:pt x="3" y="26"/>
                    <a:pt x="17" y="37"/>
                    <a:pt x="29" y="47"/>
                  </a:cubicBezTo>
                  <a:cubicBezTo>
                    <a:pt x="37" y="54"/>
                    <a:pt x="47" y="66"/>
                    <a:pt x="58" y="66"/>
                  </a:cubicBezTo>
                  <a:cubicBezTo>
                    <a:pt x="60" y="69"/>
                    <a:pt x="65" y="68"/>
                    <a:pt x="65" y="65"/>
                  </a:cubicBezTo>
                  <a:cubicBezTo>
                    <a:pt x="63" y="50"/>
                    <a:pt x="50" y="35"/>
                    <a:pt x="41" y="23"/>
                  </a:cubicBezTo>
                  <a:close/>
                  <a:moveTo>
                    <a:pt x="9" y="12"/>
                  </a:moveTo>
                  <a:cubicBezTo>
                    <a:pt x="22" y="9"/>
                    <a:pt x="31" y="20"/>
                    <a:pt x="38" y="30"/>
                  </a:cubicBezTo>
                  <a:cubicBezTo>
                    <a:pt x="44" y="38"/>
                    <a:pt x="54" y="49"/>
                    <a:pt x="57" y="59"/>
                  </a:cubicBezTo>
                  <a:cubicBezTo>
                    <a:pt x="47" y="55"/>
                    <a:pt x="40" y="46"/>
                    <a:pt x="32" y="39"/>
                  </a:cubicBezTo>
                  <a:cubicBezTo>
                    <a:pt x="23" y="32"/>
                    <a:pt x="13" y="2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6" name="Freeform 11"/>
            <p:cNvSpPr>
              <a:spLocks noEditPoints="1"/>
            </p:cNvSpPr>
            <p:nvPr/>
          </p:nvSpPr>
          <p:spPr bwMode="auto">
            <a:xfrm>
              <a:off x="3379" y="1440"/>
              <a:ext cx="209" cy="254"/>
            </a:xfrm>
            <a:custGeom>
              <a:avLst/>
              <a:gdLst>
                <a:gd name="T0" fmla="*/ 60 w 78"/>
                <a:gd name="T1" fmla="*/ 34 h 95"/>
                <a:gd name="T2" fmla="*/ 26 w 78"/>
                <a:gd name="T3" fmla="*/ 5 h 95"/>
                <a:gd name="T4" fmla="*/ 55 w 78"/>
                <a:gd name="T5" fmla="*/ 88 h 95"/>
                <a:gd name="T6" fmla="*/ 58 w 78"/>
                <a:gd name="T7" fmla="*/ 88 h 95"/>
                <a:gd name="T8" fmla="*/ 65 w 78"/>
                <a:gd name="T9" fmla="*/ 92 h 95"/>
                <a:gd name="T10" fmla="*/ 60 w 78"/>
                <a:gd name="T11" fmla="*/ 34 h 95"/>
                <a:gd name="T12" fmla="*/ 59 w 78"/>
                <a:gd name="T13" fmla="*/ 85 h 95"/>
                <a:gd name="T14" fmla="*/ 27 w 78"/>
                <a:gd name="T15" fmla="*/ 19 h 95"/>
                <a:gd name="T16" fmla="*/ 38 w 78"/>
                <a:gd name="T17" fmla="*/ 14 h 95"/>
                <a:gd name="T18" fmla="*/ 51 w 78"/>
                <a:gd name="T19" fmla="*/ 37 h 95"/>
                <a:gd name="T20" fmla="*/ 59 w 78"/>
                <a:gd name="T21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95">
                  <a:moveTo>
                    <a:pt x="60" y="34"/>
                  </a:moveTo>
                  <a:cubicBezTo>
                    <a:pt x="54" y="21"/>
                    <a:pt x="44" y="0"/>
                    <a:pt x="26" y="5"/>
                  </a:cubicBezTo>
                  <a:cubicBezTo>
                    <a:pt x="0" y="13"/>
                    <a:pt x="44" y="80"/>
                    <a:pt x="55" y="88"/>
                  </a:cubicBezTo>
                  <a:cubicBezTo>
                    <a:pt x="56" y="89"/>
                    <a:pt x="57" y="89"/>
                    <a:pt x="58" y="88"/>
                  </a:cubicBezTo>
                  <a:cubicBezTo>
                    <a:pt x="58" y="92"/>
                    <a:pt x="62" y="95"/>
                    <a:pt x="65" y="92"/>
                  </a:cubicBezTo>
                  <a:cubicBezTo>
                    <a:pt x="78" y="78"/>
                    <a:pt x="66" y="49"/>
                    <a:pt x="60" y="34"/>
                  </a:cubicBezTo>
                  <a:close/>
                  <a:moveTo>
                    <a:pt x="59" y="85"/>
                  </a:moveTo>
                  <a:cubicBezTo>
                    <a:pt x="50" y="62"/>
                    <a:pt x="30" y="44"/>
                    <a:pt x="27" y="19"/>
                  </a:cubicBezTo>
                  <a:cubicBezTo>
                    <a:pt x="26" y="12"/>
                    <a:pt x="33" y="10"/>
                    <a:pt x="38" y="14"/>
                  </a:cubicBezTo>
                  <a:cubicBezTo>
                    <a:pt x="45" y="20"/>
                    <a:pt x="48" y="29"/>
                    <a:pt x="51" y="37"/>
                  </a:cubicBezTo>
                  <a:cubicBezTo>
                    <a:pt x="56" y="46"/>
                    <a:pt x="67" y="74"/>
                    <a:pt x="5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7" name="Freeform 12"/>
            <p:cNvSpPr>
              <a:spLocks noEditPoints="1"/>
            </p:cNvSpPr>
            <p:nvPr/>
          </p:nvSpPr>
          <p:spPr bwMode="auto">
            <a:xfrm>
              <a:off x="3733" y="1340"/>
              <a:ext cx="88" cy="258"/>
            </a:xfrm>
            <a:custGeom>
              <a:avLst/>
              <a:gdLst>
                <a:gd name="T0" fmla="*/ 29 w 33"/>
                <a:gd name="T1" fmla="*/ 33 h 96"/>
                <a:gd name="T2" fmla="*/ 10 w 33"/>
                <a:gd name="T3" fmla="*/ 9 h 96"/>
                <a:gd name="T4" fmla="*/ 3 w 33"/>
                <a:gd name="T5" fmla="*/ 48 h 96"/>
                <a:gd name="T6" fmla="*/ 16 w 33"/>
                <a:gd name="T7" fmla="*/ 89 h 96"/>
                <a:gd name="T8" fmla="*/ 17 w 33"/>
                <a:gd name="T9" fmla="*/ 89 h 96"/>
                <a:gd name="T10" fmla="*/ 17 w 33"/>
                <a:gd name="T11" fmla="*/ 93 h 96"/>
                <a:gd name="T12" fmla="*/ 22 w 33"/>
                <a:gd name="T13" fmla="*/ 94 h 96"/>
                <a:gd name="T14" fmla="*/ 29 w 33"/>
                <a:gd name="T15" fmla="*/ 33 h 96"/>
                <a:gd name="T16" fmla="*/ 17 w 33"/>
                <a:gd name="T17" fmla="*/ 85 h 96"/>
                <a:gd name="T18" fmla="*/ 12 w 33"/>
                <a:gd name="T19" fmla="*/ 58 h 96"/>
                <a:gd name="T20" fmla="*/ 12 w 33"/>
                <a:gd name="T21" fmla="*/ 22 h 96"/>
                <a:gd name="T22" fmla="*/ 20 w 33"/>
                <a:gd name="T23" fmla="*/ 24 h 96"/>
                <a:gd name="T24" fmla="*/ 24 w 33"/>
                <a:gd name="T25" fmla="*/ 47 h 96"/>
                <a:gd name="T26" fmla="*/ 17 w 33"/>
                <a:gd name="T27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96">
                  <a:moveTo>
                    <a:pt x="29" y="33"/>
                  </a:moveTo>
                  <a:cubicBezTo>
                    <a:pt x="28" y="25"/>
                    <a:pt x="23" y="0"/>
                    <a:pt x="10" y="9"/>
                  </a:cubicBezTo>
                  <a:cubicBezTo>
                    <a:pt x="0" y="17"/>
                    <a:pt x="2" y="38"/>
                    <a:pt x="3" y="48"/>
                  </a:cubicBezTo>
                  <a:cubicBezTo>
                    <a:pt x="4" y="61"/>
                    <a:pt x="4" y="80"/>
                    <a:pt x="16" y="89"/>
                  </a:cubicBezTo>
                  <a:cubicBezTo>
                    <a:pt x="16" y="89"/>
                    <a:pt x="17" y="89"/>
                    <a:pt x="17" y="89"/>
                  </a:cubicBezTo>
                  <a:cubicBezTo>
                    <a:pt x="17" y="90"/>
                    <a:pt x="17" y="92"/>
                    <a:pt x="17" y="93"/>
                  </a:cubicBezTo>
                  <a:cubicBezTo>
                    <a:pt x="17" y="95"/>
                    <a:pt x="20" y="96"/>
                    <a:pt x="22" y="94"/>
                  </a:cubicBezTo>
                  <a:cubicBezTo>
                    <a:pt x="32" y="76"/>
                    <a:pt x="33" y="53"/>
                    <a:pt x="29" y="33"/>
                  </a:cubicBezTo>
                  <a:close/>
                  <a:moveTo>
                    <a:pt x="17" y="85"/>
                  </a:moveTo>
                  <a:cubicBezTo>
                    <a:pt x="14" y="78"/>
                    <a:pt x="13" y="65"/>
                    <a:pt x="12" y="58"/>
                  </a:cubicBezTo>
                  <a:cubicBezTo>
                    <a:pt x="11" y="46"/>
                    <a:pt x="10" y="34"/>
                    <a:pt x="12" y="22"/>
                  </a:cubicBezTo>
                  <a:cubicBezTo>
                    <a:pt x="14" y="13"/>
                    <a:pt x="18" y="18"/>
                    <a:pt x="20" y="24"/>
                  </a:cubicBezTo>
                  <a:cubicBezTo>
                    <a:pt x="22" y="32"/>
                    <a:pt x="23" y="39"/>
                    <a:pt x="24" y="47"/>
                  </a:cubicBezTo>
                  <a:cubicBezTo>
                    <a:pt x="25" y="60"/>
                    <a:pt x="19" y="72"/>
                    <a:pt x="17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8" name="Freeform 13"/>
            <p:cNvSpPr>
              <a:spLocks noEditPoints="1"/>
            </p:cNvSpPr>
            <p:nvPr/>
          </p:nvSpPr>
          <p:spPr bwMode="auto">
            <a:xfrm>
              <a:off x="4006" y="1383"/>
              <a:ext cx="137" cy="236"/>
            </a:xfrm>
            <a:custGeom>
              <a:avLst/>
              <a:gdLst>
                <a:gd name="T0" fmla="*/ 37 w 51"/>
                <a:gd name="T1" fmla="*/ 1 h 88"/>
                <a:gd name="T2" fmla="*/ 13 w 51"/>
                <a:gd name="T3" fmla="*/ 33 h 88"/>
                <a:gd name="T4" fmla="*/ 8 w 51"/>
                <a:gd name="T5" fmla="*/ 78 h 88"/>
                <a:gd name="T6" fmla="*/ 6 w 51"/>
                <a:gd name="T7" fmla="*/ 80 h 88"/>
                <a:gd name="T8" fmla="*/ 10 w 51"/>
                <a:gd name="T9" fmla="*/ 86 h 88"/>
                <a:gd name="T10" fmla="*/ 39 w 51"/>
                <a:gd name="T11" fmla="*/ 35 h 88"/>
                <a:gd name="T12" fmla="*/ 37 w 51"/>
                <a:gd name="T13" fmla="*/ 1 h 88"/>
                <a:gd name="T14" fmla="*/ 35 w 51"/>
                <a:gd name="T15" fmla="*/ 22 h 88"/>
                <a:gd name="T16" fmla="*/ 29 w 51"/>
                <a:gd name="T17" fmla="*/ 40 h 88"/>
                <a:gd name="T18" fmla="*/ 11 w 51"/>
                <a:gd name="T19" fmla="*/ 74 h 88"/>
                <a:gd name="T20" fmla="*/ 32 w 51"/>
                <a:gd name="T21" fmla="*/ 10 h 88"/>
                <a:gd name="T22" fmla="*/ 35 w 51"/>
                <a:gd name="T23" fmla="*/ 2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8">
                  <a:moveTo>
                    <a:pt x="37" y="1"/>
                  </a:moveTo>
                  <a:cubicBezTo>
                    <a:pt x="22" y="2"/>
                    <a:pt x="17" y="22"/>
                    <a:pt x="13" y="33"/>
                  </a:cubicBezTo>
                  <a:cubicBezTo>
                    <a:pt x="9" y="44"/>
                    <a:pt x="0" y="67"/>
                    <a:pt x="8" y="78"/>
                  </a:cubicBezTo>
                  <a:cubicBezTo>
                    <a:pt x="7" y="79"/>
                    <a:pt x="7" y="79"/>
                    <a:pt x="6" y="80"/>
                  </a:cubicBezTo>
                  <a:cubicBezTo>
                    <a:pt x="3" y="83"/>
                    <a:pt x="7" y="88"/>
                    <a:pt x="10" y="86"/>
                  </a:cubicBezTo>
                  <a:cubicBezTo>
                    <a:pt x="26" y="75"/>
                    <a:pt x="33" y="52"/>
                    <a:pt x="39" y="35"/>
                  </a:cubicBezTo>
                  <a:cubicBezTo>
                    <a:pt x="41" y="30"/>
                    <a:pt x="51" y="0"/>
                    <a:pt x="37" y="1"/>
                  </a:cubicBezTo>
                  <a:close/>
                  <a:moveTo>
                    <a:pt x="35" y="22"/>
                  </a:moveTo>
                  <a:cubicBezTo>
                    <a:pt x="34" y="28"/>
                    <a:pt x="31" y="34"/>
                    <a:pt x="29" y="40"/>
                  </a:cubicBezTo>
                  <a:cubicBezTo>
                    <a:pt x="24" y="52"/>
                    <a:pt x="19" y="65"/>
                    <a:pt x="11" y="74"/>
                  </a:cubicBezTo>
                  <a:cubicBezTo>
                    <a:pt x="12" y="54"/>
                    <a:pt x="19" y="24"/>
                    <a:pt x="32" y="10"/>
                  </a:cubicBezTo>
                  <a:cubicBezTo>
                    <a:pt x="38" y="3"/>
                    <a:pt x="36" y="20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9" name="Freeform 14"/>
            <p:cNvSpPr>
              <a:spLocks noEditPoints="1"/>
            </p:cNvSpPr>
            <p:nvPr/>
          </p:nvSpPr>
          <p:spPr bwMode="auto">
            <a:xfrm>
              <a:off x="4215" y="1477"/>
              <a:ext cx="187" cy="201"/>
            </a:xfrm>
            <a:custGeom>
              <a:avLst/>
              <a:gdLst>
                <a:gd name="T0" fmla="*/ 55 w 70"/>
                <a:gd name="T1" fmla="*/ 4 h 75"/>
                <a:gd name="T2" fmla="*/ 29 w 70"/>
                <a:gd name="T3" fmla="*/ 26 h 75"/>
                <a:gd name="T4" fmla="*/ 12 w 70"/>
                <a:gd name="T5" fmla="*/ 60 h 75"/>
                <a:gd name="T6" fmla="*/ 1 w 70"/>
                <a:gd name="T7" fmla="*/ 69 h 75"/>
                <a:gd name="T8" fmla="*/ 4 w 70"/>
                <a:gd name="T9" fmla="*/ 74 h 75"/>
                <a:gd name="T10" fmla="*/ 11 w 70"/>
                <a:gd name="T11" fmla="*/ 72 h 75"/>
                <a:gd name="T12" fmla="*/ 14 w 70"/>
                <a:gd name="T13" fmla="*/ 71 h 75"/>
                <a:gd name="T14" fmla="*/ 15 w 70"/>
                <a:gd name="T15" fmla="*/ 69 h 75"/>
                <a:gd name="T16" fmla="*/ 21 w 70"/>
                <a:gd name="T17" fmla="*/ 64 h 75"/>
                <a:gd name="T18" fmla="*/ 53 w 70"/>
                <a:gd name="T19" fmla="*/ 41 h 75"/>
                <a:gd name="T20" fmla="*/ 55 w 70"/>
                <a:gd name="T21" fmla="*/ 4 h 75"/>
                <a:gd name="T22" fmla="*/ 55 w 70"/>
                <a:gd name="T23" fmla="*/ 19 h 75"/>
                <a:gd name="T24" fmla="*/ 43 w 70"/>
                <a:gd name="T25" fmla="*/ 41 h 75"/>
                <a:gd name="T26" fmla="*/ 23 w 70"/>
                <a:gd name="T27" fmla="*/ 54 h 75"/>
                <a:gd name="T28" fmla="*/ 46 w 70"/>
                <a:gd name="T29" fmla="*/ 15 h 75"/>
                <a:gd name="T30" fmla="*/ 55 w 70"/>
                <a:gd name="T31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5">
                  <a:moveTo>
                    <a:pt x="55" y="4"/>
                  </a:moveTo>
                  <a:cubicBezTo>
                    <a:pt x="45" y="0"/>
                    <a:pt x="34" y="19"/>
                    <a:pt x="29" y="26"/>
                  </a:cubicBezTo>
                  <a:cubicBezTo>
                    <a:pt x="23" y="37"/>
                    <a:pt x="16" y="48"/>
                    <a:pt x="12" y="60"/>
                  </a:cubicBezTo>
                  <a:cubicBezTo>
                    <a:pt x="8" y="63"/>
                    <a:pt x="3" y="66"/>
                    <a:pt x="1" y="69"/>
                  </a:cubicBezTo>
                  <a:cubicBezTo>
                    <a:pt x="0" y="71"/>
                    <a:pt x="2" y="75"/>
                    <a:pt x="4" y="74"/>
                  </a:cubicBezTo>
                  <a:cubicBezTo>
                    <a:pt x="7" y="74"/>
                    <a:pt x="9" y="73"/>
                    <a:pt x="11" y="72"/>
                  </a:cubicBezTo>
                  <a:cubicBezTo>
                    <a:pt x="12" y="72"/>
                    <a:pt x="13" y="72"/>
                    <a:pt x="14" y="71"/>
                  </a:cubicBezTo>
                  <a:cubicBezTo>
                    <a:pt x="14" y="70"/>
                    <a:pt x="15" y="70"/>
                    <a:pt x="15" y="69"/>
                  </a:cubicBezTo>
                  <a:cubicBezTo>
                    <a:pt x="17" y="67"/>
                    <a:pt x="19" y="66"/>
                    <a:pt x="21" y="64"/>
                  </a:cubicBezTo>
                  <a:cubicBezTo>
                    <a:pt x="33" y="57"/>
                    <a:pt x="44" y="52"/>
                    <a:pt x="53" y="41"/>
                  </a:cubicBezTo>
                  <a:cubicBezTo>
                    <a:pt x="60" y="33"/>
                    <a:pt x="70" y="9"/>
                    <a:pt x="55" y="4"/>
                  </a:cubicBezTo>
                  <a:close/>
                  <a:moveTo>
                    <a:pt x="55" y="19"/>
                  </a:moveTo>
                  <a:cubicBezTo>
                    <a:pt x="54" y="28"/>
                    <a:pt x="49" y="34"/>
                    <a:pt x="43" y="41"/>
                  </a:cubicBezTo>
                  <a:cubicBezTo>
                    <a:pt x="37" y="47"/>
                    <a:pt x="30" y="50"/>
                    <a:pt x="23" y="54"/>
                  </a:cubicBezTo>
                  <a:cubicBezTo>
                    <a:pt x="30" y="41"/>
                    <a:pt x="36" y="27"/>
                    <a:pt x="46" y="15"/>
                  </a:cubicBezTo>
                  <a:cubicBezTo>
                    <a:pt x="51" y="10"/>
                    <a:pt x="56" y="9"/>
                    <a:pt x="5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4373" y="1686"/>
              <a:ext cx="190" cy="121"/>
            </a:xfrm>
            <a:custGeom>
              <a:avLst/>
              <a:gdLst>
                <a:gd name="T0" fmla="*/ 59 w 71"/>
                <a:gd name="T1" fmla="*/ 2 h 45"/>
                <a:gd name="T2" fmla="*/ 11 w 71"/>
                <a:gd name="T3" fmla="*/ 34 h 45"/>
                <a:gd name="T4" fmla="*/ 9 w 71"/>
                <a:gd name="T5" fmla="*/ 35 h 45"/>
                <a:gd name="T6" fmla="*/ 13 w 71"/>
                <a:gd name="T7" fmla="*/ 42 h 45"/>
                <a:gd name="T8" fmla="*/ 28 w 71"/>
                <a:gd name="T9" fmla="*/ 39 h 45"/>
                <a:gd name="T10" fmla="*/ 39 w 71"/>
                <a:gd name="T11" fmla="*/ 35 h 45"/>
                <a:gd name="T12" fmla="*/ 62 w 71"/>
                <a:gd name="T13" fmla="*/ 23 h 45"/>
                <a:gd name="T14" fmla="*/ 59 w 71"/>
                <a:gd name="T15" fmla="*/ 2 h 45"/>
                <a:gd name="T16" fmla="*/ 59 w 71"/>
                <a:gd name="T17" fmla="*/ 17 h 45"/>
                <a:gd name="T18" fmla="*/ 40 w 71"/>
                <a:gd name="T19" fmla="*/ 27 h 45"/>
                <a:gd name="T20" fmla="*/ 26 w 71"/>
                <a:gd name="T21" fmla="*/ 32 h 45"/>
                <a:gd name="T22" fmla="*/ 14 w 71"/>
                <a:gd name="T23" fmla="*/ 33 h 45"/>
                <a:gd name="T24" fmla="*/ 30 w 71"/>
                <a:gd name="T25" fmla="*/ 18 h 45"/>
                <a:gd name="T26" fmla="*/ 57 w 71"/>
                <a:gd name="T27" fmla="*/ 9 h 45"/>
                <a:gd name="T28" fmla="*/ 59 w 71"/>
                <a:gd name="T29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45">
                  <a:moveTo>
                    <a:pt x="59" y="2"/>
                  </a:moveTo>
                  <a:cubicBezTo>
                    <a:pt x="49" y="0"/>
                    <a:pt x="0" y="21"/>
                    <a:pt x="11" y="34"/>
                  </a:cubicBezTo>
                  <a:cubicBezTo>
                    <a:pt x="10" y="35"/>
                    <a:pt x="10" y="35"/>
                    <a:pt x="9" y="35"/>
                  </a:cubicBezTo>
                  <a:cubicBezTo>
                    <a:pt x="5" y="38"/>
                    <a:pt x="9" y="45"/>
                    <a:pt x="13" y="42"/>
                  </a:cubicBezTo>
                  <a:cubicBezTo>
                    <a:pt x="18" y="40"/>
                    <a:pt x="23" y="41"/>
                    <a:pt x="28" y="39"/>
                  </a:cubicBezTo>
                  <a:cubicBezTo>
                    <a:pt x="32" y="38"/>
                    <a:pt x="36" y="36"/>
                    <a:pt x="39" y="35"/>
                  </a:cubicBezTo>
                  <a:cubicBezTo>
                    <a:pt x="47" y="32"/>
                    <a:pt x="56" y="28"/>
                    <a:pt x="62" y="23"/>
                  </a:cubicBezTo>
                  <a:cubicBezTo>
                    <a:pt x="71" y="16"/>
                    <a:pt x="71" y="4"/>
                    <a:pt x="59" y="2"/>
                  </a:cubicBezTo>
                  <a:close/>
                  <a:moveTo>
                    <a:pt x="59" y="17"/>
                  </a:moveTo>
                  <a:cubicBezTo>
                    <a:pt x="54" y="22"/>
                    <a:pt x="46" y="25"/>
                    <a:pt x="40" y="27"/>
                  </a:cubicBezTo>
                  <a:cubicBezTo>
                    <a:pt x="35" y="29"/>
                    <a:pt x="31" y="31"/>
                    <a:pt x="26" y="32"/>
                  </a:cubicBezTo>
                  <a:cubicBezTo>
                    <a:pt x="22" y="33"/>
                    <a:pt x="18" y="33"/>
                    <a:pt x="14" y="33"/>
                  </a:cubicBezTo>
                  <a:cubicBezTo>
                    <a:pt x="14" y="28"/>
                    <a:pt x="27" y="20"/>
                    <a:pt x="30" y="18"/>
                  </a:cubicBezTo>
                  <a:cubicBezTo>
                    <a:pt x="38" y="13"/>
                    <a:pt x="48" y="8"/>
                    <a:pt x="57" y="9"/>
                  </a:cubicBezTo>
                  <a:cubicBezTo>
                    <a:pt x="63" y="9"/>
                    <a:pt x="63" y="13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1" name="Freeform 16"/>
            <p:cNvSpPr>
              <a:spLocks noEditPoints="1"/>
            </p:cNvSpPr>
            <p:nvPr/>
          </p:nvSpPr>
          <p:spPr bwMode="auto">
            <a:xfrm>
              <a:off x="4381" y="1947"/>
              <a:ext cx="179" cy="94"/>
            </a:xfrm>
            <a:custGeom>
              <a:avLst/>
              <a:gdLst>
                <a:gd name="T0" fmla="*/ 61 w 67"/>
                <a:gd name="T1" fmla="*/ 14 h 35"/>
                <a:gd name="T2" fmla="*/ 31 w 67"/>
                <a:gd name="T3" fmla="*/ 2 h 35"/>
                <a:gd name="T4" fmla="*/ 6 w 67"/>
                <a:gd name="T5" fmla="*/ 8 h 35"/>
                <a:gd name="T6" fmla="*/ 3 w 67"/>
                <a:gd name="T7" fmla="*/ 18 h 35"/>
                <a:gd name="T8" fmla="*/ 45 w 67"/>
                <a:gd name="T9" fmla="*/ 34 h 35"/>
                <a:gd name="T10" fmla="*/ 61 w 67"/>
                <a:gd name="T11" fmla="*/ 14 h 35"/>
                <a:gd name="T12" fmla="*/ 38 w 67"/>
                <a:gd name="T13" fmla="*/ 23 h 35"/>
                <a:gd name="T14" fmla="*/ 12 w 67"/>
                <a:gd name="T15" fmla="*/ 11 h 35"/>
                <a:gd name="T16" fmla="*/ 50 w 67"/>
                <a:gd name="T17" fmla="*/ 15 h 35"/>
                <a:gd name="T18" fmla="*/ 38 w 67"/>
                <a:gd name="T1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35">
                  <a:moveTo>
                    <a:pt x="61" y="14"/>
                  </a:moveTo>
                  <a:cubicBezTo>
                    <a:pt x="57" y="5"/>
                    <a:pt x="41" y="3"/>
                    <a:pt x="31" y="2"/>
                  </a:cubicBezTo>
                  <a:cubicBezTo>
                    <a:pt x="24" y="1"/>
                    <a:pt x="11" y="0"/>
                    <a:pt x="6" y="8"/>
                  </a:cubicBezTo>
                  <a:cubicBezTo>
                    <a:pt x="2" y="9"/>
                    <a:pt x="0" y="14"/>
                    <a:pt x="3" y="18"/>
                  </a:cubicBezTo>
                  <a:cubicBezTo>
                    <a:pt x="12" y="29"/>
                    <a:pt x="31" y="35"/>
                    <a:pt x="45" y="34"/>
                  </a:cubicBezTo>
                  <a:cubicBezTo>
                    <a:pt x="55" y="33"/>
                    <a:pt x="67" y="24"/>
                    <a:pt x="61" y="14"/>
                  </a:cubicBezTo>
                  <a:close/>
                  <a:moveTo>
                    <a:pt x="38" y="23"/>
                  </a:moveTo>
                  <a:cubicBezTo>
                    <a:pt x="29" y="22"/>
                    <a:pt x="19" y="18"/>
                    <a:pt x="12" y="11"/>
                  </a:cubicBezTo>
                  <a:cubicBezTo>
                    <a:pt x="24" y="7"/>
                    <a:pt x="41" y="10"/>
                    <a:pt x="50" y="15"/>
                  </a:cubicBezTo>
                  <a:cubicBezTo>
                    <a:pt x="62" y="21"/>
                    <a:pt x="43" y="24"/>
                    <a:pt x="3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2" name="Freeform 17"/>
            <p:cNvSpPr>
              <a:spLocks noEditPoints="1"/>
            </p:cNvSpPr>
            <p:nvPr/>
          </p:nvSpPr>
          <p:spPr bwMode="auto">
            <a:xfrm>
              <a:off x="4343" y="2164"/>
              <a:ext cx="158" cy="129"/>
            </a:xfrm>
            <a:custGeom>
              <a:avLst/>
              <a:gdLst>
                <a:gd name="T0" fmla="*/ 44 w 59"/>
                <a:gd name="T1" fmla="*/ 17 h 48"/>
                <a:gd name="T2" fmla="*/ 5 w 59"/>
                <a:gd name="T3" fmla="*/ 1 h 48"/>
                <a:gd name="T4" fmla="*/ 5 w 59"/>
                <a:gd name="T5" fmla="*/ 8 h 48"/>
                <a:gd name="T6" fmla="*/ 5 w 59"/>
                <a:gd name="T7" fmla="*/ 8 h 48"/>
                <a:gd name="T8" fmla="*/ 24 w 59"/>
                <a:gd name="T9" fmla="*/ 33 h 48"/>
                <a:gd name="T10" fmla="*/ 48 w 59"/>
                <a:gd name="T11" fmla="*/ 44 h 48"/>
                <a:gd name="T12" fmla="*/ 44 w 59"/>
                <a:gd name="T13" fmla="*/ 17 h 48"/>
                <a:gd name="T14" fmla="*/ 42 w 59"/>
                <a:gd name="T15" fmla="*/ 37 h 48"/>
                <a:gd name="T16" fmla="*/ 22 w 59"/>
                <a:gd name="T17" fmla="*/ 22 h 48"/>
                <a:gd name="T18" fmla="*/ 11 w 59"/>
                <a:gd name="T19" fmla="*/ 8 h 48"/>
                <a:gd name="T20" fmla="*/ 33 w 59"/>
                <a:gd name="T21" fmla="*/ 18 h 48"/>
                <a:gd name="T22" fmla="*/ 45 w 59"/>
                <a:gd name="T23" fmla="*/ 31 h 48"/>
                <a:gd name="T24" fmla="*/ 42 w 59"/>
                <a:gd name="T25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48">
                  <a:moveTo>
                    <a:pt x="44" y="17"/>
                  </a:moveTo>
                  <a:cubicBezTo>
                    <a:pt x="35" y="7"/>
                    <a:pt x="18" y="0"/>
                    <a:pt x="5" y="1"/>
                  </a:cubicBezTo>
                  <a:cubicBezTo>
                    <a:pt x="0" y="1"/>
                    <a:pt x="0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7"/>
                    <a:pt x="17" y="26"/>
                    <a:pt x="24" y="33"/>
                  </a:cubicBezTo>
                  <a:cubicBezTo>
                    <a:pt x="30" y="38"/>
                    <a:pt x="40" y="48"/>
                    <a:pt x="48" y="44"/>
                  </a:cubicBezTo>
                  <a:cubicBezTo>
                    <a:pt x="59" y="38"/>
                    <a:pt x="49" y="22"/>
                    <a:pt x="44" y="17"/>
                  </a:cubicBezTo>
                  <a:close/>
                  <a:moveTo>
                    <a:pt x="42" y="37"/>
                  </a:moveTo>
                  <a:cubicBezTo>
                    <a:pt x="35" y="35"/>
                    <a:pt x="28" y="27"/>
                    <a:pt x="22" y="22"/>
                  </a:cubicBezTo>
                  <a:cubicBezTo>
                    <a:pt x="19" y="18"/>
                    <a:pt x="14" y="13"/>
                    <a:pt x="11" y="8"/>
                  </a:cubicBezTo>
                  <a:cubicBezTo>
                    <a:pt x="19" y="10"/>
                    <a:pt x="27" y="13"/>
                    <a:pt x="33" y="18"/>
                  </a:cubicBezTo>
                  <a:cubicBezTo>
                    <a:pt x="38" y="21"/>
                    <a:pt x="43" y="25"/>
                    <a:pt x="45" y="31"/>
                  </a:cubicBezTo>
                  <a:cubicBezTo>
                    <a:pt x="46" y="33"/>
                    <a:pt x="46" y="38"/>
                    <a:pt x="4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3" name="Freeform 18"/>
            <p:cNvSpPr>
              <a:spLocks noEditPoints="1"/>
            </p:cNvSpPr>
            <p:nvPr/>
          </p:nvSpPr>
          <p:spPr bwMode="auto">
            <a:xfrm>
              <a:off x="4215" y="2373"/>
              <a:ext cx="147" cy="204"/>
            </a:xfrm>
            <a:custGeom>
              <a:avLst/>
              <a:gdLst>
                <a:gd name="T0" fmla="*/ 44 w 55"/>
                <a:gd name="T1" fmla="*/ 46 h 76"/>
                <a:gd name="T2" fmla="*/ 28 w 55"/>
                <a:gd name="T3" fmla="*/ 25 h 76"/>
                <a:gd name="T4" fmla="*/ 8 w 55"/>
                <a:gd name="T5" fmla="*/ 3 h 76"/>
                <a:gd name="T6" fmla="*/ 4 w 55"/>
                <a:gd name="T7" fmla="*/ 10 h 76"/>
                <a:gd name="T8" fmla="*/ 5 w 55"/>
                <a:gd name="T9" fmla="*/ 10 h 76"/>
                <a:gd name="T10" fmla="*/ 21 w 55"/>
                <a:gd name="T11" fmla="*/ 56 h 76"/>
                <a:gd name="T12" fmla="*/ 42 w 55"/>
                <a:gd name="T13" fmla="*/ 74 h 76"/>
                <a:gd name="T14" fmla="*/ 44 w 55"/>
                <a:gd name="T15" fmla="*/ 46 h 76"/>
                <a:gd name="T16" fmla="*/ 35 w 55"/>
                <a:gd name="T17" fmla="*/ 65 h 76"/>
                <a:gd name="T18" fmla="*/ 23 w 55"/>
                <a:gd name="T19" fmla="*/ 45 h 76"/>
                <a:gd name="T20" fmla="*/ 13 w 55"/>
                <a:gd name="T21" fmla="*/ 19 h 76"/>
                <a:gd name="T22" fmla="*/ 27 w 55"/>
                <a:gd name="T23" fmla="*/ 37 h 76"/>
                <a:gd name="T24" fmla="*/ 36 w 55"/>
                <a:gd name="T25" fmla="*/ 48 h 76"/>
                <a:gd name="T26" fmla="*/ 43 w 55"/>
                <a:gd name="T27" fmla="*/ 58 h 76"/>
                <a:gd name="T28" fmla="*/ 35 w 55"/>
                <a:gd name="T29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76">
                  <a:moveTo>
                    <a:pt x="44" y="46"/>
                  </a:moveTo>
                  <a:cubicBezTo>
                    <a:pt x="39" y="39"/>
                    <a:pt x="33" y="32"/>
                    <a:pt x="28" y="25"/>
                  </a:cubicBezTo>
                  <a:cubicBezTo>
                    <a:pt x="22" y="17"/>
                    <a:pt x="16" y="9"/>
                    <a:pt x="8" y="3"/>
                  </a:cubicBezTo>
                  <a:cubicBezTo>
                    <a:pt x="4" y="0"/>
                    <a:pt x="0" y="7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26"/>
                    <a:pt x="14" y="41"/>
                    <a:pt x="21" y="56"/>
                  </a:cubicBezTo>
                  <a:cubicBezTo>
                    <a:pt x="24" y="63"/>
                    <a:pt x="31" y="76"/>
                    <a:pt x="42" y="74"/>
                  </a:cubicBezTo>
                  <a:cubicBezTo>
                    <a:pt x="55" y="71"/>
                    <a:pt x="48" y="52"/>
                    <a:pt x="44" y="46"/>
                  </a:cubicBezTo>
                  <a:close/>
                  <a:moveTo>
                    <a:pt x="35" y="65"/>
                  </a:moveTo>
                  <a:cubicBezTo>
                    <a:pt x="29" y="60"/>
                    <a:pt x="26" y="52"/>
                    <a:pt x="23" y="45"/>
                  </a:cubicBezTo>
                  <a:cubicBezTo>
                    <a:pt x="20" y="36"/>
                    <a:pt x="17" y="27"/>
                    <a:pt x="13" y="19"/>
                  </a:cubicBezTo>
                  <a:cubicBezTo>
                    <a:pt x="18" y="24"/>
                    <a:pt x="22" y="31"/>
                    <a:pt x="27" y="37"/>
                  </a:cubicBezTo>
                  <a:cubicBezTo>
                    <a:pt x="30" y="40"/>
                    <a:pt x="33" y="44"/>
                    <a:pt x="36" y="48"/>
                  </a:cubicBezTo>
                  <a:cubicBezTo>
                    <a:pt x="39" y="51"/>
                    <a:pt x="41" y="54"/>
                    <a:pt x="43" y="58"/>
                  </a:cubicBezTo>
                  <a:cubicBezTo>
                    <a:pt x="45" y="66"/>
                    <a:pt x="39" y="69"/>
                    <a:pt x="35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00860" y="3371215"/>
            <a:ext cx="2136140" cy="1580515"/>
            <a:chOff x="2836" y="3952"/>
            <a:chExt cx="3364" cy="2489"/>
          </a:xfrm>
        </p:grpSpPr>
        <p:sp>
          <p:nvSpPr>
            <p:cNvPr id="60" name="矩形 59"/>
            <p:cNvSpPr/>
            <p:nvPr/>
          </p:nvSpPr>
          <p:spPr>
            <a:xfrm>
              <a:off x="2836" y="4553"/>
              <a:ext cx="3364" cy="1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站酷快乐体2016修订版" panose="02010600030101010101" pitchFamily="2" charset="-122"/>
                </a:rPr>
                <a:t>here to add your text, mainly to avoid large sections of texthere to add your text</a:t>
              </a:r>
              <a:endPara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2843" y="3952"/>
              <a:ext cx="3350" cy="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7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Topic here</a:t>
              </a:r>
              <a:endParaRPr lang="en-US" altLang="zh-CN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46015" y="4585970"/>
            <a:ext cx="2136140" cy="1580515"/>
            <a:chOff x="7789" y="5865"/>
            <a:chExt cx="3364" cy="2489"/>
          </a:xfrm>
        </p:grpSpPr>
        <p:sp>
          <p:nvSpPr>
            <p:cNvPr id="71" name="矩形 70"/>
            <p:cNvSpPr/>
            <p:nvPr/>
          </p:nvSpPr>
          <p:spPr>
            <a:xfrm>
              <a:off x="7789" y="6466"/>
              <a:ext cx="3364" cy="1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站酷快乐体2016修订版" panose="02010600030101010101" pitchFamily="2" charset="-122"/>
                </a:rPr>
                <a:t>here to add your text, mainly to avoid large sections of texthere to add your text</a:t>
              </a:r>
              <a:endPara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7795" y="5865"/>
              <a:ext cx="3350" cy="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7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Topic here</a:t>
              </a:r>
              <a:endParaRPr lang="en-US" altLang="zh-CN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435465" y="2872740"/>
            <a:ext cx="2164080" cy="1905635"/>
            <a:chOff x="14859" y="3167"/>
            <a:chExt cx="3408" cy="3001"/>
          </a:xfrm>
        </p:grpSpPr>
        <p:sp>
          <p:nvSpPr>
            <p:cNvPr id="75" name="矩形 74"/>
            <p:cNvSpPr/>
            <p:nvPr/>
          </p:nvSpPr>
          <p:spPr>
            <a:xfrm>
              <a:off x="14859" y="3844"/>
              <a:ext cx="3364" cy="2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站酷快乐体2016修订版" panose="02010600030101010101" pitchFamily="2" charset="-122"/>
                </a:rPr>
                <a:t>here to add your text, mainly to avoid large sections of texthere to add your text, here to add your text</a:t>
              </a:r>
              <a:endPara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14917" y="3167"/>
              <a:ext cx="3350" cy="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7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Topic here</a:t>
              </a:r>
              <a:endParaRPr lang="en-US" altLang="zh-CN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</p:grpSp>
      <p:sp>
        <p:nvSpPr>
          <p:cNvPr id="5" name="任意多边形 4"/>
          <p:cNvSpPr/>
          <p:nvPr/>
        </p:nvSpPr>
        <p:spPr>
          <a:xfrm>
            <a:off x="2129790" y="2910840"/>
            <a:ext cx="7219315" cy="1474470"/>
          </a:xfrm>
          <a:custGeom>
            <a:avLst/>
            <a:gdLst>
              <a:gd name="connisteX0" fmla="*/ 0 w 7088596"/>
              <a:gd name="connsiteY0" fmla="*/ 104549 h 1474406"/>
              <a:gd name="connisteX1" fmla="*/ 728980 w 7088596"/>
              <a:gd name="connsiteY1" fmla="*/ 387759 h 1474406"/>
              <a:gd name="connisteX2" fmla="*/ 1681480 w 7088596"/>
              <a:gd name="connsiteY2" fmla="*/ 409 h 1474406"/>
              <a:gd name="connisteX3" fmla="*/ 2381250 w 7088596"/>
              <a:gd name="connsiteY3" fmla="*/ 462054 h 1474406"/>
              <a:gd name="connisteX4" fmla="*/ 2990850 w 7088596"/>
              <a:gd name="connsiteY4" fmla="*/ 610644 h 1474406"/>
              <a:gd name="connisteX5" fmla="*/ 3333750 w 7088596"/>
              <a:gd name="connsiteY5" fmla="*/ 1161189 h 1474406"/>
              <a:gd name="connisteX6" fmla="*/ 3824605 w 7088596"/>
              <a:gd name="connsiteY6" fmla="*/ 1474244 h 1474406"/>
              <a:gd name="connisteX7" fmla="*/ 4806950 w 7088596"/>
              <a:gd name="connsiteY7" fmla="*/ 1131979 h 1474406"/>
              <a:gd name="connisteX8" fmla="*/ 5967730 w 7088596"/>
              <a:gd name="connsiteY8" fmla="*/ 1414554 h 1474406"/>
              <a:gd name="connisteX9" fmla="*/ 7009765 w 7088596"/>
              <a:gd name="connsiteY9" fmla="*/ 864009 h 1474406"/>
              <a:gd name="connisteX10" fmla="*/ 6934835 w 7088596"/>
              <a:gd name="connsiteY10" fmla="*/ 536349 h 1474406"/>
              <a:gd name="connisteX11" fmla="*/ 6756400 w 7088596"/>
              <a:gd name="connsiteY11" fmla="*/ 506504 h 1474406"/>
              <a:gd name="connisteX12" fmla="*/ 6696710 w 7088596"/>
              <a:gd name="connsiteY12" fmla="*/ 640489 h 1474406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</a:cxnLst>
            <a:rect l="l" t="t" r="r" b="b"/>
            <a:pathLst>
              <a:path w="7088596" h="1474407">
                <a:moveTo>
                  <a:pt x="0" y="104549"/>
                </a:moveTo>
                <a:cubicBezTo>
                  <a:pt x="127000" y="168684"/>
                  <a:pt x="392430" y="408714"/>
                  <a:pt x="728980" y="387759"/>
                </a:cubicBezTo>
                <a:cubicBezTo>
                  <a:pt x="1065530" y="366804"/>
                  <a:pt x="1351280" y="-14196"/>
                  <a:pt x="1681480" y="409"/>
                </a:cubicBezTo>
                <a:cubicBezTo>
                  <a:pt x="2011680" y="15014"/>
                  <a:pt x="2119630" y="340134"/>
                  <a:pt x="2381250" y="462054"/>
                </a:cubicBezTo>
                <a:cubicBezTo>
                  <a:pt x="2642870" y="583974"/>
                  <a:pt x="2800350" y="470944"/>
                  <a:pt x="2990850" y="610644"/>
                </a:cubicBezTo>
                <a:cubicBezTo>
                  <a:pt x="3181350" y="750344"/>
                  <a:pt x="3166745" y="988469"/>
                  <a:pt x="3333750" y="1161189"/>
                </a:cubicBezTo>
                <a:cubicBezTo>
                  <a:pt x="3500755" y="1333909"/>
                  <a:pt x="3529965" y="1479959"/>
                  <a:pt x="3824605" y="1474244"/>
                </a:cubicBezTo>
                <a:cubicBezTo>
                  <a:pt x="4119245" y="1468529"/>
                  <a:pt x="4378325" y="1144044"/>
                  <a:pt x="4806950" y="1131979"/>
                </a:cubicBezTo>
                <a:cubicBezTo>
                  <a:pt x="5235575" y="1119914"/>
                  <a:pt x="5527040" y="1467894"/>
                  <a:pt x="5967730" y="1414554"/>
                </a:cubicBezTo>
                <a:cubicBezTo>
                  <a:pt x="6408420" y="1361214"/>
                  <a:pt x="6816090" y="1039904"/>
                  <a:pt x="7009765" y="864009"/>
                </a:cubicBezTo>
                <a:cubicBezTo>
                  <a:pt x="7203440" y="688114"/>
                  <a:pt x="6985635" y="608104"/>
                  <a:pt x="6934835" y="536349"/>
                </a:cubicBezTo>
                <a:cubicBezTo>
                  <a:pt x="6884035" y="464594"/>
                  <a:pt x="6804025" y="485549"/>
                  <a:pt x="6756400" y="506504"/>
                </a:cubicBezTo>
                <a:cubicBezTo>
                  <a:pt x="6708775" y="527459"/>
                  <a:pt x="6704965" y="613184"/>
                  <a:pt x="6696710" y="640489"/>
                </a:cubicBezTo>
              </a:path>
            </a:pathLst>
          </a:custGeom>
          <a:noFill/>
          <a:ln w="19050">
            <a:solidFill>
              <a:srgbClr val="6161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4" name="Group 4"/>
          <p:cNvGrpSpPr>
            <a:grpSpLocks noChangeAspect="1"/>
          </p:cNvGrpSpPr>
          <p:nvPr/>
        </p:nvGrpSpPr>
        <p:grpSpPr bwMode="auto">
          <a:xfrm>
            <a:off x="8612505" y="2348865"/>
            <a:ext cx="946150" cy="1069340"/>
            <a:chOff x="3120" y="1340"/>
            <a:chExt cx="1443" cy="1632"/>
          </a:xfrm>
          <a:solidFill>
            <a:srgbClr val="0D0D0D"/>
          </a:solidFill>
        </p:grpSpPr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3484" y="1727"/>
              <a:ext cx="726" cy="1245"/>
            </a:xfrm>
            <a:custGeom>
              <a:avLst/>
              <a:gdLst>
                <a:gd name="T0" fmla="*/ 267 w 271"/>
                <a:gd name="T1" fmla="*/ 99 h 464"/>
                <a:gd name="T2" fmla="*/ 3 w 271"/>
                <a:gd name="T3" fmla="*/ 93 h 464"/>
                <a:gd name="T4" fmla="*/ 59 w 271"/>
                <a:gd name="T5" fmla="*/ 239 h 464"/>
                <a:gd name="T6" fmla="*/ 87 w 271"/>
                <a:gd name="T7" fmla="*/ 323 h 464"/>
                <a:gd name="T8" fmla="*/ 68 w 271"/>
                <a:gd name="T9" fmla="*/ 325 h 464"/>
                <a:gd name="T10" fmla="*/ 78 w 271"/>
                <a:gd name="T11" fmla="*/ 392 h 464"/>
                <a:gd name="T12" fmla="*/ 94 w 271"/>
                <a:gd name="T13" fmla="*/ 423 h 464"/>
                <a:gd name="T14" fmla="*/ 119 w 271"/>
                <a:gd name="T15" fmla="*/ 459 h 464"/>
                <a:gd name="T16" fmla="*/ 181 w 271"/>
                <a:gd name="T17" fmla="*/ 421 h 464"/>
                <a:gd name="T18" fmla="*/ 199 w 271"/>
                <a:gd name="T19" fmla="*/ 388 h 464"/>
                <a:gd name="T20" fmla="*/ 202 w 271"/>
                <a:gd name="T21" fmla="*/ 366 h 464"/>
                <a:gd name="T22" fmla="*/ 190 w 271"/>
                <a:gd name="T23" fmla="*/ 322 h 464"/>
                <a:gd name="T24" fmla="*/ 242 w 271"/>
                <a:gd name="T25" fmla="*/ 197 h 464"/>
                <a:gd name="T26" fmla="*/ 186 w 271"/>
                <a:gd name="T27" fmla="*/ 372 h 464"/>
                <a:gd name="T28" fmla="*/ 178 w 271"/>
                <a:gd name="T29" fmla="*/ 372 h 464"/>
                <a:gd name="T30" fmla="*/ 127 w 271"/>
                <a:gd name="T31" fmla="*/ 392 h 464"/>
                <a:gd name="T32" fmla="*/ 182 w 271"/>
                <a:gd name="T33" fmla="*/ 379 h 464"/>
                <a:gd name="T34" fmla="*/ 189 w 271"/>
                <a:gd name="T35" fmla="*/ 383 h 464"/>
                <a:gd name="T36" fmla="*/ 185 w 271"/>
                <a:gd name="T37" fmla="*/ 389 h 464"/>
                <a:gd name="T38" fmla="*/ 172 w 271"/>
                <a:gd name="T39" fmla="*/ 407 h 464"/>
                <a:gd name="T40" fmla="*/ 154 w 271"/>
                <a:gd name="T41" fmla="*/ 419 h 464"/>
                <a:gd name="T42" fmla="*/ 144 w 271"/>
                <a:gd name="T43" fmla="*/ 424 h 464"/>
                <a:gd name="T44" fmla="*/ 103 w 271"/>
                <a:gd name="T45" fmla="*/ 424 h 464"/>
                <a:gd name="T46" fmla="*/ 93 w 271"/>
                <a:gd name="T47" fmla="*/ 411 h 464"/>
                <a:gd name="T48" fmla="*/ 89 w 271"/>
                <a:gd name="T49" fmla="*/ 385 h 464"/>
                <a:gd name="T50" fmla="*/ 83 w 271"/>
                <a:gd name="T51" fmla="*/ 348 h 464"/>
                <a:gd name="T52" fmla="*/ 79 w 271"/>
                <a:gd name="T53" fmla="*/ 332 h 464"/>
                <a:gd name="T54" fmla="*/ 168 w 271"/>
                <a:gd name="T55" fmla="*/ 338 h 464"/>
                <a:gd name="T56" fmla="*/ 185 w 271"/>
                <a:gd name="T57" fmla="*/ 340 h 464"/>
                <a:gd name="T58" fmla="*/ 128 w 271"/>
                <a:gd name="T59" fmla="*/ 361 h 464"/>
                <a:gd name="T60" fmla="*/ 98 w 271"/>
                <a:gd name="T61" fmla="*/ 374 h 464"/>
                <a:gd name="T62" fmla="*/ 179 w 271"/>
                <a:gd name="T63" fmla="*/ 353 h 464"/>
                <a:gd name="T64" fmla="*/ 183 w 271"/>
                <a:gd name="T65" fmla="*/ 357 h 464"/>
                <a:gd name="T66" fmla="*/ 176 w 271"/>
                <a:gd name="T67" fmla="*/ 321 h 464"/>
                <a:gd name="T68" fmla="*/ 152 w 271"/>
                <a:gd name="T69" fmla="*/ 326 h 464"/>
                <a:gd name="T70" fmla="*/ 168 w 271"/>
                <a:gd name="T71" fmla="*/ 150 h 464"/>
                <a:gd name="T72" fmla="*/ 151 w 271"/>
                <a:gd name="T73" fmla="*/ 254 h 464"/>
                <a:gd name="T74" fmla="*/ 144 w 271"/>
                <a:gd name="T75" fmla="*/ 326 h 464"/>
                <a:gd name="T76" fmla="*/ 116 w 271"/>
                <a:gd name="T77" fmla="*/ 322 h 464"/>
                <a:gd name="T78" fmla="*/ 111 w 271"/>
                <a:gd name="T79" fmla="*/ 288 h 464"/>
                <a:gd name="T80" fmla="*/ 105 w 271"/>
                <a:gd name="T81" fmla="*/ 159 h 464"/>
                <a:gd name="T82" fmla="*/ 106 w 271"/>
                <a:gd name="T83" fmla="*/ 258 h 464"/>
                <a:gd name="T84" fmla="*/ 94 w 271"/>
                <a:gd name="T85" fmla="*/ 324 h 464"/>
                <a:gd name="T86" fmla="*/ 89 w 271"/>
                <a:gd name="T87" fmla="*/ 321 h 464"/>
                <a:gd name="T88" fmla="*/ 24 w 271"/>
                <a:gd name="T89" fmla="*/ 73 h 464"/>
                <a:gd name="T90" fmla="*/ 229 w 271"/>
                <a:gd name="T91" fmla="*/ 54 h 464"/>
                <a:gd name="T92" fmla="*/ 191 w 271"/>
                <a:gd name="T93" fmla="*/ 247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1" h="464">
                  <a:moveTo>
                    <a:pt x="242" y="197"/>
                  </a:moveTo>
                  <a:cubicBezTo>
                    <a:pt x="264" y="167"/>
                    <a:pt x="271" y="136"/>
                    <a:pt x="267" y="99"/>
                  </a:cubicBezTo>
                  <a:cubicBezTo>
                    <a:pt x="259" y="38"/>
                    <a:pt x="186" y="0"/>
                    <a:pt x="130" y="1"/>
                  </a:cubicBezTo>
                  <a:cubicBezTo>
                    <a:pt x="81" y="3"/>
                    <a:pt x="9" y="37"/>
                    <a:pt x="3" y="93"/>
                  </a:cubicBezTo>
                  <a:cubicBezTo>
                    <a:pt x="0" y="128"/>
                    <a:pt x="6" y="159"/>
                    <a:pt x="23" y="190"/>
                  </a:cubicBezTo>
                  <a:cubicBezTo>
                    <a:pt x="33" y="207"/>
                    <a:pt x="47" y="223"/>
                    <a:pt x="59" y="239"/>
                  </a:cubicBezTo>
                  <a:cubicBezTo>
                    <a:pt x="79" y="265"/>
                    <a:pt x="81" y="289"/>
                    <a:pt x="85" y="321"/>
                  </a:cubicBezTo>
                  <a:cubicBezTo>
                    <a:pt x="85" y="322"/>
                    <a:pt x="86" y="323"/>
                    <a:pt x="87" y="323"/>
                  </a:cubicBezTo>
                  <a:cubicBezTo>
                    <a:pt x="81" y="322"/>
                    <a:pt x="74" y="322"/>
                    <a:pt x="71" y="324"/>
                  </a:cubicBezTo>
                  <a:cubicBezTo>
                    <a:pt x="70" y="324"/>
                    <a:pt x="69" y="324"/>
                    <a:pt x="68" y="325"/>
                  </a:cubicBezTo>
                  <a:cubicBezTo>
                    <a:pt x="57" y="334"/>
                    <a:pt x="63" y="346"/>
                    <a:pt x="71" y="354"/>
                  </a:cubicBezTo>
                  <a:cubicBezTo>
                    <a:pt x="58" y="367"/>
                    <a:pt x="63" y="381"/>
                    <a:pt x="78" y="392"/>
                  </a:cubicBezTo>
                  <a:cubicBezTo>
                    <a:pt x="74" y="399"/>
                    <a:pt x="69" y="407"/>
                    <a:pt x="73" y="413"/>
                  </a:cubicBezTo>
                  <a:cubicBezTo>
                    <a:pt x="79" y="422"/>
                    <a:pt x="85" y="422"/>
                    <a:pt x="94" y="423"/>
                  </a:cubicBezTo>
                  <a:cubicBezTo>
                    <a:pt x="93" y="429"/>
                    <a:pt x="97" y="436"/>
                    <a:pt x="99" y="441"/>
                  </a:cubicBezTo>
                  <a:cubicBezTo>
                    <a:pt x="103" y="449"/>
                    <a:pt x="110" y="456"/>
                    <a:pt x="119" y="459"/>
                  </a:cubicBezTo>
                  <a:cubicBezTo>
                    <a:pt x="135" y="464"/>
                    <a:pt x="151" y="448"/>
                    <a:pt x="154" y="432"/>
                  </a:cubicBezTo>
                  <a:cubicBezTo>
                    <a:pt x="164" y="434"/>
                    <a:pt x="177" y="430"/>
                    <a:pt x="181" y="421"/>
                  </a:cubicBezTo>
                  <a:cubicBezTo>
                    <a:pt x="183" y="417"/>
                    <a:pt x="184" y="410"/>
                    <a:pt x="184" y="405"/>
                  </a:cubicBezTo>
                  <a:cubicBezTo>
                    <a:pt x="191" y="402"/>
                    <a:pt x="197" y="395"/>
                    <a:pt x="199" y="388"/>
                  </a:cubicBezTo>
                  <a:cubicBezTo>
                    <a:pt x="201" y="384"/>
                    <a:pt x="200" y="381"/>
                    <a:pt x="199" y="378"/>
                  </a:cubicBezTo>
                  <a:cubicBezTo>
                    <a:pt x="201" y="375"/>
                    <a:pt x="202" y="371"/>
                    <a:pt x="202" y="366"/>
                  </a:cubicBezTo>
                  <a:cubicBezTo>
                    <a:pt x="201" y="359"/>
                    <a:pt x="196" y="355"/>
                    <a:pt x="191" y="352"/>
                  </a:cubicBezTo>
                  <a:cubicBezTo>
                    <a:pt x="205" y="341"/>
                    <a:pt x="204" y="324"/>
                    <a:pt x="190" y="322"/>
                  </a:cubicBezTo>
                  <a:cubicBezTo>
                    <a:pt x="190" y="321"/>
                    <a:pt x="190" y="321"/>
                    <a:pt x="190" y="321"/>
                  </a:cubicBezTo>
                  <a:cubicBezTo>
                    <a:pt x="192" y="269"/>
                    <a:pt x="213" y="237"/>
                    <a:pt x="242" y="197"/>
                  </a:cubicBezTo>
                  <a:close/>
                  <a:moveTo>
                    <a:pt x="190" y="372"/>
                  </a:moveTo>
                  <a:cubicBezTo>
                    <a:pt x="189" y="371"/>
                    <a:pt x="187" y="372"/>
                    <a:pt x="186" y="372"/>
                  </a:cubicBezTo>
                  <a:cubicBezTo>
                    <a:pt x="185" y="372"/>
                    <a:pt x="184" y="373"/>
                    <a:pt x="184" y="373"/>
                  </a:cubicBezTo>
                  <a:cubicBezTo>
                    <a:pt x="183" y="372"/>
                    <a:pt x="181" y="370"/>
                    <a:pt x="178" y="372"/>
                  </a:cubicBezTo>
                  <a:cubicBezTo>
                    <a:pt x="169" y="376"/>
                    <a:pt x="158" y="380"/>
                    <a:pt x="148" y="384"/>
                  </a:cubicBezTo>
                  <a:cubicBezTo>
                    <a:pt x="141" y="387"/>
                    <a:pt x="133" y="388"/>
                    <a:pt x="127" y="392"/>
                  </a:cubicBezTo>
                  <a:cubicBezTo>
                    <a:pt x="125" y="393"/>
                    <a:pt x="126" y="396"/>
                    <a:pt x="128" y="396"/>
                  </a:cubicBezTo>
                  <a:cubicBezTo>
                    <a:pt x="145" y="394"/>
                    <a:pt x="166" y="388"/>
                    <a:pt x="182" y="379"/>
                  </a:cubicBezTo>
                  <a:cubicBezTo>
                    <a:pt x="182" y="381"/>
                    <a:pt x="184" y="384"/>
                    <a:pt x="187" y="383"/>
                  </a:cubicBezTo>
                  <a:cubicBezTo>
                    <a:pt x="188" y="383"/>
                    <a:pt x="188" y="383"/>
                    <a:pt x="189" y="383"/>
                  </a:cubicBezTo>
                  <a:cubicBezTo>
                    <a:pt x="189" y="383"/>
                    <a:pt x="189" y="383"/>
                    <a:pt x="189" y="383"/>
                  </a:cubicBezTo>
                  <a:cubicBezTo>
                    <a:pt x="187" y="385"/>
                    <a:pt x="186" y="387"/>
                    <a:pt x="185" y="389"/>
                  </a:cubicBezTo>
                  <a:cubicBezTo>
                    <a:pt x="182" y="392"/>
                    <a:pt x="177" y="395"/>
                    <a:pt x="172" y="394"/>
                  </a:cubicBezTo>
                  <a:cubicBezTo>
                    <a:pt x="164" y="395"/>
                    <a:pt x="164" y="407"/>
                    <a:pt x="172" y="407"/>
                  </a:cubicBezTo>
                  <a:cubicBezTo>
                    <a:pt x="171" y="407"/>
                    <a:pt x="170" y="414"/>
                    <a:pt x="169" y="416"/>
                  </a:cubicBezTo>
                  <a:cubicBezTo>
                    <a:pt x="168" y="419"/>
                    <a:pt x="156" y="420"/>
                    <a:pt x="154" y="419"/>
                  </a:cubicBezTo>
                  <a:cubicBezTo>
                    <a:pt x="153" y="419"/>
                    <a:pt x="152" y="419"/>
                    <a:pt x="151" y="419"/>
                  </a:cubicBezTo>
                  <a:cubicBezTo>
                    <a:pt x="148" y="418"/>
                    <a:pt x="144" y="420"/>
                    <a:pt x="144" y="424"/>
                  </a:cubicBezTo>
                  <a:cubicBezTo>
                    <a:pt x="142" y="438"/>
                    <a:pt x="130" y="457"/>
                    <a:pt x="115" y="444"/>
                  </a:cubicBezTo>
                  <a:cubicBezTo>
                    <a:pt x="109" y="439"/>
                    <a:pt x="106" y="431"/>
                    <a:pt x="103" y="424"/>
                  </a:cubicBezTo>
                  <a:cubicBezTo>
                    <a:pt x="108" y="423"/>
                    <a:pt x="110" y="415"/>
                    <a:pt x="103" y="413"/>
                  </a:cubicBezTo>
                  <a:cubicBezTo>
                    <a:pt x="99" y="411"/>
                    <a:pt x="98" y="411"/>
                    <a:pt x="93" y="411"/>
                  </a:cubicBezTo>
                  <a:cubicBezTo>
                    <a:pt x="79" y="411"/>
                    <a:pt x="89" y="397"/>
                    <a:pt x="91" y="393"/>
                  </a:cubicBezTo>
                  <a:cubicBezTo>
                    <a:pt x="92" y="390"/>
                    <a:pt x="92" y="386"/>
                    <a:pt x="89" y="385"/>
                  </a:cubicBezTo>
                  <a:cubicBezTo>
                    <a:pt x="76" y="377"/>
                    <a:pt x="71" y="369"/>
                    <a:pt x="84" y="357"/>
                  </a:cubicBezTo>
                  <a:cubicBezTo>
                    <a:pt x="87" y="355"/>
                    <a:pt x="86" y="350"/>
                    <a:pt x="83" y="348"/>
                  </a:cubicBezTo>
                  <a:cubicBezTo>
                    <a:pt x="76" y="345"/>
                    <a:pt x="72" y="338"/>
                    <a:pt x="73" y="330"/>
                  </a:cubicBezTo>
                  <a:cubicBezTo>
                    <a:pt x="75" y="331"/>
                    <a:pt x="77" y="331"/>
                    <a:pt x="79" y="332"/>
                  </a:cubicBezTo>
                  <a:cubicBezTo>
                    <a:pt x="95" y="338"/>
                    <a:pt x="113" y="336"/>
                    <a:pt x="130" y="339"/>
                  </a:cubicBezTo>
                  <a:cubicBezTo>
                    <a:pt x="142" y="341"/>
                    <a:pt x="157" y="341"/>
                    <a:pt x="168" y="338"/>
                  </a:cubicBezTo>
                  <a:cubicBezTo>
                    <a:pt x="171" y="338"/>
                    <a:pt x="187" y="335"/>
                    <a:pt x="188" y="333"/>
                  </a:cubicBezTo>
                  <a:cubicBezTo>
                    <a:pt x="187" y="335"/>
                    <a:pt x="186" y="338"/>
                    <a:pt x="185" y="340"/>
                  </a:cubicBezTo>
                  <a:cubicBezTo>
                    <a:pt x="183" y="340"/>
                    <a:pt x="182" y="340"/>
                    <a:pt x="180" y="341"/>
                  </a:cubicBezTo>
                  <a:cubicBezTo>
                    <a:pt x="165" y="355"/>
                    <a:pt x="148" y="359"/>
                    <a:pt x="128" y="361"/>
                  </a:cubicBezTo>
                  <a:cubicBezTo>
                    <a:pt x="117" y="363"/>
                    <a:pt x="105" y="363"/>
                    <a:pt x="96" y="371"/>
                  </a:cubicBezTo>
                  <a:cubicBezTo>
                    <a:pt x="94" y="372"/>
                    <a:pt x="96" y="375"/>
                    <a:pt x="98" y="374"/>
                  </a:cubicBezTo>
                  <a:cubicBezTo>
                    <a:pt x="111" y="369"/>
                    <a:pt x="126" y="370"/>
                    <a:pt x="139" y="368"/>
                  </a:cubicBezTo>
                  <a:cubicBezTo>
                    <a:pt x="154" y="365"/>
                    <a:pt x="167" y="361"/>
                    <a:pt x="179" y="353"/>
                  </a:cubicBezTo>
                  <a:cubicBezTo>
                    <a:pt x="179" y="353"/>
                    <a:pt x="179" y="353"/>
                    <a:pt x="179" y="353"/>
                  </a:cubicBezTo>
                  <a:cubicBezTo>
                    <a:pt x="180" y="355"/>
                    <a:pt x="181" y="355"/>
                    <a:pt x="183" y="357"/>
                  </a:cubicBezTo>
                  <a:cubicBezTo>
                    <a:pt x="184" y="358"/>
                    <a:pt x="199" y="369"/>
                    <a:pt x="190" y="372"/>
                  </a:cubicBezTo>
                  <a:close/>
                  <a:moveTo>
                    <a:pt x="176" y="321"/>
                  </a:moveTo>
                  <a:cubicBezTo>
                    <a:pt x="176" y="322"/>
                    <a:pt x="176" y="322"/>
                    <a:pt x="176" y="323"/>
                  </a:cubicBezTo>
                  <a:cubicBezTo>
                    <a:pt x="168" y="325"/>
                    <a:pt x="160" y="326"/>
                    <a:pt x="152" y="326"/>
                  </a:cubicBezTo>
                  <a:cubicBezTo>
                    <a:pt x="157" y="303"/>
                    <a:pt x="158" y="278"/>
                    <a:pt x="159" y="254"/>
                  </a:cubicBezTo>
                  <a:cubicBezTo>
                    <a:pt x="161" y="219"/>
                    <a:pt x="174" y="184"/>
                    <a:pt x="168" y="150"/>
                  </a:cubicBezTo>
                  <a:cubicBezTo>
                    <a:pt x="168" y="148"/>
                    <a:pt x="166" y="149"/>
                    <a:pt x="166" y="150"/>
                  </a:cubicBezTo>
                  <a:cubicBezTo>
                    <a:pt x="162" y="185"/>
                    <a:pt x="154" y="219"/>
                    <a:pt x="151" y="254"/>
                  </a:cubicBezTo>
                  <a:cubicBezTo>
                    <a:pt x="150" y="276"/>
                    <a:pt x="147" y="298"/>
                    <a:pt x="145" y="319"/>
                  </a:cubicBezTo>
                  <a:cubicBezTo>
                    <a:pt x="145" y="322"/>
                    <a:pt x="144" y="324"/>
                    <a:pt x="144" y="326"/>
                  </a:cubicBezTo>
                  <a:cubicBezTo>
                    <a:pt x="135" y="326"/>
                    <a:pt x="126" y="325"/>
                    <a:pt x="117" y="324"/>
                  </a:cubicBezTo>
                  <a:cubicBezTo>
                    <a:pt x="117" y="324"/>
                    <a:pt x="116" y="323"/>
                    <a:pt x="116" y="322"/>
                  </a:cubicBezTo>
                  <a:cubicBezTo>
                    <a:pt x="115" y="321"/>
                    <a:pt x="113" y="321"/>
                    <a:pt x="112" y="322"/>
                  </a:cubicBezTo>
                  <a:cubicBezTo>
                    <a:pt x="117" y="312"/>
                    <a:pt x="111" y="299"/>
                    <a:pt x="111" y="288"/>
                  </a:cubicBezTo>
                  <a:cubicBezTo>
                    <a:pt x="110" y="275"/>
                    <a:pt x="111" y="262"/>
                    <a:pt x="111" y="249"/>
                  </a:cubicBezTo>
                  <a:cubicBezTo>
                    <a:pt x="112" y="219"/>
                    <a:pt x="109" y="189"/>
                    <a:pt x="105" y="159"/>
                  </a:cubicBezTo>
                  <a:cubicBezTo>
                    <a:pt x="105" y="157"/>
                    <a:pt x="101" y="157"/>
                    <a:pt x="101" y="159"/>
                  </a:cubicBezTo>
                  <a:cubicBezTo>
                    <a:pt x="103" y="192"/>
                    <a:pt x="106" y="225"/>
                    <a:pt x="106" y="258"/>
                  </a:cubicBezTo>
                  <a:cubicBezTo>
                    <a:pt x="105" y="280"/>
                    <a:pt x="104" y="302"/>
                    <a:pt x="110" y="324"/>
                  </a:cubicBezTo>
                  <a:cubicBezTo>
                    <a:pt x="104" y="324"/>
                    <a:pt x="99" y="323"/>
                    <a:pt x="94" y="324"/>
                  </a:cubicBezTo>
                  <a:cubicBezTo>
                    <a:pt x="94" y="324"/>
                    <a:pt x="91" y="323"/>
                    <a:pt x="87" y="323"/>
                  </a:cubicBezTo>
                  <a:cubicBezTo>
                    <a:pt x="88" y="323"/>
                    <a:pt x="89" y="322"/>
                    <a:pt x="89" y="321"/>
                  </a:cubicBezTo>
                  <a:cubicBezTo>
                    <a:pt x="95" y="266"/>
                    <a:pt x="69" y="237"/>
                    <a:pt x="40" y="194"/>
                  </a:cubicBezTo>
                  <a:cubicBezTo>
                    <a:pt x="17" y="160"/>
                    <a:pt x="4" y="112"/>
                    <a:pt x="24" y="73"/>
                  </a:cubicBezTo>
                  <a:cubicBezTo>
                    <a:pt x="42" y="41"/>
                    <a:pt x="76" y="23"/>
                    <a:pt x="110" y="16"/>
                  </a:cubicBezTo>
                  <a:cubicBezTo>
                    <a:pt x="156" y="7"/>
                    <a:pt x="195" y="26"/>
                    <a:pt x="229" y="54"/>
                  </a:cubicBezTo>
                  <a:cubicBezTo>
                    <a:pt x="266" y="84"/>
                    <a:pt x="259" y="142"/>
                    <a:pt x="237" y="178"/>
                  </a:cubicBezTo>
                  <a:cubicBezTo>
                    <a:pt x="223" y="202"/>
                    <a:pt x="201" y="221"/>
                    <a:pt x="191" y="247"/>
                  </a:cubicBezTo>
                  <a:cubicBezTo>
                    <a:pt x="181" y="271"/>
                    <a:pt x="177" y="295"/>
                    <a:pt x="176" y="3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6" name="Freeform 6"/>
            <p:cNvSpPr/>
            <p:nvPr/>
          </p:nvSpPr>
          <p:spPr bwMode="auto">
            <a:xfrm>
              <a:off x="3685" y="2041"/>
              <a:ext cx="316" cy="104"/>
            </a:xfrm>
            <a:custGeom>
              <a:avLst/>
              <a:gdLst>
                <a:gd name="T0" fmla="*/ 114 w 118"/>
                <a:gd name="T1" fmla="*/ 19 h 39"/>
                <a:gd name="T2" fmla="*/ 101 w 118"/>
                <a:gd name="T3" fmla="*/ 8 h 39"/>
                <a:gd name="T4" fmla="*/ 96 w 118"/>
                <a:gd name="T5" fmla="*/ 8 h 39"/>
                <a:gd name="T6" fmla="*/ 89 w 118"/>
                <a:gd name="T7" fmla="*/ 16 h 39"/>
                <a:gd name="T8" fmla="*/ 88 w 118"/>
                <a:gd name="T9" fmla="*/ 11 h 39"/>
                <a:gd name="T10" fmla="*/ 81 w 118"/>
                <a:gd name="T11" fmla="*/ 8 h 39"/>
                <a:gd name="T12" fmla="*/ 71 w 118"/>
                <a:gd name="T13" fmla="*/ 18 h 39"/>
                <a:gd name="T14" fmla="*/ 72 w 118"/>
                <a:gd name="T15" fmla="*/ 11 h 39"/>
                <a:gd name="T16" fmla="*/ 65 w 118"/>
                <a:gd name="T17" fmla="*/ 7 h 39"/>
                <a:gd name="T18" fmla="*/ 54 w 118"/>
                <a:gd name="T19" fmla="*/ 19 h 39"/>
                <a:gd name="T20" fmla="*/ 51 w 118"/>
                <a:gd name="T21" fmla="*/ 6 h 39"/>
                <a:gd name="T22" fmla="*/ 43 w 118"/>
                <a:gd name="T23" fmla="*/ 5 h 39"/>
                <a:gd name="T24" fmla="*/ 41 w 118"/>
                <a:gd name="T25" fmla="*/ 11 h 39"/>
                <a:gd name="T26" fmla="*/ 40 w 118"/>
                <a:gd name="T27" fmla="*/ 15 h 39"/>
                <a:gd name="T28" fmla="*/ 28 w 118"/>
                <a:gd name="T29" fmla="*/ 11 h 39"/>
                <a:gd name="T30" fmla="*/ 21 w 118"/>
                <a:gd name="T31" fmla="*/ 10 h 39"/>
                <a:gd name="T32" fmla="*/ 8 w 118"/>
                <a:gd name="T33" fmla="*/ 16 h 39"/>
                <a:gd name="T34" fmla="*/ 9 w 118"/>
                <a:gd name="T35" fmla="*/ 15 h 39"/>
                <a:gd name="T36" fmla="*/ 9 w 118"/>
                <a:gd name="T37" fmla="*/ 14 h 39"/>
                <a:gd name="T38" fmla="*/ 5 w 118"/>
                <a:gd name="T39" fmla="*/ 13 h 39"/>
                <a:gd name="T40" fmla="*/ 13 w 118"/>
                <a:gd name="T41" fmla="*/ 33 h 39"/>
                <a:gd name="T42" fmla="*/ 18 w 118"/>
                <a:gd name="T43" fmla="*/ 32 h 39"/>
                <a:gd name="T44" fmla="*/ 23 w 118"/>
                <a:gd name="T45" fmla="*/ 24 h 39"/>
                <a:gd name="T46" fmla="*/ 36 w 118"/>
                <a:gd name="T47" fmla="*/ 34 h 39"/>
                <a:gd name="T48" fmla="*/ 46 w 118"/>
                <a:gd name="T49" fmla="*/ 26 h 39"/>
                <a:gd name="T50" fmla="*/ 50 w 118"/>
                <a:gd name="T51" fmla="*/ 31 h 39"/>
                <a:gd name="T52" fmla="*/ 58 w 118"/>
                <a:gd name="T53" fmla="*/ 30 h 39"/>
                <a:gd name="T54" fmla="*/ 63 w 118"/>
                <a:gd name="T55" fmla="*/ 24 h 39"/>
                <a:gd name="T56" fmla="*/ 63 w 118"/>
                <a:gd name="T57" fmla="*/ 27 h 39"/>
                <a:gd name="T58" fmla="*/ 70 w 118"/>
                <a:gd name="T59" fmla="*/ 30 h 39"/>
                <a:gd name="T60" fmla="*/ 81 w 118"/>
                <a:gd name="T61" fmla="*/ 21 h 39"/>
                <a:gd name="T62" fmla="*/ 83 w 118"/>
                <a:gd name="T63" fmla="*/ 27 h 39"/>
                <a:gd name="T64" fmla="*/ 89 w 118"/>
                <a:gd name="T65" fmla="*/ 29 h 39"/>
                <a:gd name="T66" fmla="*/ 108 w 118"/>
                <a:gd name="T67" fmla="*/ 25 h 39"/>
                <a:gd name="T68" fmla="*/ 114 w 118"/>
                <a:gd name="T6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39">
                  <a:moveTo>
                    <a:pt x="114" y="19"/>
                  </a:moveTo>
                  <a:cubicBezTo>
                    <a:pt x="110" y="14"/>
                    <a:pt x="106" y="10"/>
                    <a:pt x="101" y="8"/>
                  </a:cubicBezTo>
                  <a:cubicBezTo>
                    <a:pt x="99" y="7"/>
                    <a:pt x="97" y="7"/>
                    <a:pt x="96" y="8"/>
                  </a:cubicBezTo>
                  <a:cubicBezTo>
                    <a:pt x="94" y="11"/>
                    <a:pt x="91" y="14"/>
                    <a:pt x="89" y="16"/>
                  </a:cubicBezTo>
                  <a:cubicBezTo>
                    <a:pt x="89" y="15"/>
                    <a:pt x="88" y="13"/>
                    <a:pt x="88" y="11"/>
                  </a:cubicBezTo>
                  <a:cubicBezTo>
                    <a:pt x="88" y="7"/>
                    <a:pt x="83" y="5"/>
                    <a:pt x="81" y="8"/>
                  </a:cubicBezTo>
                  <a:cubicBezTo>
                    <a:pt x="77" y="11"/>
                    <a:pt x="74" y="15"/>
                    <a:pt x="71" y="18"/>
                  </a:cubicBezTo>
                  <a:cubicBezTo>
                    <a:pt x="71" y="16"/>
                    <a:pt x="71" y="13"/>
                    <a:pt x="72" y="11"/>
                  </a:cubicBezTo>
                  <a:cubicBezTo>
                    <a:pt x="72" y="8"/>
                    <a:pt x="68" y="6"/>
                    <a:pt x="65" y="7"/>
                  </a:cubicBezTo>
                  <a:cubicBezTo>
                    <a:pt x="61" y="11"/>
                    <a:pt x="57" y="14"/>
                    <a:pt x="54" y="19"/>
                  </a:cubicBezTo>
                  <a:cubicBezTo>
                    <a:pt x="52" y="15"/>
                    <a:pt x="51" y="10"/>
                    <a:pt x="51" y="6"/>
                  </a:cubicBezTo>
                  <a:cubicBezTo>
                    <a:pt x="51" y="1"/>
                    <a:pt x="44" y="0"/>
                    <a:pt x="43" y="5"/>
                  </a:cubicBezTo>
                  <a:cubicBezTo>
                    <a:pt x="43" y="7"/>
                    <a:pt x="42" y="9"/>
                    <a:pt x="41" y="11"/>
                  </a:cubicBezTo>
                  <a:cubicBezTo>
                    <a:pt x="41" y="13"/>
                    <a:pt x="41" y="14"/>
                    <a:pt x="40" y="15"/>
                  </a:cubicBezTo>
                  <a:cubicBezTo>
                    <a:pt x="38" y="25"/>
                    <a:pt x="34" y="24"/>
                    <a:pt x="28" y="11"/>
                  </a:cubicBezTo>
                  <a:cubicBezTo>
                    <a:pt x="27" y="7"/>
                    <a:pt x="22" y="6"/>
                    <a:pt x="21" y="10"/>
                  </a:cubicBezTo>
                  <a:cubicBezTo>
                    <a:pt x="9" y="39"/>
                    <a:pt x="16" y="12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2"/>
                    <a:pt x="6" y="12"/>
                    <a:pt x="5" y="13"/>
                  </a:cubicBezTo>
                  <a:cubicBezTo>
                    <a:pt x="0" y="19"/>
                    <a:pt x="7" y="30"/>
                    <a:pt x="13" y="33"/>
                  </a:cubicBezTo>
                  <a:cubicBezTo>
                    <a:pt x="14" y="35"/>
                    <a:pt x="17" y="34"/>
                    <a:pt x="18" y="32"/>
                  </a:cubicBezTo>
                  <a:cubicBezTo>
                    <a:pt x="20" y="29"/>
                    <a:pt x="21" y="27"/>
                    <a:pt x="23" y="24"/>
                  </a:cubicBezTo>
                  <a:cubicBezTo>
                    <a:pt x="25" y="31"/>
                    <a:pt x="28" y="36"/>
                    <a:pt x="36" y="34"/>
                  </a:cubicBezTo>
                  <a:cubicBezTo>
                    <a:pt x="41" y="33"/>
                    <a:pt x="44" y="30"/>
                    <a:pt x="46" y="26"/>
                  </a:cubicBezTo>
                  <a:cubicBezTo>
                    <a:pt x="47" y="28"/>
                    <a:pt x="48" y="29"/>
                    <a:pt x="50" y="31"/>
                  </a:cubicBezTo>
                  <a:cubicBezTo>
                    <a:pt x="53" y="33"/>
                    <a:pt x="56" y="33"/>
                    <a:pt x="58" y="30"/>
                  </a:cubicBezTo>
                  <a:cubicBezTo>
                    <a:pt x="60" y="28"/>
                    <a:pt x="61" y="26"/>
                    <a:pt x="63" y="24"/>
                  </a:cubicBezTo>
                  <a:cubicBezTo>
                    <a:pt x="63" y="25"/>
                    <a:pt x="63" y="26"/>
                    <a:pt x="63" y="27"/>
                  </a:cubicBezTo>
                  <a:cubicBezTo>
                    <a:pt x="64" y="30"/>
                    <a:pt x="67" y="31"/>
                    <a:pt x="70" y="30"/>
                  </a:cubicBezTo>
                  <a:cubicBezTo>
                    <a:pt x="74" y="27"/>
                    <a:pt x="77" y="24"/>
                    <a:pt x="81" y="21"/>
                  </a:cubicBezTo>
                  <a:cubicBezTo>
                    <a:pt x="81" y="23"/>
                    <a:pt x="82" y="25"/>
                    <a:pt x="83" y="27"/>
                  </a:cubicBezTo>
                  <a:cubicBezTo>
                    <a:pt x="83" y="29"/>
                    <a:pt x="87" y="30"/>
                    <a:pt x="89" y="29"/>
                  </a:cubicBezTo>
                  <a:cubicBezTo>
                    <a:pt x="96" y="23"/>
                    <a:pt x="100" y="16"/>
                    <a:pt x="108" y="25"/>
                  </a:cubicBezTo>
                  <a:cubicBezTo>
                    <a:pt x="111" y="30"/>
                    <a:pt x="118" y="23"/>
                    <a:pt x="11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3361" y="2384"/>
              <a:ext cx="160" cy="150"/>
            </a:xfrm>
            <a:custGeom>
              <a:avLst/>
              <a:gdLst>
                <a:gd name="T0" fmla="*/ 49 w 60"/>
                <a:gd name="T1" fmla="*/ 4 h 56"/>
                <a:gd name="T2" fmla="*/ 45 w 60"/>
                <a:gd name="T3" fmla="*/ 10 h 56"/>
                <a:gd name="T4" fmla="*/ 35 w 60"/>
                <a:gd name="T5" fmla="*/ 15 h 56"/>
                <a:gd name="T6" fmla="*/ 18 w 60"/>
                <a:gd name="T7" fmla="*/ 23 h 56"/>
                <a:gd name="T8" fmla="*/ 3 w 60"/>
                <a:gd name="T9" fmla="*/ 45 h 56"/>
                <a:gd name="T10" fmla="*/ 26 w 60"/>
                <a:gd name="T11" fmla="*/ 46 h 56"/>
                <a:gd name="T12" fmla="*/ 56 w 60"/>
                <a:gd name="T13" fmla="*/ 9 h 56"/>
                <a:gd name="T14" fmla="*/ 49 w 60"/>
                <a:gd name="T15" fmla="*/ 4 h 56"/>
                <a:gd name="T16" fmla="*/ 27 w 60"/>
                <a:gd name="T17" fmla="*/ 32 h 56"/>
                <a:gd name="T18" fmla="*/ 18 w 60"/>
                <a:gd name="T19" fmla="*/ 41 h 56"/>
                <a:gd name="T20" fmla="*/ 11 w 60"/>
                <a:gd name="T21" fmla="*/ 41 h 56"/>
                <a:gd name="T22" fmla="*/ 15 w 60"/>
                <a:gd name="T23" fmla="*/ 35 h 56"/>
                <a:gd name="T24" fmla="*/ 34 w 60"/>
                <a:gd name="T25" fmla="*/ 25 h 56"/>
                <a:gd name="T26" fmla="*/ 27 w 60"/>
                <a:gd name="T2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56">
                  <a:moveTo>
                    <a:pt x="49" y="4"/>
                  </a:moveTo>
                  <a:cubicBezTo>
                    <a:pt x="48" y="6"/>
                    <a:pt x="46" y="8"/>
                    <a:pt x="45" y="10"/>
                  </a:cubicBezTo>
                  <a:cubicBezTo>
                    <a:pt x="42" y="12"/>
                    <a:pt x="39" y="14"/>
                    <a:pt x="35" y="15"/>
                  </a:cubicBezTo>
                  <a:cubicBezTo>
                    <a:pt x="30" y="18"/>
                    <a:pt x="24" y="20"/>
                    <a:pt x="18" y="23"/>
                  </a:cubicBezTo>
                  <a:cubicBezTo>
                    <a:pt x="10" y="26"/>
                    <a:pt x="0" y="35"/>
                    <a:pt x="3" y="45"/>
                  </a:cubicBezTo>
                  <a:cubicBezTo>
                    <a:pt x="6" y="56"/>
                    <a:pt x="21" y="51"/>
                    <a:pt x="26" y="46"/>
                  </a:cubicBezTo>
                  <a:cubicBezTo>
                    <a:pt x="37" y="34"/>
                    <a:pt x="47" y="22"/>
                    <a:pt x="56" y="9"/>
                  </a:cubicBezTo>
                  <a:cubicBezTo>
                    <a:pt x="60" y="4"/>
                    <a:pt x="52" y="0"/>
                    <a:pt x="49" y="4"/>
                  </a:cubicBezTo>
                  <a:close/>
                  <a:moveTo>
                    <a:pt x="27" y="32"/>
                  </a:moveTo>
                  <a:cubicBezTo>
                    <a:pt x="24" y="34"/>
                    <a:pt x="21" y="38"/>
                    <a:pt x="18" y="41"/>
                  </a:cubicBezTo>
                  <a:cubicBezTo>
                    <a:pt x="18" y="41"/>
                    <a:pt x="11" y="45"/>
                    <a:pt x="11" y="41"/>
                  </a:cubicBezTo>
                  <a:cubicBezTo>
                    <a:pt x="12" y="39"/>
                    <a:pt x="13" y="37"/>
                    <a:pt x="15" y="35"/>
                  </a:cubicBezTo>
                  <a:cubicBezTo>
                    <a:pt x="19" y="30"/>
                    <a:pt x="27" y="27"/>
                    <a:pt x="34" y="25"/>
                  </a:cubicBezTo>
                  <a:cubicBezTo>
                    <a:pt x="31" y="27"/>
                    <a:pt x="29" y="30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8" name="Freeform 8"/>
            <p:cNvSpPr>
              <a:spLocks noEditPoints="1"/>
            </p:cNvSpPr>
            <p:nvPr/>
          </p:nvSpPr>
          <p:spPr bwMode="auto">
            <a:xfrm>
              <a:off x="3171" y="2159"/>
              <a:ext cx="187" cy="112"/>
            </a:xfrm>
            <a:custGeom>
              <a:avLst/>
              <a:gdLst>
                <a:gd name="T0" fmla="*/ 66 w 70"/>
                <a:gd name="T1" fmla="*/ 3 h 42"/>
                <a:gd name="T2" fmla="*/ 65 w 70"/>
                <a:gd name="T3" fmla="*/ 4 h 42"/>
                <a:gd name="T4" fmla="*/ 59 w 70"/>
                <a:gd name="T5" fmla="*/ 1 h 42"/>
                <a:gd name="T6" fmla="*/ 53 w 70"/>
                <a:gd name="T7" fmla="*/ 6 h 42"/>
                <a:gd name="T8" fmla="*/ 3 w 70"/>
                <a:gd name="T9" fmla="*/ 33 h 42"/>
                <a:gd name="T10" fmla="*/ 25 w 70"/>
                <a:gd name="T11" fmla="*/ 36 h 42"/>
                <a:gd name="T12" fmla="*/ 64 w 70"/>
                <a:gd name="T13" fmla="*/ 9 h 42"/>
                <a:gd name="T14" fmla="*/ 64 w 70"/>
                <a:gd name="T15" fmla="*/ 8 h 42"/>
                <a:gd name="T16" fmla="*/ 67 w 70"/>
                <a:gd name="T17" fmla="*/ 7 h 42"/>
                <a:gd name="T18" fmla="*/ 66 w 70"/>
                <a:gd name="T19" fmla="*/ 3 h 42"/>
                <a:gd name="T20" fmla="*/ 13 w 70"/>
                <a:gd name="T21" fmla="*/ 31 h 42"/>
                <a:gd name="T22" fmla="*/ 17 w 70"/>
                <a:gd name="T23" fmla="*/ 25 h 42"/>
                <a:gd name="T24" fmla="*/ 25 w 70"/>
                <a:gd name="T25" fmla="*/ 21 h 42"/>
                <a:gd name="T26" fmla="*/ 39 w 70"/>
                <a:gd name="T27" fmla="*/ 17 h 42"/>
                <a:gd name="T28" fmla="*/ 41 w 70"/>
                <a:gd name="T29" fmla="*/ 16 h 42"/>
                <a:gd name="T30" fmla="*/ 13 w 70"/>
                <a:gd name="T31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42">
                  <a:moveTo>
                    <a:pt x="66" y="3"/>
                  </a:moveTo>
                  <a:cubicBezTo>
                    <a:pt x="66" y="3"/>
                    <a:pt x="66" y="3"/>
                    <a:pt x="65" y="4"/>
                  </a:cubicBezTo>
                  <a:cubicBezTo>
                    <a:pt x="64" y="2"/>
                    <a:pt x="62" y="0"/>
                    <a:pt x="59" y="1"/>
                  </a:cubicBezTo>
                  <a:cubicBezTo>
                    <a:pt x="57" y="3"/>
                    <a:pt x="55" y="4"/>
                    <a:pt x="53" y="6"/>
                  </a:cubicBezTo>
                  <a:cubicBezTo>
                    <a:pt x="32" y="9"/>
                    <a:pt x="0" y="15"/>
                    <a:pt x="3" y="33"/>
                  </a:cubicBezTo>
                  <a:cubicBezTo>
                    <a:pt x="5" y="42"/>
                    <a:pt x="20" y="38"/>
                    <a:pt x="25" y="36"/>
                  </a:cubicBezTo>
                  <a:cubicBezTo>
                    <a:pt x="39" y="29"/>
                    <a:pt x="50" y="16"/>
                    <a:pt x="64" y="9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5" y="8"/>
                    <a:pt x="66" y="7"/>
                    <a:pt x="67" y="7"/>
                  </a:cubicBezTo>
                  <a:cubicBezTo>
                    <a:pt x="70" y="6"/>
                    <a:pt x="69" y="3"/>
                    <a:pt x="66" y="3"/>
                  </a:cubicBezTo>
                  <a:close/>
                  <a:moveTo>
                    <a:pt x="13" y="31"/>
                  </a:moveTo>
                  <a:cubicBezTo>
                    <a:pt x="12" y="28"/>
                    <a:pt x="14" y="25"/>
                    <a:pt x="17" y="25"/>
                  </a:cubicBezTo>
                  <a:cubicBezTo>
                    <a:pt x="20" y="23"/>
                    <a:pt x="23" y="22"/>
                    <a:pt x="25" y="21"/>
                  </a:cubicBezTo>
                  <a:cubicBezTo>
                    <a:pt x="30" y="19"/>
                    <a:pt x="34" y="18"/>
                    <a:pt x="39" y="17"/>
                  </a:cubicBezTo>
                  <a:cubicBezTo>
                    <a:pt x="39" y="16"/>
                    <a:pt x="40" y="16"/>
                    <a:pt x="41" y="16"/>
                  </a:cubicBezTo>
                  <a:cubicBezTo>
                    <a:pt x="32" y="23"/>
                    <a:pt x="24" y="30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49" name="Freeform 9"/>
            <p:cNvSpPr>
              <a:spLocks noEditPoints="1"/>
            </p:cNvSpPr>
            <p:nvPr/>
          </p:nvSpPr>
          <p:spPr bwMode="auto">
            <a:xfrm>
              <a:off x="3120" y="1965"/>
              <a:ext cx="211" cy="110"/>
            </a:xfrm>
            <a:custGeom>
              <a:avLst/>
              <a:gdLst>
                <a:gd name="T0" fmla="*/ 77 w 79"/>
                <a:gd name="T1" fmla="*/ 35 h 41"/>
                <a:gd name="T2" fmla="*/ 74 w 79"/>
                <a:gd name="T3" fmla="*/ 33 h 41"/>
                <a:gd name="T4" fmla="*/ 72 w 79"/>
                <a:gd name="T5" fmla="*/ 32 h 41"/>
                <a:gd name="T6" fmla="*/ 43 w 79"/>
                <a:gd name="T7" fmla="*/ 10 h 41"/>
                <a:gd name="T8" fmla="*/ 5 w 79"/>
                <a:gd name="T9" fmla="*/ 3 h 41"/>
                <a:gd name="T10" fmla="*/ 1 w 79"/>
                <a:gd name="T11" fmla="*/ 9 h 41"/>
                <a:gd name="T12" fmla="*/ 32 w 79"/>
                <a:gd name="T13" fmla="*/ 34 h 41"/>
                <a:gd name="T14" fmla="*/ 67 w 79"/>
                <a:gd name="T15" fmla="*/ 40 h 41"/>
                <a:gd name="T16" fmla="*/ 71 w 79"/>
                <a:gd name="T17" fmla="*/ 41 h 41"/>
                <a:gd name="T18" fmla="*/ 74 w 79"/>
                <a:gd name="T19" fmla="*/ 39 h 41"/>
                <a:gd name="T20" fmla="*/ 77 w 79"/>
                <a:gd name="T21" fmla="*/ 38 h 41"/>
                <a:gd name="T22" fmla="*/ 77 w 79"/>
                <a:gd name="T23" fmla="*/ 35 h 41"/>
                <a:gd name="T24" fmla="*/ 13 w 79"/>
                <a:gd name="T25" fmla="*/ 12 h 41"/>
                <a:gd name="T26" fmla="*/ 50 w 79"/>
                <a:gd name="T27" fmla="*/ 27 h 41"/>
                <a:gd name="T28" fmla="*/ 51 w 79"/>
                <a:gd name="T29" fmla="*/ 28 h 41"/>
                <a:gd name="T30" fmla="*/ 13 w 79"/>
                <a:gd name="T3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" h="41">
                  <a:moveTo>
                    <a:pt x="77" y="35"/>
                  </a:moveTo>
                  <a:cubicBezTo>
                    <a:pt x="76" y="34"/>
                    <a:pt x="75" y="34"/>
                    <a:pt x="74" y="33"/>
                  </a:cubicBezTo>
                  <a:cubicBezTo>
                    <a:pt x="73" y="33"/>
                    <a:pt x="73" y="33"/>
                    <a:pt x="72" y="32"/>
                  </a:cubicBezTo>
                  <a:cubicBezTo>
                    <a:pt x="60" y="30"/>
                    <a:pt x="53" y="16"/>
                    <a:pt x="43" y="10"/>
                  </a:cubicBezTo>
                  <a:cubicBezTo>
                    <a:pt x="31" y="3"/>
                    <a:pt x="17" y="0"/>
                    <a:pt x="5" y="3"/>
                  </a:cubicBezTo>
                  <a:cubicBezTo>
                    <a:pt x="2" y="4"/>
                    <a:pt x="0" y="7"/>
                    <a:pt x="1" y="9"/>
                  </a:cubicBezTo>
                  <a:cubicBezTo>
                    <a:pt x="5" y="23"/>
                    <a:pt x="19" y="29"/>
                    <a:pt x="32" y="34"/>
                  </a:cubicBezTo>
                  <a:cubicBezTo>
                    <a:pt x="41" y="37"/>
                    <a:pt x="55" y="41"/>
                    <a:pt x="67" y="40"/>
                  </a:cubicBezTo>
                  <a:cubicBezTo>
                    <a:pt x="68" y="40"/>
                    <a:pt x="70" y="40"/>
                    <a:pt x="71" y="41"/>
                  </a:cubicBezTo>
                  <a:cubicBezTo>
                    <a:pt x="72" y="41"/>
                    <a:pt x="74" y="40"/>
                    <a:pt x="74" y="39"/>
                  </a:cubicBezTo>
                  <a:cubicBezTo>
                    <a:pt x="75" y="38"/>
                    <a:pt x="76" y="38"/>
                    <a:pt x="77" y="38"/>
                  </a:cubicBezTo>
                  <a:cubicBezTo>
                    <a:pt x="78" y="37"/>
                    <a:pt x="79" y="36"/>
                    <a:pt x="77" y="35"/>
                  </a:cubicBezTo>
                  <a:close/>
                  <a:moveTo>
                    <a:pt x="13" y="12"/>
                  </a:moveTo>
                  <a:cubicBezTo>
                    <a:pt x="27" y="11"/>
                    <a:pt x="41" y="17"/>
                    <a:pt x="50" y="27"/>
                  </a:cubicBezTo>
                  <a:cubicBezTo>
                    <a:pt x="50" y="27"/>
                    <a:pt x="51" y="28"/>
                    <a:pt x="51" y="28"/>
                  </a:cubicBezTo>
                  <a:cubicBezTo>
                    <a:pt x="36" y="26"/>
                    <a:pt x="20" y="23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0" name="Freeform 10"/>
            <p:cNvSpPr>
              <a:spLocks noEditPoints="1"/>
            </p:cNvSpPr>
            <p:nvPr/>
          </p:nvSpPr>
          <p:spPr bwMode="auto">
            <a:xfrm>
              <a:off x="3211" y="1617"/>
              <a:ext cx="174" cy="185"/>
            </a:xfrm>
            <a:custGeom>
              <a:avLst/>
              <a:gdLst>
                <a:gd name="T0" fmla="*/ 41 w 65"/>
                <a:gd name="T1" fmla="*/ 23 h 69"/>
                <a:gd name="T2" fmla="*/ 3 w 65"/>
                <a:gd name="T3" fmla="*/ 5 h 69"/>
                <a:gd name="T4" fmla="*/ 1 w 65"/>
                <a:gd name="T5" fmla="*/ 10 h 69"/>
                <a:gd name="T6" fmla="*/ 29 w 65"/>
                <a:gd name="T7" fmla="*/ 47 h 69"/>
                <a:gd name="T8" fmla="*/ 58 w 65"/>
                <a:gd name="T9" fmla="*/ 66 h 69"/>
                <a:gd name="T10" fmla="*/ 65 w 65"/>
                <a:gd name="T11" fmla="*/ 65 h 69"/>
                <a:gd name="T12" fmla="*/ 41 w 65"/>
                <a:gd name="T13" fmla="*/ 23 h 69"/>
                <a:gd name="T14" fmla="*/ 9 w 65"/>
                <a:gd name="T15" fmla="*/ 12 h 69"/>
                <a:gd name="T16" fmla="*/ 38 w 65"/>
                <a:gd name="T17" fmla="*/ 30 h 69"/>
                <a:gd name="T18" fmla="*/ 57 w 65"/>
                <a:gd name="T19" fmla="*/ 59 h 69"/>
                <a:gd name="T20" fmla="*/ 32 w 65"/>
                <a:gd name="T21" fmla="*/ 39 h 69"/>
                <a:gd name="T22" fmla="*/ 9 w 65"/>
                <a:gd name="T23" fmla="*/ 1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69">
                  <a:moveTo>
                    <a:pt x="41" y="23"/>
                  </a:moveTo>
                  <a:cubicBezTo>
                    <a:pt x="32" y="11"/>
                    <a:pt x="20" y="0"/>
                    <a:pt x="3" y="5"/>
                  </a:cubicBezTo>
                  <a:cubicBezTo>
                    <a:pt x="1" y="6"/>
                    <a:pt x="0" y="8"/>
                    <a:pt x="1" y="10"/>
                  </a:cubicBezTo>
                  <a:cubicBezTo>
                    <a:pt x="3" y="26"/>
                    <a:pt x="17" y="37"/>
                    <a:pt x="29" y="47"/>
                  </a:cubicBezTo>
                  <a:cubicBezTo>
                    <a:pt x="37" y="54"/>
                    <a:pt x="47" y="66"/>
                    <a:pt x="58" y="66"/>
                  </a:cubicBezTo>
                  <a:cubicBezTo>
                    <a:pt x="60" y="69"/>
                    <a:pt x="65" y="68"/>
                    <a:pt x="65" y="65"/>
                  </a:cubicBezTo>
                  <a:cubicBezTo>
                    <a:pt x="63" y="50"/>
                    <a:pt x="50" y="35"/>
                    <a:pt x="41" y="23"/>
                  </a:cubicBezTo>
                  <a:close/>
                  <a:moveTo>
                    <a:pt x="9" y="12"/>
                  </a:moveTo>
                  <a:cubicBezTo>
                    <a:pt x="22" y="9"/>
                    <a:pt x="31" y="20"/>
                    <a:pt x="38" y="30"/>
                  </a:cubicBezTo>
                  <a:cubicBezTo>
                    <a:pt x="44" y="38"/>
                    <a:pt x="54" y="49"/>
                    <a:pt x="57" y="59"/>
                  </a:cubicBezTo>
                  <a:cubicBezTo>
                    <a:pt x="47" y="55"/>
                    <a:pt x="40" y="46"/>
                    <a:pt x="32" y="39"/>
                  </a:cubicBezTo>
                  <a:cubicBezTo>
                    <a:pt x="23" y="32"/>
                    <a:pt x="13" y="2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1" name="Freeform 11"/>
            <p:cNvSpPr>
              <a:spLocks noEditPoints="1"/>
            </p:cNvSpPr>
            <p:nvPr/>
          </p:nvSpPr>
          <p:spPr bwMode="auto">
            <a:xfrm>
              <a:off x="3379" y="1440"/>
              <a:ext cx="209" cy="254"/>
            </a:xfrm>
            <a:custGeom>
              <a:avLst/>
              <a:gdLst>
                <a:gd name="T0" fmla="*/ 60 w 78"/>
                <a:gd name="T1" fmla="*/ 34 h 95"/>
                <a:gd name="T2" fmla="*/ 26 w 78"/>
                <a:gd name="T3" fmla="*/ 5 h 95"/>
                <a:gd name="T4" fmla="*/ 55 w 78"/>
                <a:gd name="T5" fmla="*/ 88 h 95"/>
                <a:gd name="T6" fmla="*/ 58 w 78"/>
                <a:gd name="T7" fmla="*/ 88 h 95"/>
                <a:gd name="T8" fmla="*/ 65 w 78"/>
                <a:gd name="T9" fmla="*/ 92 h 95"/>
                <a:gd name="T10" fmla="*/ 60 w 78"/>
                <a:gd name="T11" fmla="*/ 34 h 95"/>
                <a:gd name="T12" fmla="*/ 59 w 78"/>
                <a:gd name="T13" fmla="*/ 85 h 95"/>
                <a:gd name="T14" fmla="*/ 27 w 78"/>
                <a:gd name="T15" fmla="*/ 19 h 95"/>
                <a:gd name="T16" fmla="*/ 38 w 78"/>
                <a:gd name="T17" fmla="*/ 14 h 95"/>
                <a:gd name="T18" fmla="*/ 51 w 78"/>
                <a:gd name="T19" fmla="*/ 37 h 95"/>
                <a:gd name="T20" fmla="*/ 59 w 78"/>
                <a:gd name="T21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95">
                  <a:moveTo>
                    <a:pt x="60" y="34"/>
                  </a:moveTo>
                  <a:cubicBezTo>
                    <a:pt x="54" y="21"/>
                    <a:pt x="44" y="0"/>
                    <a:pt x="26" y="5"/>
                  </a:cubicBezTo>
                  <a:cubicBezTo>
                    <a:pt x="0" y="13"/>
                    <a:pt x="44" y="80"/>
                    <a:pt x="55" y="88"/>
                  </a:cubicBezTo>
                  <a:cubicBezTo>
                    <a:pt x="56" y="89"/>
                    <a:pt x="57" y="89"/>
                    <a:pt x="58" y="88"/>
                  </a:cubicBezTo>
                  <a:cubicBezTo>
                    <a:pt x="58" y="92"/>
                    <a:pt x="62" y="95"/>
                    <a:pt x="65" y="92"/>
                  </a:cubicBezTo>
                  <a:cubicBezTo>
                    <a:pt x="78" y="78"/>
                    <a:pt x="66" y="49"/>
                    <a:pt x="60" y="34"/>
                  </a:cubicBezTo>
                  <a:close/>
                  <a:moveTo>
                    <a:pt x="59" y="85"/>
                  </a:moveTo>
                  <a:cubicBezTo>
                    <a:pt x="50" y="62"/>
                    <a:pt x="30" y="44"/>
                    <a:pt x="27" y="19"/>
                  </a:cubicBezTo>
                  <a:cubicBezTo>
                    <a:pt x="26" y="12"/>
                    <a:pt x="33" y="10"/>
                    <a:pt x="38" y="14"/>
                  </a:cubicBezTo>
                  <a:cubicBezTo>
                    <a:pt x="45" y="20"/>
                    <a:pt x="48" y="29"/>
                    <a:pt x="51" y="37"/>
                  </a:cubicBezTo>
                  <a:cubicBezTo>
                    <a:pt x="56" y="46"/>
                    <a:pt x="67" y="74"/>
                    <a:pt x="5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2" name="Freeform 12"/>
            <p:cNvSpPr>
              <a:spLocks noEditPoints="1"/>
            </p:cNvSpPr>
            <p:nvPr/>
          </p:nvSpPr>
          <p:spPr bwMode="auto">
            <a:xfrm>
              <a:off x="3733" y="1340"/>
              <a:ext cx="88" cy="258"/>
            </a:xfrm>
            <a:custGeom>
              <a:avLst/>
              <a:gdLst>
                <a:gd name="T0" fmla="*/ 29 w 33"/>
                <a:gd name="T1" fmla="*/ 33 h 96"/>
                <a:gd name="T2" fmla="*/ 10 w 33"/>
                <a:gd name="T3" fmla="*/ 9 h 96"/>
                <a:gd name="T4" fmla="*/ 3 w 33"/>
                <a:gd name="T5" fmla="*/ 48 h 96"/>
                <a:gd name="T6" fmla="*/ 16 w 33"/>
                <a:gd name="T7" fmla="*/ 89 h 96"/>
                <a:gd name="T8" fmla="*/ 17 w 33"/>
                <a:gd name="T9" fmla="*/ 89 h 96"/>
                <a:gd name="T10" fmla="*/ 17 w 33"/>
                <a:gd name="T11" fmla="*/ 93 h 96"/>
                <a:gd name="T12" fmla="*/ 22 w 33"/>
                <a:gd name="T13" fmla="*/ 94 h 96"/>
                <a:gd name="T14" fmla="*/ 29 w 33"/>
                <a:gd name="T15" fmla="*/ 33 h 96"/>
                <a:gd name="T16" fmla="*/ 17 w 33"/>
                <a:gd name="T17" fmla="*/ 85 h 96"/>
                <a:gd name="T18" fmla="*/ 12 w 33"/>
                <a:gd name="T19" fmla="*/ 58 h 96"/>
                <a:gd name="T20" fmla="*/ 12 w 33"/>
                <a:gd name="T21" fmla="*/ 22 h 96"/>
                <a:gd name="T22" fmla="*/ 20 w 33"/>
                <a:gd name="T23" fmla="*/ 24 h 96"/>
                <a:gd name="T24" fmla="*/ 24 w 33"/>
                <a:gd name="T25" fmla="*/ 47 h 96"/>
                <a:gd name="T26" fmla="*/ 17 w 33"/>
                <a:gd name="T27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96">
                  <a:moveTo>
                    <a:pt x="29" y="33"/>
                  </a:moveTo>
                  <a:cubicBezTo>
                    <a:pt x="28" y="25"/>
                    <a:pt x="23" y="0"/>
                    <a:pt x="10" y="9"/>
                  </a:cubicBezTo>
                  <a:cubicBezTo>
                    <a:pt x="0" y="17"/>
                    <a:pt x="2" y="38"/>
                    <a:pt x="3" y="48"/>
                  </a:cubicBezTo>
                  <a:cubicBezTo>
                    <a:pt x="4" y="61"/>
                    <a:pt x="4" y="80"/>
                    <a:pt x="16" y="89"/>
                  </a:cubicBezTo>
                  <a:cubicBezTo>
                    <a:pt x="16" y="89"/>
                    <a:pt x="17" y="89"/>
                    <a:pt x="17" y="89"/>
                  </a:cubicBezTo>
                  <a:cubicBezTo>
                    <a:pt x="17" y="90"/>
                    <a:pt x="17" y="92"/>
                    <a:pt x="17" y="93"/>
                  </a:cubicBezTo>
                  <a:cubicBezTo>
                    <a:pt x="17" y="95"/>
                    <a:pt x="20" y="96"/>
                    <a:pt x="22" y="94"/>
                  </a:cubicBezTo>
                  <a:cubicBezTo>
                    <a:pt x="32" y="76"/>
                    <a:pt x="33" y="53"/>
                    <a:pt x="29" y="33"/>
                  </a:cubicBezTo>
                  <a:close/>
                  <a:moveTo>
                    <a:pt x="17" y="85"/>
                  </a:moveTo>
                  <a:cubicBezTo>
                    <a:pt x="14" y="78"/>
                    <a:pt x="13" y="65"/>
                    <a:pt x="12" y="58"/>
                  </a:cubicBezTo>
                  <a:cubicBezTo>
                    <a:pt x="11" y="46"/>
                    <a:pt x="10" y="34"/>
                    <a:pt x="12" y="22"/>
                  </a:cubicBezTo>
                  <a:cubicBezTo>
                    <a:pt x="14" y="13"/>
                    <a:pt x="18" y="18"/>
                    <a:pt x="20" y="24"/>
                  </a:cubicBezTo>
                  <a:cubicBezTo>
                    <a:pt x="22" y="32"/>
                    <a:pt x="23" y="39"/>
                    <a:pt x="24" y="47"/>
                  </a:cubicBezTo>
                  <a:cubicBezTo>
                    <a:pt x="25" y="60"/>
                    <a:pt x="19" y="72"/>
                    <a:pt x="17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auto">
            <a:xfrm>
              <a:off x="4006" y="1383"/>
              <a:ext cx="137" cy="236"/>
            </a:xfrm>
            <a:custGeom>
              <a:avLst/>
              <a:gdLst>
                <a:gd name="T0" fmla="*/ 37 w 51"/>
                <a:gd name="T1" fmla="*/ 1 h 88"/>
                <a:gd name="T2" fmla="*/ 13 w 51"/>
                <a:gd name="T3" fmla="*/ 33 h 88"/>
                <a:gd name="T4" fmla="*/ 8 w 51"/>
                <a:gd name="T5" fmla="*/ 78 h 88"/>
                <a:gd name="T6" fmla="*/ 6 w 51"/>
                <a:gd name="T7" fmla="*/ 80 h 88"/>
                <a:gd name="T8" fmla="*/ 10 w 51"/>
                <a:gd name="T9" fmla="*/ 86 h 88"/>
                <a:gd name="T10" fmla="*/ 39 w 51"/>
                <a:gd name="T11" fmla="*/ 35 h 88"/>
                <a:gd name="T12" fmla="*/ 37 w 51"/>
                <a:gd name="T13" fmla="*/ 1 h 88"/>
                <a:gd name="T14" fmla="*/ 35 w 51"/>
                <a:gd name="T15" fmla="*/ 22 h 88"/>
                <a:gd name="T16" fmla="*/ 29 w 51"/>
                <a:gd name="T17" fmla="*/ 40 h 88"/>
                <a:gd name="T18" fmla="*/ 11 w 51"/>
                <a:gd name="T19" fmla="*/ 74 h 88"/>
                <a:gd name="T20" fmla="*/ 32 w 51"/>
                <a:gd name="T21" fmla="*/ 10 h 88"/>
                <a:gd name="T22" fmla="*/ 35 w 51"/>
                <a:gd name="T23" fmla="*/ 2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8">
                  <a:moveTo>
                    <a:pt x="37" y="1"/>
                  </a:moveTo>
                  <a:cubicBezTo>
                    <a:pt x="22" y="2"/>
                    <a:pt x="17" y="22"/>
                    <a:pt x="13" y="33"/>
                  </a:cubicBezTo>
                  <a:cubicBezTo>
                    <a:pt x="9" y="44"/>
                    <a:pt x="0" y="67"/>
                    <a:pt x="8" y="78"/>
                  </a:cubicBezTo>
                  <a:cubicBezTo>
                    <a:pt x="7" y="79"/>
                    <a:pt x="7" y="79"/>
                    <a:pt x="6" y="80"/>
                  </a:cubicBezTo>
                  <a:cubicBezTo>
                    <a:pt x="3" y="83"/>
                    <a:pt x="7" y="88"/>
                    <a:pt x="10" y="86"/>
                  </a:cubicBezTo>
                  <a:cubicBezTo>
                    <a:pt x="26" y="75"/>
                    <a:pt x="33" y="52"/>
                    <a:pt x="39" y="35"/>
                  </a:cubicBezTo>
                  <a:cubicBezTo>
                    <a:pt x="41" y="30"/>
                    <a:pt x="51" y="0"/>
                    <a:pt x="37" y="1"/>
                  </a:cubicBezTo>
                  <a:close/>
                  <a:moveTo>
                    <a:pt x="35" y="22"/>
                  </a:moveTo>
                  <a:cubicBezTo>
                    <a:pt x="34" y="28"/>
                    <a:pt x="31" y="34"/>
                    <a:pt x="29" y="40"/>
                  </a:cubicBezTo>
                  <a:cubicBezTo>
                    <a:pt x="24" y="52"/>
                    <a:pt x="19" y="65"/>
                    <a:pt x="11" y="74"/>
                  </a:cubicBezTo>
                  <a:cubicBezTo>
                    <a:pt x="12" y="54"/>
                    <a:pt x="19" y="24"/>
                    <a:pt x="32" y="10"/>
                  </a:cubicBezTo>
                  <a:cubicBezTo>
                    <a:pt x="38" y="3"/>
                    <a:pt x="36" y="20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4" name="Freeform 14"/>
            <p:cNvSpPr>
              <a:spLocks noEditPoints="1"/>
            </p:cNvSpPr>
            <p:nvPr/>
          </p:nvSpPr>
          <p:spPr bwMode="auto">
            <a:xfrm>
              <a:off x="4215" y="1477"/>
              <a:ext cx="187" cy="201"/>
            </a:xfrm>
            <a:custGeom>
              <a:avLst/>
              <a:gdLst>
                <a:gd name="T0" fmla="*/ 55 w 70"/>
                <a:gd name="T1" fmla="*/ 4 h 75"/>
                <a:gd name="T2" fmla="*/ 29 w 70"/>
                <a:gd name="T3" fmla="*/ 26 h 75"/>
                <a:gd name="T4" fmla="*/ 12 w 70"/>
                <a:gd name="T5" fmla="*/ 60 h 75"/>
                <a:gd name="T6" fmla="*/ 1 w 70"/>
                <a:gd name="T7" fmla="*/ 69 h 75"/>
                <a:gd name="T8" fmla="*/ 4 w 70"/>
                <a:gd name="T9" fmla="*/ 74 h 75"/>
                <a:gd name="T10" fmla="*/ 11 w 70"/>
                <a:gd name="T11" fmla="*/ 72 h 75"/>
                <a:gd name="T12" fmla="*/ 14 w 70"/>
                <a:gd name="T13" fmla="*/ 71 h 75"/>
                <a:gd name="T14" fmla="*/ 15 w 70"/>
                <a:gd name="T15" fmla="*/ 69 h 75"/>
                <a:gd name="T16" fmla="*/ 21 w 70"/>
                <a:gd name="T17" fmla="*/ 64 h 75"/>
                <a:gd name="T18" fmla="*/ 53 w 70"/>
                <a:gd name="T19" fmla="*/ 41 h 75"/>
                <a:gd name="T20" fmla="*/ 55 w 70"/>
                <a:gd name="T21" fmla="*/ 4 h 75"/>
                <a:gd name="T22" fmla="*/ 55 w 70"/>
                <a:gd name="T23" fmla="*/ 19 h 75"/>
                <a:gd name="T24" fmla="*/ 43 w 70"/>
                <a:gd name="T25" fmla="*/ 41 h 75"/>
                <a:gd name="T26" fmla="*/ 23 w 70"/>
                <a:gd name="T27" fmla="*/ 54 h 75"/>
                <a:gd name="T28" fmla="*/ 46 w 70"/>
                <a:gd name="T29" fmla="*/ 15 h 75"/>
                <a:gd name="T30" fmla="*/ 55 w 70"/>
                <a:gd name="T31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5">
                  <a:moveTo>
                    <a:pt x="55" y="4"/>
                  </a:moveTo>
                  <a:cubicBezTo>
                    <a:pt x="45" y="0"/>
                    <a:pt x="34" y="19"/>
                    <a:pt x="29" y="26"/>
                  </a:cubicBezTo>
                  <a:cubicBezTo>
                    <a:pt x="23" y="37"/>
                    <a:pt x="16" y="48"/>
                    <a:pt x="12" y="60"/>
                  </a:cubicBezTo>
                  <a:cubicBezTo>
                    <a:pt x="8" y="63"/>
                    <a:pt x="3" y="66"/>
                    <a:pt x="1" y="69"/>
                  </a:cubicBezTo>
                  <a:cubicBezTo>
                    <a:pt x="0" y="71"/>
                    <a:pt x="2" y="75"/>
                    <a:pt x="4" y="74"/>
                  </a:cubicBezTo>
                  <a:cubicBezTo>
                    <a:pt x="7" y="74"/>
                    <a:pt x="9" y="73"/>
                    <a:pt x="11" y="72"/>
                  </a:cubicBezTo>
                  <a:cubicBezTo>
                    <a:pt x="12" y="72"/>
                    <a:pt x="13" y="72"/>
                    <a:pt x="14" y="71"/>
                  </a:cubicBezTo>
                  <a:cubicBezTo>
                    <a:pt x="14" y="70"/>
                    <a:pt x="15" y="70"/>
                    <a:pt x="15" y="69"/>
                  </a:cubicBezTo>
                  <a:cubicBezTo>
                    <a:pt x="17" y="67"/>
                    <a:pt x="19" y="66"/>
                    <a:pt x="21" y="64"/>
                  </a:cubicBezTo>
                  <a:cubicBezTo>
                    <a:pt x="33" y="57"/>
                    <a:pt x="44" y="52"/>
                    <a:pt x="53" y="41"/>
                  </a:cubicBezTo>
                  <a:cubicBezTo>
                    <a:pt x="60" y="33"/>
                    <a:pt x="70" y="9"/>
                    <a:pt x="55" y="4"/>
                  </a:cubicBezTo>
                  <a:close/>
                  <a:moveTo>
                    <a:pt x="55" y="19"/>
                  </a:moveTo>
                  <a:cubicBezTo>
                    <a:pt x="54" y="28"/>
                    <a:pt x="49" y="34"/>
                    <a:pt x="43" y="41"/>
                  </a:cubicBezTo>
                  <a:cubicBezTo>
                    <a:pt x="37" y="47"/>
                    <a:pt x="30" y="50"/>
                    <a:pt x="23" y="54"/>
                  </a:cubicBezTo>
                  <a:cubicBezTo>
                    <a:pt x="30" y="41"/>
                    <a:pt x="36" y="27"/>
                    <a:pt x="46" y="15"/>
                  </a:cubicBezTo>
                  <a:cubicBezTo>
                    <a:pt x="51" y="10"/>
                    <a:pt x="56" y="9"/>
                    <a:pt x="5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4373" y="1686"/>
              <a:ext cx="190" cy="121"/>
            </a:xfrm>
            <a:custGeom>
              <a:avLst/>
              <a:gdLst>
                <a:gd name="T0" fmla="*/ 59 w 71"/>
                <a:gd name="T1" fmla="*/ 2 h 45"/>
                <a:gd name="T2" fmla="*/ 11 w 71"/>
                <a:gd name="T3" fmla="*/ 34 h 45"/>
                <a:gd name="T4" fmla="*/ 9 w 71"/>
                <a:gd name="T5" fmla="*/ 35 h 45"/>
                <a:gd name="T6" fmla="*/ 13 w 71"/>
                <a:gd name="T7" fmla="*/ 42 h 45"/>
                <a:gd name="T8" fmla="*/ 28 w 71"/>
                <a:gd name="T9" fmla="*/ 39 h 45"/>
                <a:gd name="T10" fmla="*/ 39 w 71"/>
                <a:gd name="T11" fmla="*/ 35 h 45"/>
                <a:gd name="T12" fmla="*/ 62 w 71"/>
                <a:gd name="T13" fmla="*/ 23 h 45"/>
                <a:gd name="T14" fmla="*/ 59 w 71"/>
                <a:gd name="T15" fmla="*/ 2 h 45"/>
                <a:gd name="T16" fmla="*/ 59 w 71"/>
                <a:gd name="T17" fmla="*/ 17 h 45"/>
                <a:gd name="T18" fmla="*/ 40 w 71"/>
                <a:gd name="T19" fmla="*/ 27 h 45"/>
                <a:gd name="T20" fmla="*/ 26 w 71"/>
                <a:gd name="T21" fmla="*/ 32 h 45"/>
                <a:gd name="T22" fmla="*/ 14 w 71"/>
                <a:gd name="T23" fmla="*/ 33 h 45"/>
                <a:gd name="T24" fmla="*/ 30 w 71"/>
                <a:gd name="T25" fmla="*/ 18 h 45"/>
                <a:gd name="T26" fmla="*/ 57 w 71"/>
                <a:gd name="T27" fmla="*/ 9 h 45"/>
                <a:gd name="T28" fmla="*/ 59 w 71"/>
                <a:gd name="T29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45">
                  <a:moveTo>
                    <a:pt x="59" y="2"/>
                  </a:moveTo>
                  <a:cubicBezTo>
                    <a:pt x="49" y="0"/>
                    <a:pt x="0" y="21"/>
                    <a:pt x="11" y="34"/>
                  </a:cubicBezTo>
                  <a:cubicBezTo>
                    <a:pt x="10" y="35"/>
                    <a:pt x="10" y="35"/>
                    <a:pt x="9" y="35"/>
                  </a:cubicBezTo>
                  <a:cubicBezTo>
                    <a:pt x="5" y="38"/>
                    <a:pt x="9" y="45"/>
                    <a:pt x="13" y="42"/>
                  </a:cubicBezTo>
                  <a:cubicBezTo>
                    <a:pt x="18" y="40"/>
                    <a:pt x="23" y="41"/>
                    <a:pt x="28" y="39"/>
                  </a:cubicBezTo>
                  <a:cubicBezTo>
                    <a:pt x="32" y="38"/>
                    <a:pt x="36" y="36"/>
                    <a:pt x="39" y="35"/>
                  </a:cubicBezTo>
                  <a:cubicBezTo>
                    <a:pt x="47" y="32"/>
                    <a:pt x="56" y="28"/>
                    <a:pt x="62" y="23"/>
                  </a:cubicBezTo>
                  <a:cubicBezTo>
                    <a:pt x="71" y="16"/>
                    <a:pt x="71" y="4"/>
                    <a:pt x="59" y="2"/>
                  </a:cubicBezTo>
                  <a:close/>
                  <a:moveTo>
                    <a:pt x="59" y="17"/>
                  </a:moveTo>
                  <a:cubicBezTo>
                    <a:pt x="54" y="22"/>
                    <a:pt x="46" y="25"/>
                    <a:pt x="40" y="27"/>
                  </a:cubicBezTo>
                  <a:cubicBezTo>
                    <a:pt x="35" y="29"/>
                    <a:pt x="31" y="31"/>
                    <a:pt x="26" y="32"/>
                  </a:cubicBezTo>
                  <a:cubicBezTo>
                    <a:pt x="22" y="33"/>
                    <a:pt x="18" y="33"/>
                    <a:pt x="14" y="33"/>
                  </a:cubicBezTo>
                  <a:cubicBezTo>
                    <a:pt x="14" y="28"/>
                    <a:pt x="27" y="20"/>
                    <a:pt x="30" y="18"/>
                  </a:cubicBezTo>
                  <a:cubicBezTo>
                    <a:pt x="38" y="13"/>
                    <a:pt x="48" y="8"/>
                    <a:pt x="57" y="9"/>
                  </a:cubicBezTo>
                  <a:cubicBezTo>
                    <a:pt x="63" y="9"/>
                    <a:pt x="63" y="13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4381" y="1947"/>
              <a:ext cx="179" cy="94"/>
            </a:xfrm>
            <a:custGeom>
              <a:avLst/>
              <a:gdLst>
                <a:gd name="T0" fmla="*/ 61 w 67"/>
                <a:gd name="T1" fmla="*/ 14 h 35"/>
                <a:gd name="T2" fmla="*/ 31 w 67"/>
                <a:gd name="T3" fmla="*/ 2 h 35"/>
                <a:gd name="T4" fmla="*/ 6 w 67"/>
                <a:gd name="T5" fmla="*/ 8 h 35"/>
                <a:gd name="T6" fmla="*/ 3 w 67"/>
                <a:gd name="T7" fmla="*/ 18 h 35"/>
                <a:gd name="T8" fmla="*/ 45 w 67"/>
                <a:gd name="T9" fmla="*/ 34 h 35"/>
                <a:gd name="T10" fmla="*/ 61 w 67"/>
                <a:gd name="T11" fmla="*/ 14 h 35"/>
                <a:gd name="T12" fmla="*/ 38 w 67"/>
                <a:gd name="T13" fmla="*/ 23 h 35"/>
                <a:gd name="T14" fmla="*/ 12 w 67"/>
                <a:gd name="T15" fmla="*/ 11 h 35"/>
                <a:gd name="T16" fmla="*/ 50 w 67"/>
                <a:gd name="T17" fmla="*/ 15 h 35"/>
                <a:gd name="T18" fmla="*/ 38 w 67"/>
                <a:gd name="T1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35">
                  <a:moveTo>
                    <a:pt x="61" y="14"/>
                  </a:moveTo>
                  <a:cubicBezTo>
                    <a:pt x="57" y="5"/>
                    <a:pt x="41" y="3"/>
                    <a:pt x="31" y="2"/>
                  </a:cubicBezTo>
                  <a:cubicBezTo>
                    <a:pt x="24" y="1"/>
                    <a:pt x="11" y="0"/>
                    <a:pt x="6" y="8"/>
                  </a:cubicBezTo>
                  <a:cubicBezTo>
                    <a:pt x="2" y="9"/>
                    <a:pt x="0" y="14"/>
                    <a:pt x="3" y="18"/>
                  </a:cubicBezTo>
                  <a:cubicBezTo>
                    <a:pt x="12" y="29"/>
                    <a:pt x="31" y="35"/>
                    <a:pt x="45" y="34"/>
                  </a:cubicBezTo>
                  <a:cubicBezTo>
                    <a:pt x="55" y="33"/>
                    <a:pt x="67" y="24"/>
                    <a:pt x="61" y="14"/>
                  </a:cubicBezTo>
                  <a:close/>
                  <a:moveTo>
                    <a:pt x="38" y="23"/>
                  </a:moveTo>
                  <a:cubicBezTo>
                    <a:pt x="29" y="22"/>
                    <a:pt x="19" y="18"/>
                    <a:pt x="12" y="11"/>
                  </a:cubicBezTo>
                  <a:cubicBezTo>
                    <a:pt x="24" y="7"/>
                    <a:pt x="41" y="10"/>
                    <a:pt x="50" y="15"/>
                  </a:cubicBezTo>
                  <a:cubicBezTo>
                    <a:pt x="62" y="21"/>
                    <a:pt x="43" y="24"/>
                    <a:pt x="3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7" name="Freeform 17"/>
            <p:cNvSpPr>
              <a:spLocks noEditPoints="1"/>
            </p:cNvSpPr>
            <p:nvPr/>
          </p:nvSpPr>
          <p:spPr bwMode="auto">
            <a:xfrm>
              <a:off x="4343" y="2164"/>
              <a:ext cx="158" cy="129"/>
            </a:xfrm>
            <a:custGeom>
              <a:avLst/>
              <a:gdLst>
                <a:gd name="T0" fmla="*/ 44 w 59"/>
                <a:gd name="T1" fmla="*/ 17 h 48"/>
                <a:gd name="T2" fmla="*/ 5 w 59"/>
                <a:gd name="T3" fmla="*/ 1 h 48"/>
                <a:gd name="T4" fmla="*/ 5 w 59"/>
                <a:gd name="T5" fmla="*/ 8 h 48"/>
                <a:gd name="T6" fmla="*/ 5 w 59"/>
                <a:gd name="T7" fmla="*/ 8 h 48"/>
                <a:gd name="T8" fmla="*/ 24 w 59"/>
                <a:gd name="T9" fmla="*/ 33 h 48"/>
                <a:gd name="T10" fmla="*/ 48 w 59"/>
                <a:gd name="T11" fmla="*/ 44 h 48"/>
                <a:gd name="T12" fmla="*/ 44 w 59"/>
                <a:gd name="T13" fmla="*/ 17 h 48"/>
                <a:gd name="T14" fmla="*/ 42 w 59"/>
                <a:gd name="T15" fmla="*/ 37 h 48"/>
                <a:gd name="T16" fmla="*/ 22 w 59"/>
                <a:gd name="T17" fmla="*/ 22 h 48"/>
                <a:gd name="T18" fmla="*/ 11 w 59"/>
                <a:gd name="T19" fmla="*/ 8 h 48"/>
                <a:gd name="T20" fmla="*/ 33 w 59"/>
                <a:gd name="T21" fmla="*/ 18 h 48"/>
                <a:gd name="T22" fmla="*/ 45 w 59"/>
                <a:gd name="T23" fmla="*/ 31 h 48"/>
                <a:gd name="T24" fmla="*/ 42 w 59"/>
                <a:gd name="T25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48">
                  <a:moveTo>
                    <a:pt x="44" y="17"/>
                  </a:moveTo>
                  <a:cubicBezTo>
                    <a:pt x="35" y="7"/>
                    <a:pt x="18" y="0"/>
                    <a:pt x="5" y="1"/>
                  </a:cubicBezTo>
                  <a:cubicBezTo>
                    <a:pt x="0" y="1"/>
                    <a:pt x="0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7"/>
                    <a:pt x="17" y="26"/>
                    <a:pt x="24" y="33"/>
                  </a:cubicBezTo>
                  <a:cubicBezTo>
                    <a:pt x="30" y="38"/>
                    <a:pt x="40" y="48"/>
                    <a:pt x="48" y="44"/>
                  </a:cubicBezTo>
                  <a:cubicBezTo>
                    <a:pt x="59" y="38"/>
                    <a:pt x="49" y="22"/>
                    <a:pt x="44" y="17"/>
                  </a:cubicBezTo>
                  <a:close/>
                  <a:moveTo>
                    <a:pt x="42" y="37"/>
                  </a:moveTo>
                  <a:cubicBezTo>
                    <a:pt x="35" y="35"/>
                    <a:pt x="28" y="27"/>
                    <a:pt x="22" y="22"/>
                  </a:cubicBezTo>
                  <a:cubicBezTo>
                    <a:pt x="19" y="18"/>
                    <a:pt x="14" y="13"/>
                    <a:pt x="11" y="8"/>
                  </a:cubicBezTo>
                  <a:cubicBezTo>
                    <a:pt x="19" y="10"/>
                    <a:pt x="27" y="13"/>
                    <a:pt x="33" y="18"/>
                  </a:cubicBezTo>
                  <a:cubicBezTo>
                    <a:pt x="38" y="21"/>
                    <a:pt x="43" y="25"/>
                    <a:pt x="45" y="31"/>
                  </a:cubicBezTo>
                  <a:cubicBezTo>
                    <a:pt x="46" y="33"/>
                    <a:pt x="46" y="38"/>
                    <a:pt x="4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58" name="Freeform 18"/>
            <p:cNvSpPr>
              <a:spLocks noEditPoints="1"/>
            </p:cNvSpPr>
            <p:nvPr/>
          </p:nvSpPr>
          <p:spPr bwMode="auto">
            <a:xfrm>
              <a:off x="4215" y="2373"/>
              <a:ext cx="147" cy="204"/>
            </a:xfrm>
            <a:custGeom>
              <a:avLst/>
              <a:gdLst>
                <a:gd name="T0" fmla="*/ 44 w 55"/>
                <a:gd name="T1" fmla="*/ 46 h 76"/>
                <a:gd name="T2" fmla="*/ 28 w 55"/>
                <a:gd name="T3" fmla="*/ 25 h 76"/>
                <a:gd name="T4" fmla="*/ 8 w 55"/>
                <a:gd name="T5" fmla="*/ 3 h 76"/>
                <a:gd name="T6" fmla="*/ 4 w 55"/>
                <a:gd name="T7" fmla="*/ 10 h 76"/>
                <a:gd name="T8" fmla="*/ 5 w 55"/>
                <a:gd name="T9" fmla="*/ 10 h 76"/>
                <a:gd name="T10" fmla="*/ 21 w 55"/>
                <a:gd name="T11" fmla="*/ 56 h 76"/>
                <a:gd name="T12" fmla="*/ 42 w 55"/>
                <a:gd name="T13" fmla="*/ 74 h 76"/>
                <a:gd name="T14" fmla="*/ 44 w 55"/>
                <a:gd name="T15" fmla="*/ 46 h 76"/>
                <a:gd name="T16" fmla="*/ 35 w 55"/>
                <a:gd name="T17" fmla="*/ 65 h 76"/>
                <a:gd name="T18" fmla="*/ 23 w 55"/>
                <a:gd name="T19" fmla="*/ 45 h 76"/>
                <a:gd name="T20" fmla="*/ 13 w 55"/>
                <a:gd name="T21" fmla="*/ 19 h 76"/>
                <a:gd name="T22" fmla="*/ 27 w 55"/>
                <a:gd name="T23" fmla="*/ 37 h 76"/>
                <a:gd name="T24" fmla="*/ 36 w 55"/>
                <a:gd name="T25" fmla="*/ 48 h 76"/>
                <a:gd name="T26" fmla="*/ 43 w 55"/>
                <a:gd name="T27" fmla="*/ 58 h 76"/>
                <a:gd name="T28" fmla="*/ 35 w 55"/>
                <a:gd name="T29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76">
                  <a:moveTo>
                    <a:pt x="44" y="46"/>
                  </a:moveTo>
                  <a:cubicBezTo>
                    <a:pt x="39" y="39"/>
                    <a:pt x="33" y="32"/>
                    <a:pt x="28" y="25"/>
                  </a:cubicBezTo>
                  <a:cubicBezTo>
                    <a:pt x="22" y="17"/>
                    <a:pt x="16" y="9"/>
                    <a:pt x="8" y="3"/>
                  </a:cubicBezTo>
                  <a:cubicBezTo>
                    <a:pt x="4" y="0"/>
                    <a:pt x="0" y="7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26"/>
                    <a:pt x="14" y="41"/>
                    <a:pt x="21" y="56"/>
                  </a:cubicBezTo>
                  <a:cubicBezTo>
                    <a:pt x="24" y="63"/>
                    <a:pt x="31" y="76"/>
                    <a:pt x="42" y="74"/>
                  </a:cubicBezTo>
                  <a:cubicBezTo>
                    <a:pt x="55" y="71"/>
                    <a:pt x="48" y="52"/>
                    <a:pt x="44" y="46"/>
                  </a:cubicBezTo>
                  <a:close/>
                  <a:moveTo>
                    <a:pt x="35" y="65"/>
                  </a:moveTo>
                  <a:cubicBezTo>
                    <a:pt x="29" y="60"/>
                    <a:pt x="26" y="52"/>
                    <a:pt x="23" y="45"/>
                  </a:cubicBezTo>
                  <a:cubicBezTo>
                    <a:pt x="20" y="36"/>
                    <a:pt x="17" y="27"/>
                    <a:pt x="13" y="19"/>
                  </a:cubicBezTo>
                  <a:cubicBezTo>
                    <a:pt x="18" y="24"/>
                    <a:pt x="22" y="31"/>
                    <a:pt x="27" y="37"/>
                  </a:cubicBezTo>
                  <a:cubicBezTo>
                    <a:pt x="30" y="40"/>
                    <a:pt x="33" y="44"/>
                    <a:pt x="36" y="48"/>
                  </a:cubicBezTo>
                  <a:cubicBezTo>
                    <a:pt x="39" y="51"/>
                    <a:pt x="41" y="54"/>
                    <a:pt x="43" y="58"/>
                  </a:cubicBezTo>
                  <a:cubicBezTo>
                    <a:pt x="45" y="66"/>
                    <a:pt x="39" y="69"/>
                    <a:pt x="35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7" rIns="91434" bIns="45717" numCol="1" anchor="t" anchorCtr="0" compatLnSpc="1"/>
            <a:lstStyle/>
            <a:p>
              <a:endParaRPr lang="zh-CN" altLang="en-US" sz="1705"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56760" y="518795"/>
            <a:ext cx="2994660" cy="643890"/>
            <a:chOff x="7130" y="817"/>
            <a:chExt cx="4716" cy="1014"/>
          </a:xfrm>
        </p:grpSpPr>
        <p:grpSp>
          <p:nvGrpSpPr>
            <p:cNvPr id="13" name="组合 12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8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椭圆 68"/>
          <p:cNvSpPr/>
          <p:nvPr/>
        </p:nvSpPr>
        <p:spPr>
          <a:xfrm>
            <a:off x="5120640" y="2359660"/>
            <a:ext cx="221615" cy="234315"/>
          </a:xfrm>
          <a:prstGeom prst="ellipse">
            <a:avLst/>
          </a:prstGeom>
          <a:solidFill>
            <a:srgbClr val="A2A2A2"/>
          </a:solidFill>
          <a:ln w="38100">
            <a:solidFill>
              <a:srgbClr val="6161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425440" y="3437890"/>
            <a:ext cx="323215" cy="341630"/>
          </a:xfrm>
          <a:prstGeom prst="ellipse">
            <a:avLst/>
          </a:prstGeom>
          <a:noFill/>
          <a:ln w="38100">
            <a:solidFill>
              <a:srgbClr val="A2A2A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5371465" y="4346575"/>
            <a:ext cx="421005" cy="445135"/>
          </a:xfrm>
          <a:prstGeom prst="ellipse">
            <a:avLst/>
          </a:prstGeom>
          <a:solidFill>
            <a:srgbClr val="A2A2A2"/>
          </a:solidFill>
          <a:ln w="38100">
            <a:solidFill>
              <a:srgbClr val="6161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4533265" y="5093970"/>
            <a:ext cx="614045" cy="648335"/>
          </a:xfrm>
          <a:prstGeom prst="ellipse">
            <a:avLst/>
          </a:prstGeom>
          <a:noFill/>
          <a:ln w="38100">
            <a:solidFill>
              <a:srgbClr val="A2A2A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2"/>
          <p:cNvGrpSpPr/>
          <p:nvPr/>
        </p:nvGrpSpPr>
        <p:grpSpPr>
          <a:xfrm>
            <a:off x="5723428" y="2140977"/>
            <a:ext cx="3474405" cy="843760"/>
            <a:chOff x="2430338" y="4388283"/>
            <a:chExt cx="5891851" cy="1430839"/>
          </a:xfrm>
        </p:grpSpPr>
        <p:sp>
          <p:nvSpPr>
            <p:cNvPr id="7" name="TextBox 6"/>
            <p:cNvSpPr txBox="1"/>
            <p:nvPr/>
          </p:nvSpPr>
          <p:spPr>
            <a:xfrm>
              <a:off x="2430338" y="4927510"/>
              <a:ext cx="5891851" cy="891612"/>
            </a:xfrm>
            <a:prstGeom prst="rect">
              <a:avLst/>
            </a:prstGeom>
            <a:noFill/>
          </p:spPr>
          <p:txBody>
            <a:bodyPr wrap="square" lIns="219378" tIns="109689" rIns="219378" bIns="109689" rtlCol="0">
              <a:spAutoFit/>
            </a:bodyPr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sym typeface="+mn-ea"/>
                </a:rPr>
                <a:t>We have many PowerPoint templates that has been specifically designed to help anyone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+mn-ea"/>
              </a:endParaRP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2553250" y="4388283"/>
              <a:ext cx="2009355" cy="673016"/>
            </a:xfrm>
            <a:prstGeom prst="rect">
              <a:avLst/>
            </a:prstGeom>
            <a:noFill/>
          </p:spPr>
          <p:txBody>
            <a:bodyPr wrap="none" lIns="182809" tIns="91405" rIns="182809" bIns="91405" rtlCol="0">
              <a:spAutoFit/>
            </a:bodyPr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+mn-ea"/>
                </a:rPr>
                <a:t>Topic here</a:t>
              </a: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微软雅黑 Light" panose="020B0502040204020203" charset="-122"/>
                <a:cs typeface="Lato Regular"/>
                <a:sym typeface="+mn-ea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6122599" y="3208567"/>
            <a:ext cx="3837305" cy="854075"/>
            <a:chOff x="2462228" y="6007067"/>
            <a:chExt cx="6507251" cy="1448330"/>
          </a:xfrm>
        </p:grpSpPr>
        <p:sp>
          <p:nvSpPr>
            <p:cNvPr id="15" name="TextBox 10"/>
            <p:cNvSpPr txBox="1"/>
            <p:nvPr/>
          </p:nvSpPr>
          <p:spPr>
            <a:xfrm>
              <a:off x="2462228" y="6563786"/>
              <a:ext cx="6507251" cy="891611"/>
            </a:xfrm>
            <a:prstGeom prst="rect">
              <a:avLst/>
            </a:prstGeom>
            <a:noFill/>
          </p:spPr>
          <p:txBody>
            <a:bodyPr wrap="square" lIns="219378" tIns="109689" rIns="219378" bIns="109689" rtlCol="0">
              <a:spAutoFit/>
            </a:bodyPr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sym typeface="+mn-ea"/>
                </a:rPr>
                <a:t>We have many PowerPoint templates that has been specifically designed to help anyone 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+mn-ea"/>
              </a:endParaRPr>
            </a:p>
          </p:txBody>
        </p:sp>
        <p:sp>
          <p:nvSpPr>
            <p:cNvPr id="17" name="TextBox 15"/>
            <p:cNvSpPr txBox="1"/>
            <p:nvPr/>
          </p:nvSpPr>
          <p:spPr>
            <a:xfrm>
              <a:off x="2533464" y="6007067"/>
              <a:ext cx="2009355" cy="673016"/>
            </a:xfrm>
            <a:prstGeom prst="rect">
              <a:avLst/>
            </a:prstGeom>
            <a:noFill/>
          </p:spPr>
          <p:txBody>
            <a:bodyPr wrap="none" lIns="182809" tIns="91405" rIns="182809" bIns="91405" rtlCol="0">
              <a:spAutoFit/>
            </a:bodyPr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+mn-ea"/>
                </a:rPr>
                <a:t>Topic here</a:t>
              </a: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微软雅黑 Light" panose="020B0502040204020203" charset="-122"/>
                <a:cs typeface="Lato Regular"/>
                <a:sym typeface="+mn-ea"/>
              </a:endParaRPr>
            </a:p>
          </p:txBody>
        </p:sp>
      </p:grpSp>
      <p:grpSp>
        <p:nvGrpSpPr>
          <p:cNvPr id="18" name="Group 4"/>
          <p:cNvGrpSpPr/>
          <p:nvPr/>
        </p:nvGrpSpPr>
        <p:grpSpPr>
          <a:xfrm>
            <a:off x="6024595" y="4253756"/>
            <a:ext cx="3937635" cy="854075"/>
            <a:chOff x="2440330" y="7594332"/>
            <a:chExt cx="6677390" cy="1448331"/>
          </a:xfrm>
        </p:grpSpPr>
        <p:sp>
          <p:nvSpPr>
            <p:cNvPr id="19" name="TextBox 17"/>
            <p:cNvSpPr txBox="1"/>
            <p:nvPr/>
          </p:nvSpPr>
          <p:spPr>
            <a:xfrm>
              <a:off x="2440330" y="8151051"/>
              <a:ext cx="6677390" cy="891612"/>
            </a:xfrm>
            <a:prstGeom prst="rect">
              <a:avLst/>
            </a:prstGeom>
            <a:noFill/>
          </p:spPr>
          <p:txBody>
            <a:bodyPr wrap="square" lIns="219378" tIns="109689" rIns="219378" bIns="109689" rtlCol="0">
              <a:spAutoFit/>
            </a:bodyPr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sym typeface="+mn-ea"/>
                </a:rPr>
                <a:t>We have many PowerPoint templates that has been specifically designed to help anyone 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+mn-ea"/>
              </a:endParaRPr>
            </a:p>
          </p:txBody>
        </p:sp>
        <p:sp>
          <p:nvSpPr>
            <p:cNvPr id="21" name="TextBox 19"/>
            <p:cNvSpPr txBox="1"/>
            <p:nvPr/>
          </p:nvSpPr>
          <p:spPr>
            <a:xfrm>
              <a:off x="2528792" y="7594332"/>
              <a:ext cx="2009355" cy="673016"/>
            </a:xfrm>
            <a:prstGeom prst="rect">
              <a:avLst/>
            </a:prstGeom>
            <a:noFill/>
          </p:spPr>
          <p:txBody>
            <a:bodyPr wrap="none" lIns="182809" tIns="91405" rIns="182809" bIns="91405" rtlCol="0">
              <a:spAutoFit/>
            </a:bodyPr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+mn-ea"/>
                </a:rPr>
                <a:t>Topic here</a:t>
              </a: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微软雅黑 Light" panose="020B0502040204020203" charset="-122"/>
                <a:cs typeface="Lato Regular"/>
                <a:sym typeface="+mn-ea"/>
              </a:endParaRPr>
            </a:p>
          </p:txBody>
        </p:sp>
      </p:grpSp>
      <p:grpSp>
        <p:nvGrpSpPr>
          <p:cNvPr id="22" name="Group 5"/>
          <p:cNvGrpSpPr/>
          <p:nvPr/>
        </p:nvGrpSpPr>
        <p:grpSpPr>
          <a:xfrm>
            <a:off x="5403321" y="5331513"/>
            <a:ext cx="3869690" cy="854075"/>
            <a:chOff x="2472220" y="9230342"/>
            <a:chExt cx="6562169" cy="1448330"/>
          </a:xfrm>
        </p:grpSpPr>
        <p:sp>
          <p:nvSpPr>
            <p:cNvPr id="23" name="TextBox 21"/>
            <p:cNvSpPr txBox="1"/>
            <p:nvPr/>
          </p:nvSpPr>
          <p:spPr>
            <a:xfrm>
              <a:off x="2472220" y="9787061"/>
              <a:ext cx="6562169" cy="891611"/>
            </a:xfrm>
            <a:prstGeom prst="rect">
              <a:avLst/>
            </a:prstGeom>
            <a:noFill/>
          </p:spPr>
          <p:txBody>
            <a:bodyPr wrap="square" lIns="219378" tIns="109689" rIns="219378" bIns="109689" rtlCol="0">
              <a:spAutoFit/>
            </a:bodyPr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sym typeface="+mn-ea"/>
                </a:rPr>
                <a:t>We have many PowerPoint templates that has been specifically designed to help anyone 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+mn-ea"/>
              </a:endParaRPr>
            </a:p>
          </p:txBody>
        </p:sp>
        <p:sp>
          <p:nvSpPr>
            <p:cNvPr id="25" name="TextBox 23"/>
            <p:cNvSpPr txBox="1"/>
            <p:nvPr/>
          </p:nvSpPr>
          <p:spPr>
            <a:xfrm>
              <a:off x="2560682" y="9230342"/>
              <a:ext cx="2009355" cy="673016"/>
            </a:xfrm>
            <a:prstGeom prst="rect">
              <a:avLst/>
            </a:prstGeom>
            <a:noFill/>
          </p:spPr>
          <p:txBody>
            <a:bodyPr wrap="none" lIns="182809" tIns="91405" rIns="182809" bIns="91405" rtlCol="0">
              <a:spAutoFit/>
            </a:bodyPr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+mn-ea"/>
                </a:rPr>
                <a:t>Topic here</a:t>
              </a: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微软雅黑 Light" panose="020B0502040204020203" charset="-122"/>
                <a:cs typeface="Lato Regular"/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27550" y="518795"/>
            <a:ext cx="2994660" cy="643890"/>
            <a:chOff x="7130" y="817"/>
            <a:chExt cx="4716" cy="1014"/>
          </a:xfrm>
        </p:grpSpPr>
        <p:grpSp>
          <p:nvGrpSpPr>
            <p:cNvPr id="61" name="组合 60"/>
            <p:cNvGrpSpPr/>
            <p:nvPr/>
          </p:nvGrpSpPr>
          <p:grpSpPr>
            <a:xfrm>
              <a:off x="7288" y="817"/>
              <a:ext cx="4327" cy="1014"/>
              <a:chOff x="4390419" y="1311511"/>
              <a:chExt cx="3404109" cy="797921"/>
            </a:xfrm>
          </p:grpSpPr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4390419" y="1311511"/>
                <a:ext cx="3404109" cy="797921"/>
                <a:chOff x="2433" y="301"/>
                <a:chExt cx="2413" cy="799"/>
              </a:xfrm>
              <a:solidFill>
                <a:schemeClr val="bg1"/>
              </a:solidFill>
            </p:grpSpPr>
            <p:sp>
              <p:nvSpPr>
                <p:cNvPr id="104" name="Freeform 6"/>
                <p:cNvSpPr/>
                <p:nvPr/>
              </p:nvSpPr>
              <p:spPr bwMode="auto">
                <a:xfrm>
                  <a:off x="2433" y="1012"/>
                  <a:ext cx="90" cy="88"/>
                </a:xfrm>
                <a:custGeom>
                  <a:avLst/>
                  <a:gdLst>
                    <a:gd name="T0" fmla="*/ 35 w 38"/>
                    <a:gd name="T1" fmla="*/ 26 h 37"/>
                    <a:gd name="T2" fmla="*/ 23 w 38"/>
                    <a:gd name="T3" fmla="*/ 26 h 37"/>
                    <a:gd name="T4" fmla="*/ 13 w 38"/>
                    <a:gd name="T5" fmla="*/ 26 h 37"/>
                    <a:gd name="T6" fmla="*/ 14 w 38"/>
                    <a:gd name="T7" fmla="*/ 6 h 37"/>
                    <a:gd name="T8" fmla="*/ 8 w 38"/>
                    <a:gd name="T9" fmla="*/ 4 h 37"/>
                    <a:gd name="T10" fmla="*/ 2 w 38"/>
                    <a:gd name="T11" fmla="*/ 27 h 37"/>
                    <a:gd name="T12" fmla="*/ 5 w 38"/>
                    <a:gd name="T13" fmla="*/ 35 h 37"/>
                    <a:gd name="T14" fmla="*/ 21 w 38"/>
                    <a:gd name="T15" fmla="*/ 37 h 37"/>
                    <a:gd name="T16" fmla="*/ 37 w 38"/>
                    <a:gd name="T17" fmla="*/ 32 h 37"/>
                    <a:gd name="T18" fmla="*/ 35 w 38"/>
                    <a:gd name="T19" fmla="*/ 2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7">
                      <a:moveTo>
                        <a:pt x="35" y="26"/>
                      </a:moveTo>
                      <a:cubicBezTo>
                        <a:pt x="31" y="24"/>
                        <a:pt x="27" y="26"/>
                        <a:pt x="23" y="26"/>
                      </a:cubicBezTo>
                      <a:cubicBezTo>
                        <a:pt x="20" y="26"/>
                        <a:pt x="16" y="26"/>
                        <a:pt x="13" y="26"/>
                      </a:cubicBezTo>
                      <a:cubicBezTo>
                        <a:pt x="14" y="19"/>
                        <a:pt x="13" y="13"/>
                        <a:pt x="14" y="6"/>
                      </a:cubicBezTo>
                      <a:cubicBezTo>
                        <a:pt x="15" y="2"/>
                        <a:pt x="10" y="0"/>
                        <a:pt x="8" y="4"/>
                      </a:cubicBezTo>
                      <a:cubicBezTo>
                        <a:pt x="5" y="12"/>
                        <a:pt x="7" y="20"/>
                        <a:pt x="2" y="27"/>
                      </a:cubicBezTo>
                      <a:cubicBezTo>
                        <a:pt x="0" y="30"/>
                        <a:pt x="2" y="34"/>
                        <a:pt x="5" y="35"/>
                      </a:cubicBezTo>
                      <a:cubicBezTo>
                        <a:pt x="10" y="36"/>
                        <a:pt x="16" y="37"/>
                        <a:pt x="21" y="37"/>
                      </a:cubicBezTo>
                      <a:cubicBezTo>
                        <a:pt x="27" y="37"/>
                        <a:pt x="34" y="37"/>
                        <a:pt x="37" y="32"/>
                      </a:cubicBezTo>
                      <a:cubicBezTo>
                        <a:pt x="38" y="30"/>
                        <a:pt x="37" y="27"/>
                        <a:pt x="35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5" name="Freeform 7"/>
                <p:cNvSpPr/>
                <p:nvPr/>
              </p:nvSpPr>
              <p:spPr bwMode="auto">
                <a:xfrm>
                  <a:off x="2478" y="908"/>
                  <a:ext cx="54" cy="69"/>
                </a:xfrm>
                <a:custGeom>
                  <a:avLst/>
                  <a:gdLst>
                    <a:gd name="T0" fmla="*/ 18 w 23"/>
                    <a:gd name="T1" fmla="*/ 2 h 29"/>
                    <a:gd name="T2" fmla="*/ 10 w 23"/>
                    <a:gd name="T3" fmla="*/ 11 h 29"/>
                    <a:gd name="T4" fmla="*/ 2 w 23"/>
                    <a:gd name="T5" fmla="*/ 23 h 29"/>
                    <a:gd name="T6" fmla="*/ 7 w 23"/>
                    <a:gd name="T7" fmla="*/ 26 h 29"/>
                    <a:gd name="T8" fmla="*/ 16 w 23"/>
                    <a:gd name="T9" fmla="*/ 15 h 29"/>
                    <a:gd name="T10" fmla="*/ 22 w 23"/>
                    <a:gd name="T11" fmla="*/ 5 h 29"/>
                    <a:gd name="T12" fmla="*/ 18 w 23"/>
                    <a:gd name="T1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18" y="2"/>
                      </a:moveTo>
                      <a:cubicBezTo>
                        <a:pt x="14" y="4"/>
                        <a:pt x="12" y="8"/>
                        <a:pt x="10" y="11"/>
                      </a:cubicBezTo>
                      <a:cubicBezTo>
                        <a:pt x="7" y="15"/>
                        <a:pt x="4" y="18"/>
                        <a:pt x="2" y="23"/>
                      </a:cubicBezTo>
                      <a:cubicBezTo>
                        <a:pt x="0" y="26"/>
                        <a:pt x="5" y="29"/>
                        <a:pt x="7" y="26"/>
                      </a:cubicBez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18" y="12"/>
                        <a:pt x="22" y="9"/>
                        <a:pt x="22" y="5"/>
                      </a:cubicBezTo>
                      <a:cubicBezTo>
                        <a:pt x="23" y="3"/>
                        <a:pt x="20" y="0"/>
                        <a:pt x="18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6" name="Freeform 8"/>
                <p:cNvSpPr/>
                <p:nvPr/>
              </p:nvSpPr>
              <p:spPr bwMode="auto">
                <a:xfrm>
                  <a:off x="2532" y="786"/>
                  <a:ext cx="59" cy="93"/>
                </a:xfrm>
                <a:custGeom>
                  <a:avLst/>
                  <a:gdLst>
                    <a:gd name="T0" fmla="*/ 24 w 25"/>
                    <a:gd name="T1" fmla="*/ 3 h 39"/>
                    <a:gd name="T2" fmla="*/ 20 w 25"/>
                    <a:gd name="T3" fmla="*/ 1 h 39"/>
                    <a:gd name="T4" fmla="*/ 10 w 25"/>
                    <a:gd name="T5" fmla="*/ 17 h 39"/>
                    <a:gd name="T6" fmla="*/ 1 w 25"/>
                    <a:gd name="T7" fmla="*/ 35 h 39"/>
                    <a:gd name="T8" fmla="*/ 6 w 25"/>
                    <a:gd name="T9" fmla="*/ 37 h 39"/>
                    <a:gd name="T10" fmla="*/ 18 w 25"/>
                    <a:gd name="T11" fmla="*/ 20 h 39"/>
                    <a:gd name="T12" fmla="*/ 24 w 25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9">
                      <a:moveTo>
                        <a:pt x="24" y="3"/>
                      </a:moveTo>
                      <a:cubicBezTo>
                        <a:pt x="24" y="1"/>
                        <a:pt x="21" y="0"/>
                        <a:pt x="20" y="1"/>
                      </a:cubicBezTo>
                      <a:cubicBezTo>
                        <a:pt x="14" y="4"/>
                        <a:pt x="12" y="12"/>
                        <a:pt x="10" y="17"/>
                      </a:cubicBezTo>
                      <a:cubicBezTo>
                        <a:pt x="7" y="23"/>
                        <a:pt x="4" y="29"/>
                        <a:pt x="1" y="35"/>
                      </a:cubicBezTo>
                      <a:cubicBezTo>
                        <a:pt x="0" y="38"/>
                        <a:pt x="5" y="39"/>
                        <a:pt x="6" y="37"/>
                      </a:cubicBezTo>
                      <a:cubicBezTo>
                        <a:pt x="10" y="31"/>
                        <a:pt x="14" y="25"/>
                        <a:pt x="18" y="20"/>
                      </a:cubicBezTo>
                      <a:cubicBezTo>
                        <a:pt x="21" y="14"/>
                        <a:pt x="25" y="9"/>
                        <a:pt x="2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7" name="Freeform 9"/>
                <p:cNvSpPr/>
                <p:nvPr/>
              </p:nvSpPr>
              <p:spPr bwMode="auto">
                <a:xfrm>
                  <a:off x="2580" y="639"/>
                  <a:ext cx="56" cy="107"/>
                </a:xfrm>
                <a:custGeom>
                  <a:avLst/>
                  <a:gdLst>
                    <a:gd name="T0" fmla="*/ 23 w 24"/>
                    <a:gd name="T1" fmla="*/ 26 h 45"/>
                    <a:gd name="T2" fmla="*/ 13 w 24"/>
                    <a:gd name="T3" fmla="*/ 9 h 45"/>
                    <a:gd name="T4" fmla="*/ 4 w 24"/>
                    <a:gd name="T5" fmla="*/ 0 h 45"/>
                    <a:gd name="T6" fmla="*/ 0 w 24"/>
                    <a:gd name="T7" fmla="*/ 3 h 45"/>
                    <a:gd name="T8" fmla="*/ 8 w 24"/>
                    <a:gd name="T9" fmla="*/ 19 h 45"/>
                    <a:gd name="T10" fmla="*/ 13 w 24"/>
                    <a:gd name="T11" fmla="*/ 29 h 45"/>
                    <a:gd name="T12" fmla="*/ 7 w 24"/>
                    <a:gd name="T13" fmla="*/ 38 h 45"/>
                    <a:gd name="T14" fmla="*/ 10 w 24"/>
                    <a:gd name="T15" fmla="*/ 43 h 45"/>
                    <a:gd name="T16" fmla="*/ 22 w 24"/>
                    <a:gd name="T17" fmla="*/ 32 h 45"/>
                    <a:gd name="T18" fmla="*/ 23 w 24"/>
                    <a:gd name="T19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45">
                      <a:moveTo>
                        <a:pt x="23" y="26"/>
                      </a:moveTo>
                      <a:cubicBezTo>
                        <a:pt x="19" y="20"/>
                        <a:pt x="16" y="14"/>
                        <a:pt x="13" y="9"/>
                      </a:cubicBezTo>
                      <a:cubicBezTo>
                        <a:pt x="11" y="4"/>
                        <a:pt x="9" y="0"/>
                        <a:pt x="4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9"/>
                        <a:pt x="5" y="15"/>
                        <a:pt x="8" y="19"/>
                      </a:cubicBezTo>
                      <a:cubicBezTo>
                        <a:pt x="10" y="23"/>
                        <a:pt x="11" y="26"/>
                        <a:pt x="13" y="29"/>
                      </a:cubicBezTo>
                      <a:cubicBezTo>
                        <a:pt x="15" y="31"/>
                        <a:pt x="8" y="37"/>
                        <a:pt x="7" y="38"/>
                      </a:cubicBezTo>
                      <a:cubicBezTo>
                        <a:pt x="4" y="40"/>
                        <a:pt x="7" y="45"/>
                        <a:pt x="10" y="43"/>
                      </a:cubicBezTo>
                      <a:cubicBezTo>
                        <a:pt x="16" y="41"/>
                        <a:pt x="18" y="36"/>
                        <a:pt x="22" y="32"/>
                      </a:cubicBezTo>
                      <a:cubicBezTo>
                        <a:pt x="23" y="30"/>
                        <a:pt x="24" y="28"/>
                        <a:pt x="23" y="2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8" name="Freeform 10"/>
                <p:cNvSpPr/>
                <p:nvPr/>
              </p:nvSpPr>
              <p:spPr bwMode="auto">
                <a:xfrm>
                  <a:off x="2530" y="501"/>
                  <a:ext cx="45" cy="88"/>
                </a:xfrm>
                <a:custGeom>
                  <a:avLst/>
                  <a:gdLst>
                    <a:gd name="T0" fmla="*/ 19 w 19"/>
                    <a:gd name="T1" fmla="*/ 34 h 37"/>
                    <a:gd name="T2" fmla="*/ 15 w 19"/>
                    <a:gd name="T3" fmla="*/ 19 h 37"/>
                    <a:gd name="T4" fmla="*/ 8 w 19"/>
                    <a:gd name="T5" fmla="*/ 3 h 37"/>
                    <a:gd name="T6" fmla="*/ 2 w 19"/>
                    <a:gd name="T7" fmla="*/ 5 h 37"/>
                    <a:gd name="T8" fmla="*/ 8 w 19"/>
                    <a:gd name="T9" fmla="*/ 19 h 37"/>
                    <a:gd name="T10" fmla="*/ 16 w 19"/>
                    <a:gd name="T11" fmla="*/ 35 h 37"/>
                    <a:gd name="T12" fmla="*/ 19 w 19"/>
                    <a:gd name="T13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7">
                      <a:moveTo>
                        <a:pt x="19" y="34"/>
                      </a:moveTo>
                      <a:cubicBezTo>
                        <a:pt x="18" y="29"/>
                        <a:pt x="17" y="24"/>
                        <a:pt x="15" y="19"/>
                      </a:cubicBezTo>
                      <a:cubicBezTo>
                        <a:pt x="13" y="13"/>
                        <a:pt x="11" y="7"/>
                        <a:pt x="8" y="3"/>
                      </a:cubicBezTo>
                      <a:cubicBezTo>
                        <a:pt x="6" y="0"/>
                        <a:pt x="0" y="1"/>
                        <a:pt x="2" y="5"/>
                      </a:cubicBezTo>
                      <a:cubicBezTo>
                        <a:pt x="3" y="10"/>
                        <a:pt x="6" y="14"/>
                        <a:pt x="8" y="19"/>
                      </a:cubicBezTo>
                      <a:cubicBezTo>
                        <a:pt x="11" y="24"/>
                        <a:pt x="14" y="29"/>
                        <a:pt x="16" y="35"/>
                      </a:cubicBezTo>
                      <a:cubicBezTo>
                        <a:pt x="16" y="37"/>
                        <a:pt x="19" y="36"/>
                        <a:pt x="19" y="3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09" name="Freeform 11"/>
                <p:cNvSpPr/>
                <p:nvPr/>
              </p:nvSpPr>
              <p:spPr bwMode="auto">
                <a:xfrm>
                  <a:off x="2490" y="377"/>
                  <a:ext cx="42" cy="78"/>
                </a:xfrm>
                <a:custGeom>
                  <a:avLst/>
                  <a:gdLst>
                    <a:gd name="T0" fmla="*/ 15 w 18"/>
                    <a:gd name="T1" fmla="*/ 25 h 33"/>
                    <a:gd name="T2" fmla="*/ 11 w 18"/>
                    <a:gd name="T3" fmla="*/ 14 h 33"/>
                    <a:gd name="T4" fmla="*/ 8 w 18"/>
                    <a:gd name="T5" fmla="*/ 4 h 33"/>
                    <a:gd name="T6" fmla="*/ 1 w 18"/>
                    <a:gd name="T7" fmla="*/ 4 h 33"/>
                    <a:gd name="T8" fmla="*/ 1 w 18"/>
                    <a:gd name="T9" fmla="*/ 16 h 33"/>
                    <a:gd name="T10" fmla="*/ 8 w 18"/>
                    <a:gd name="T11" fmla="*/ 29 h 33"/>
                    <a:gd name="T12" fmla="*/ 15 w 18"/>
                    <a:gd name="T13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3">
                      <a:moveTo>
                        <a:pt x="15" y="25"/>
                      </a:moveTo>
                      <a:cubicBezTo>
                        <a:pt x="14" y="21"/>
                        <a:pt x="12" y="18"/>
                        <a:pt x="11" y="14"/>
                      </a:cubicBezTo>
                      <a:cubicBezTo>
                        <a:pt x="10" y="11"/>
                        <a:pt x="9" y="7"/>
                        <a:pt x="8" y="4"/>
                      </a:cubicBezTo>
                      <a:cubicBezTo>
                        <a:pt x="7" y="0"/>
                        <a:pt x="2" y="0"/>
                        <a:pt x="1" y="4"/>
                      </a:cubicBezTo>
                      <a:cubicBezTo>
                        <a:pt x="0" y="8"/>
                        <a:pt x="0" y="11"/>
                        <a:pt x="1" y="16"/>
                      </a:cubicBezTo>
                      <a:cubicBezTo>
                        <a:pt x="3" y="20"/>
                        <a:pt x="5" y="25"/>
                        <a:pt x="8" y="29"/>
                      </a:cubicBezTo>
                      <a:cubicBezTo>
                        <a:pt x="11" y="33"/>
                        <a:pt x="18" y="29"/>
                        <a:pt x="15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0" name="Freeform 12"/>
                <p:cNvSpPr/>
                <p:nvPr/>
              </p:nvSpPr>
              <p:spPr bwMode="auto">
                <a:xfrm>
                  <a:off x="2466" y="310"/>
                  <a:ext cx="97" cy="55"/>
                </a:xfrm>
                <a:custGeom>
                  <a:avLst/>
                  <a:gdLst>
                    <a:gd name="T0" fmla="*/ 39 w 41"/>
                    <a:gd name="T1" fmla="*/ 5 h 23"/>
                    <a:gd name="T2" fmla="*/ 24 w 41"/>
                    <a:gd name="T3" fmla="*/ 1 h 23"/>
                    <a:gd name="T4" fmla="*/ 5 w 41"/>
                    <a:gd name="T5" fmla="*/ 1 h 23"/>
                    <a:gd name="T6" fmla="*/ 0 w 41"/>
                    <a:gd name="T7" fmla="*/ 6 h 23"/>
                    <a:gd name="T8" fmla="*/ 7 w 41"/>
                    <a:gd name="T9" fmla="*/ 19 h 23"/>
                    <a:gd name="T10" fmla="*/ 12 w 41"/>
                    <a:gd name="T11" fmla="*/ 16 h 23"/>
                    <a:gd name="T12" fmla="*/ 10 w 41"/>
                    <a:gd name="T13" fmla="*/ 10 h 23"/>
                    <a:gd name="T14" fmla="*/ 22 w 41"/>
                    <a:gd name="T15" fmla="*/ 11 h 23"/>
                    <a:gd name="T16" fmla="*/ 38 w 41"/>
                    <a:gd name="T17" fmla="*/ 11 h 23"/>
                    <a:gd name="T18" fmla="*/ 39 w 41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23">
                      <a:moveTo>
                        <a:pt x="39" y="5"/>
                      </a:moveTo>
                      <a:cubicBezTo>
                        <a:pt x="35" y="1"/>
                        <a:pt x="29" y="1"/>
                        <a:pt x="24" y="1"/>
                      </a:cubicBezTo>
                      <a:cubicBezTo>
                        <a:pt x="18" y="0"/>
                        <a:pt x="11" y="1"/>
                        <a:pt x="5" y="1"/>
                      </a:cubicBezTo>
                      <a:cubicBezTo>
                        <a:pt x="2" y="1"/>
                        <a:pt x="0" y="4"/>
                        <a:pt x="0" y="6"/>
                      </a:cubicBezTo>
                      <a:cubicBezTo>
                        <a:pt x="1" y="11"/>
                        <a:pt x="4" y="15"/>
                        <a:pt x="7" y="19"/>
                      </a:cubicBezTo>
                      <a:cubicBezTo>
                        <a:pt x="9" y="23"/>
                        <a:pt x="14" y="20"/>
                        <a:pt x="12" y="16"/>
                      </a:cubicBezTo>
                      <a:cubicBezTo>
                        <a:pt x="11" y="14"/>
                        <a:pt x="10" y="12"/>
                        <a:pt x="10" y="10"/>
                      </a:cubicBezTo>
                      <a:cubicBezTo>
                        <a:pt x="14" y="10"/>
                        <a:pt x="18" y="10"/>
                        <a:pt x="22" y="11"/>
                      </a:cubicBezTo>
                      <a:cubicBezTo>
                        <a:pt x="27" y="11"/>
                        <a:pt x="33" y="13"/>
                        <a:pt x="38" y="11"/>
                      </a:cubicBezTo>
                      <a:cubicBezTo>
                        <a:pt x="40" y="10"/>
                        <a:pt x="41" y="7"/>
                        <a:pt x="39" y="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1" name="Freeform 13"/>
                <p:cNvSpPr/>
                <p:nvPr/>
              </p:nvSpPr>
              <p:spPr bwMode="auto">
                <a:xfrm>
                  <a:off x="2615" y="313"/>
                  <a:ext cx="88" cy="21"/>
                </a:xfrm>
                <a:custGeom>
                  <a:avLst/>
                  <a:gdLst>
                    <a:gd name="T0" fmla="*/ 34 w 37"/>
                    <a:gd name="T1" fmla="*/ 1 h 9"/>
                    <a:gd name="T2" fmla="*/ 3 w 37"/>
                    <a:gd name="T3" fmla="*/ 1 h 9"/>
                    <a:gd name="T4" fmla="*/ 3 w 37"/>
                    <a:gd name="T5" fmla="*/ 7 h 9"/>
                    <a:gd name="T6" fmla="*/ 34 w 37"/>
                    <a:gd name="T7" fmla="*/ 7 h 9"/>
                    <a:gd name="T8" fmla="*/ 34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4" y="1"/>
                      </a:moveTo>
                      <a:cubicBezTo>
                        <a:pt x="24" y="0"/>
                        <a:pt x="13" y="0"/>
                        <a:pt x="3" y="1"/>
                      </a:cubicBezTo>
                      <a:cubicBezTo>
                        <a:pt x="0" y="2"/>
                        <a:pt x="0" y="7"/>
                        <a:pt x="3" y="7"/>
                      </a:cubicBezTo>
                      <a:cubicBezTo>
                        <a:pt x="13" y="8"/>
                        <a:pt x="24" y="9"/>
                        <a:pt x="34" y="7"/>
                      </a:cubicBezTo>
                      <a:cubicBezTo>
                        <a:pt x="37" y="7"/>
                        <a:pt x="37" y="2"/>
                        <a:pt x="3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2" name="Freeform 14"/>
                <p:cNvSpPr/>
                <p:nvPr/>
              </p:nvSpPr>
              <p:spPr bwMode="auto">
                <a:xfrm>
                  <a:off x="2760" y="310"/>
                  <a:ext cx="78" cy="24"/>
                </a:xfrm>
                <a:custGeom>
                  <a:avLst/>
                  <a:gdLst>
                    <a:gd name="T0" fmla="*/ 30 w 33"/>
                    <a:gd name="T1" fmla="*/ 2 h 10"/>
                    <a:gd name="T2" fmla="*/ 4 w 33"/>
                    <a:gd name="T3" fmla="*/ 2 h 10"/>
                    <a:gd name="T4" fmla="*/ 4 w 33"/>
                    <a:gd name="T5" fmla="*/ 8 h 10"/>
                    <a:gd name="T6" fmla="*/ 30 w 33"/>
                    <a:gd name="T7" fmla="*/ 8 h 10"/>
                    <a:gd name="T8" fmla="*/ 30 w 33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">
                      <a:moveTo>
                        <a:pt x="30" y="2"/>
                      </a:moveTo>
                      <a:cubicBezTo>
                        <a:pt x="22" y="0"/>
                        <a:pt x="12" y="1"/>
                        <a:pt x="4" y="2"/>
                      </a:cubicBezTo>
                      <a:cubicBezTo>
                        <a:pt x="0" y="3"/>
                        <a:pt x="0" y="8"/>
                        <a:pt x="4" y="8"/>
                      </a:cubicBezTo>
                      <a:cubicBezTo>
                        <a:pt x="12" y="9"/>
                        <a:pt x="22" y="10"/>
                        <a:pt x="30" y="8"/>
                      </a:cubicBezTo>
                      <a:cubicBezTo>
                        <a:pt x="33" y="7"/>
                        <a:pt x="33" y="3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3" name="Freeform 15"/>
                <p:cNvSpPr/>
                <p:nvPr/>
              </p:nvSpPr>
              <p:spPr bwMode="auto">
                <a:xfrm>
                  <a:off x="2925" y="305"/>
                  <a:ext cx="71" cy="24"/>
                </a:xfrm>
                <a:custGeom>
                  <a:avLst/>
                  <a:gdLst>
                    <a:gd name="T0" fmla="*/ 27 w 30"/>
                    <a:gd name="T1" fmla="*/ 1 h 10"/>
                    <a:gd name="T2" fmla="*/ 4 w 30"/>
                    <a:gd name="T3" fmla="*/ 2 h 10"/>
                    <a:gd name="T4" fmla="*/ 4 w 30"/>
                    <a:gd name="T5" fmla="*/ 8 h 10"/>
                    <a:gd name="T6" fmla="*/ 27 w 30"/>
                    <a:gd name="T7" fmla="*/ 8 h 10"/>
                    <a:gd name="T8" fmla="*/ 27 w 30"/>
                    <a:gd name="T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10">
                      <a:moveTo>
                        <a:pt x="27" y="1"/>
                      </a:moveTo>
                      <a:cubicBezTo>
                        <a:pt x="20" y="0"/>
                        <a:pt x="11" y="1"/>
                        <a:pt x="4" y="2"/>
                      </a:cubicBezTo>
                      <a:cubicBezTo>
                        <a:pt x="0" y="2"/>
                        <a:pt x="0" y="7"/>
                        <a:pt x="4" y="8"/>
                      </a:cubicBezTo>
                      <a:cubicBezTo>
                        <a:pt x="11" y="9"/>
                        <a:pt x="20" y="10"/>
                        <a:pt x="27" y="8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4" name="Freeform 16"/>
                <p:cNvSpPr/>
                <p:nvPr/>
              </p:nvSpPr>
              <p:spPr bwMode="auto">
                <a:xfrm>
                  <a:off x="3086" y="310"/>
                  <a:ext cx="90" cy="24"/>
                </a:xfrm>
                <a:custGeom>
                  <a:avLst/>
                  <a:gdLst>
                    <a:gd name="T0" fmla="*/ 35 w 38"/>
                    <a:gd name="T1" fmla="*/ 3 h 10"/>
                    <a:gd name="T2" fmla="*/ 3 w 38"/>
                    <a:gd name="T3" fmla="*/ 1 h 10"/>
                    <a:gd name="T4" fmla="*/ 2 w 38"/>
                    <a:gd name="T5" fmla="*/ 5 h 10"/>
                    <a:gd name="T6" fmla="*/ 35 w 38"/>
                    <a:gd name="T7" fmla="*/ 8 h 10"/>
                    <a:gd name="T8" fmla="*/ 35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3"/>
                      </a:moveTo>
                      <a:cubicBezTo>
                        <a:pt x="25" y="1"/>
                        <a:pt x="13" y="2"/>
                        <a:pt x="3" y="1"/>
                      </a:cubicBezTo>
                      <a:cubicBezTo>
                        <a:pt x="0" y="0"/>
                        <a:pt x="0" y="4"/>
                        <a:pt x="2" y="5"/>
                      </a:cubicBezTo>
                      <a:cubicBezTo>
                        <a:pt x="12" y="9"/>
                        <a:pt x="25" y="10"/>
                        <a:pt x="35" y="8"/>
                      </a:cubicBezTo>
                      <a:cubicBezTo>
                        <a:pt x="38" y="7"/>
                        <a:pt x="38" y="3"/>
                        <a:pt x="35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5" name="Freeform 17"/>
                <p:cNvSpPr/>
                <p:nvPr/>
              </p:nvSpPr>
              <p:spPr bwMode="auto">
                <a:xfrm>
                  <a:off x="3233" y="305"/>
                  <a:ext cx="93" cy="22"/>
                </a:xfrm>
                <a:custGeom>
                  <a:avLst/>
                  <a:gdLst>
                    <a:gd name="T0" fmla="*/ 35 w 39"/>
                    <a:gd name="T1" fmla="*/ 2 h 9"/>
                    <a:gd name="T2" fmla="*/ 5 w 39"/>
                    <a:gd name="T3" fmla="*/ 1 h 9"/>
                    <a:gd name="T4" fmla="*/ 5 w 39"/>
                    <a:gd name="T5" fmla="*/ 8 h 9"/>
                    <a:gd name="T6" fmla="*/ 35 w 39"/>
                    <a:gd name="T7" fmla="*/ 8 h 9"/>
                    <a:gd name="T8" fmla="*/ 35 w 39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9">
                      <a:moveTo>
                        <a:pt x="35" y="2"/>
                      </a:moveTo>
                      <a:cubicBezTo>
                        <a:pt x="25" y="0"/>
                        <a:pt x="15" y="1"/>
                        <a:pt x="5" y="1"/>
                      </a:cubicBezTo>
                      <a:cubicBezTo>
                        <a:pt x="0" y="1"/>
                        <a:pt x="0" y="8"/>
                        <a:pt x="5" y="8"/>
                      </a:cubicBezTo>
                      <a:cubicBezTo>
                        <a:pt x="15" y="9"/>
                        <a:pt x="25" y="9"/>
                        <a:pt x="35" y="8"/>
                      </a:cubicBezTo>
                      <a:cubicBezTo>
                        <a:pt x="39" y="8"/>
                        <a:pt x="39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6" name="Freeform 18"/>
                <p:cNvSpPr/>
                <p:nvPr/>
              </p:nvSpPr>
              <p:spPr bwMode="auto">
                <a:xfrm>
                  <a:off x="3383" y="301"/>
                  <a:ext cx="106" cy="31"/>
                </a:xfrm>
                <a:custGeom>
                  <a:avLst/>
                  <a:gdLst>
                    <a:gd name="T0" fmla="*/ 42 w 45"/>
                    <a:gd name="T1" fmla="*/ 4 h 13"/>
                    <a:gd name="T2" fmla="*/ 7 w 45"/>
                    <a:gd name="T3" fmla="*/ 1 h 13"/>
                    <a:gd name="T4" fmla="*/ 5 w 45"/>
                    <a:gd name="T5" fmla="*/ 8 h 13"/>
                    <a:gd name="T6" fmla="*/ 42 w 45"/>
                    <a:gd name="T7" fmla="*/ 10 h 13"/>
                    <a:gd name="T8" fmla="*/ 42 w 45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3">
                      <a:moveTo>
                        <a:pt x="42" y="4"/>
                      </a:moveTo>
                      <a:cubicBezTo>
                        <a:pt x="31" y="1"/>
                        <a:pt x="18" y="2"/>
                        <a:pt x="7" y="1"/>
                      </a:cubicBezTo>
                      <a:cubicBezTo>
                        <a:pt x="2" y="0"/>
                        <a:pt x="0" y="7"/>
                        <a:pt x="5" y="8"/>
                      </a:cubicBezTo>
                      <a:cubicBezTo>
                        <a:pt x="16" y="11"/>
                        <a:pt x="30" y="13"/>
                        <a:pt x="42" y="10"/>
                      </a:cubicBezTo>
                      <a:cubicBezTo>
                        <a:pt x="45" y="9"/>
                        <a:pt x="45" y="5"/>
                        <a:pt x="42" y="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7" name="Freeform 19"/>
                <p:cNvSpPr/>
                <p:nvPr/>
              </p:nvSpPr>
              <p:spPr bwMode="auto">
                <a:xfrm>
                  <a:off x="2561" y="1069"/>
                  <a:ext cx="83" cy="22"/>
                </a:xfrm>
                <a:custGeom>
                  <a:avLst/>
                  <a:gdLst>
                    <a:gd name="T0" fmla="*/ 31 w 35"/>
                    <a:gd name="T1" fmla="*/ 0 h 9"/>
                    <a:gd name="T2" fmla="*/ 4 w 35"/>
                    <a:gd name="T3" fmla="*/ 3 h 9"/>
                    <a:gd name="T4" fmla="*/ 4 w 35"/>
                    <a:gd name="T5" fmla="*/ 9 h 9"/>
                    <a:gd name="T6" fmla="*/ 31 w 35"/>
                    <a:gd name="T7" fmla="*/ 6 h 9"/>
                    <a:gd name="T8" fmla="*/ 31 w 35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9">
                      <a:moveTo>
                        <a:pt x="31" y="0"/>
                      </a:moveTo>
                      <a:cubicBezTo>
                        <a:pt x="22" y="0"/>
                        <a:pt x="13" y="2"/>
                        <a:pt x="4" y="3"/>
                      </a:cubicBezTo>
                      <a:cubicBezTo>
                        <a:pt x="0" y="3"/>
                        <a:pt x="0" y="8"/>
                        <a:pt x="4" y="9"/>
                      </a:cubicBezTo>
                      <a:cubicBezTo>
                        <a:pt x="13" y="9"/>
                        <a:pt x="22" y="7"/>
                        <a:pt x="31" y="6"/>
                      </a:cubicBezTo>
                      <a:cubicBezTo>
                        <a:pt x="35" y="6"/>
                        <a:pt x="35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8" name="Freeform 20"/>
                <p:cNvSpPr/>
                <p:nvPr/>
              </p:nvSpPr>
              <p:spPr bwMode="auto">
                <a:xfrm>
                  <a:off x="2717" y="1065"/>
                  <a:ext cx="71" cy="14"/>
                </a:xfrm>
                <a:custGeom>
                  <a:avLst/>
                  <a:gdLst>
                    <a:gd name="T0" fmla="*/ 27 w 30"/>
                    <a:gd name="T1" fmla="*/ 0 h 6"/>
                    <a:gd name="T2" fmla="*/ 3 w 30"/>
                    <a:gd name="T3" fmla="*/ 0 h 6"/>
                    <a:gd name="T4" fmla="*/ 3 w 30"/>
                    <a:gd name="T5" fmla="*/ 5 h 6"/>
                    <a:gd name="T6" fmla="*/ 27 w 30"/>
                    <a:gd name="T7" fmla="*/ 5 h 6"/>
                    <a:gd name="T8" fmla="*/ 27 w 30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">
                      <a:moveTo>
                        <a:pt x="27" y="0"/>
                      </a:moveTo>
                      <a:cubicBezTo>
                        <a:pt x="19" y="0"/>
                        <a:pt x="11" y="0"/>
                        <a:pt x="3" y="0"/>
                      </a:cubicBezTo>
                      <a:cubicBezTo>
                        <a:pt x="0" y="1"/>
                        <a:pt x="0" y="5"/>
                        <a:pt x="3" y="5"/>
                      </a:cubicBezTo>
                      <a:cubicBezTo>
                        <a:pt x="11" y="5"/>
                        <a:pt x="19" y="6"/>
                        <a:pt x="27" y="5"/>
                      </a:cubicBezTo>
                      <a:cubicBezTo>
                        <a:pt x="30" y="5"/>
                        <a:pt x="30" y="1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19" name="Freeform 21"/>
                <p:cNvSpPr/>
                <p:nvPr/>
              </p:nvSpPr>
              <p:spPr bwMode="auto">
                <a:xfrm>
                  <a:off x="2857" y="1055"/>
                  <a:ext cx="80" cy="19"/>
                </a:xfrm>
                <a:custGeom>
                  <a:avLst/>
                  <a:gdLst>
                    <a:gd name="T0" fmla="*/ 31 w 34"/>
                    <a:gd name="T1" fmla="*/ 1 h 8"/>
                    <a:gd name="T2" fmla="*/ 18 w 34"/>
                    <a:gd name="T3" fmla="*/ 1 h 8"/>
                    <a:gd name="T4" fmla="*/ 3 w 34"/>
                    <a:gd name="T5" fmla="*/ 2 h 8"/>
                    <a:gd name="T6" fmla="*/ 3 w 34"/>
                    <a:gd name="T7" fmla="*/ 6 h 8"/>
                    <a:gd name="T8" fmla="*/ 17 w 34"/>
                    <a:gd name="T9" fmla="*/ 7 h 8"/>
                    <a:gd name="T10" fmla="*/ 31 w 34"/>
                    <a:gd name="T11" fmla="*/ 7 h 8"/>
                    <a:gd name="T12" fmla="*/ 31 w 34"/>
                    <a:gd name="T1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">
                      <a:moveTo>
                        <a:pt x="31" y="1"/>
                      </a:moveTo>
                      <a:cubicBezTo>
                        <a:pt x="27" y="0"/>
                        <a:pt x="23" y="1"/>
                        <a:pt x="18" y="1"/>
                      </a:cubicBezTo>
                      <a:cubicBezTo>
                        <a:pt x="13" y="1"/>
                        <a:pt x="8" y="2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ubicBezTo>
                        <a:pt x="8" y="7"/>
                        <a:pt x="12" y="7"/>
                        <a:pt x="17" y="7"/>
                      </a:cubicBezTo>
                      <a:cubicBezTo>
                        <a:pt x="21" y="7"/>
                        <a:pt x="26" y="8"/>
                        <a:pt x="31" y="7"/>
                      </a:cubicBezTo>
                      <a:cubicBezTo>
                        <a:pt x="34" y="6"/>
                        <a:pt x="34" y="2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0" name="Freeform 22"/>
                <p:cNvSpPr/>
                <p:nvPr/>
              </p:nvSpPr>
              <p:spPr bwMode="auto">
                <a:xfrm>
                  <a:off x="2989" y="1043"/>
                  <a:ext cx="71" cy="22"/>
                </a:xfrm>
                <a:custGeom>
                  <a:avLst/>
                  <a:gdLst>
                    <a:gd name="T0" fmla="*/ 27 w 30"/>
                    <a:gd name="T1" fmla="*/ 1 h 9"/>
                    <a:gd name="T2" fmla="*/ 4 w 30"/>
                    <a:gd name="T3" fmla="*/ 1 h 9"/>
                    <a:gd name="T4" fmla="*/ 4 w 30"/>
                    <a:gd name="T5" fmla="*/ 7 h 9"/>
                    <a:gd name="T6" fmla="*/ 27 w 30"/>
                    <a:gd name="T7" fmla="*/ 7 h 9"/>
                    <a:gd name="T8" fmla="*/ 27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7" y="1"/>
                      </a:moveTo>
                      <a:cubicBezTo>
                        <a:pt x="19" y="0"/>
                        <a:pt x="12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8"/>
                        <a:pt x="19" y="9"/>
                        <a:pt x="27" y="7"/>
                      </a:cubicBezTo>
                      <a:cubicBezTo>
                        <a:pt x="30" y="7"/>
                        <a:pt x="30" y="2"/>
                        <a:pt x="27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1" name="Freeform 23"/>
                <p:cNvSpPr/>
                <p:nvPr/>
              </p:nvSpPr>
              <p:spPr bwMode="auto">
                <a:xfrm>
                  <a:off x="3124" y="1041"/>
                  <a:ext cx="81" cy="24"/>
                </a:xfrm>
                <a:custGeom>
                  <a:avLst/>
                  <a:gdLst>
                    <a:gd name="T0" fmla="*/ 32 w 34"/>
                    <a:gd name="T1" fmla="*/ 3 h 10"/>
                    <a:gd name="T2" fmla="*/ 4 w 34"/>
                    <a:gd name="T3" fmla="*/ 0 h 10"/>
                    <a:gd name="T4" fmla="*/ 4 w 34"/>
                    <a:gd name="T5" fmla="*/ 6 h 10"/>
                    <a:gd name="T6" fmla="*/ 32 w 34"/>
                    <a:gd name="T7" fmla="*/ 8 h 10"/>
                    <a:gd name="T8" fmla="*/ 32 w 34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0">
                      <a:moveTo>
                        <a:pt x="32" y="3"/>
                      </a:moveTo>
                      <a:cubicBezTo>
                        <a:pt x="23" y="1"/>
                        <a:pt x="13" y="0"/>
                        <a:pt x="4" y="0"/>
                      </a:cubicBezTo>
                      <a:cubicBezTo>
                        <a:pt x="0" y="0"/>
                        <a:pt x="0" y="5"/>
                        <a:pt x="4" y="6"/>
                      </a:cubicBezTo>
                      <a:cubicBezTo>
                        <a:pt x="13" y="6"/>
                        <a:pt x="22" y="10"/>
                        <a:pt x="32" y="8"/>
                      </a:cubicBezTo>
                      <a:cubicBezTo>
                        <a:pt x="34" y="7"/>
                        <a:pt x="34" y="3"/>
                        <a:pt x="32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2" name="Freeform 24"/>
                <p:cNvSpPr/>
                <p:nvPr/>
              </p:nvSpPr>
              <p:spPr bwMode="auto">
                <a:xfrm>
                  <a:off x="3259" y="1029"/>
                  <a:ext cx="88" cy="26"/>
                </a:xfrm>
                <a:custGeom>
                  <a:avLst/>
                  <a:gdLst>
                    <a:gd name="T0" fmla="*/ 34 w 37"/>
                    <a:gd name="T1" fmla="*/ 2 h 11"/>
                    <a:gd name="T2" fmla="*/ 4 w 37"/>
                    <a:gd name="T3" fmla="*/ 2 h 11"/>
                    <a:gd name="T4" fmla="*/ 4 w 37"/>
                    <a:gd name="T5" fmla="*/ 9 h 11"/>
                    <a:gd name="T6" fmla="*/ 34 w 37"/>
                    <a:gd name="T7" fmla="*/ 8 h 11"/>
                    <a:gd name="T8" fmla="*/ 34 w 37"/>
                    <a:gd name="T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4" y="2"/>
                      </a:moveTo>
                      <a:cubicBezTo>
                        <a:pt x="25" y="0"/>
                        <a:pt x="14" y="2"/>
                        <a:pt x="4" y="2"/>
                      </a:cubicBezTo>
                      <a:cubicBezTo>
                        <a:pt x="0" y="2"/>
                        <a:pt x="0" y="8"/>
                        <a:pt x="4" y="9"/>
                      </a:cubicBezTo>
                      <a:cubicBezTo>
                        <a:pt x="14" y="9"/>
                        <a:pt x="25" y="11"/>
                        <a:pt x="34" y="8"/>
                      </a:cubicBezTo>
                      <a:cubicBezTo>
                        <a:pt x="37" y="8"/>
                        <a:pt x="37" y="3"/>
                        <a:pt x="34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3" name="Freeform 25"/>
                <p:cNvSpPr/>
                <p:nvPr/>
              </p:nvSpPr>
              <p:spPr bwMode="auto">
                <a:xfrm>
                  <a:off x="3418" y="1046"/>
                  <a:ext cx="71" cy="16"/>
                </a:xfrm>
                <a:custGeom>
                  <a:avLst/>
                  <a:gdLst>
                    <a:gd name="T0" fmla="*/ 26 w 30"/>
                    <a:gd name="T1" fmla="*/ 0 h 7"/>
                    <a:gd name="T2" fmla="*/ 4 w 30"/>
                    <a:gd name="T3" fmla="*/ 1 h 7"/>
                    <a:gd name="T4" fmla="*/ 4 w 30"/>
                    <a:gd name="T5" fmla="*/ 6 h 7"/>
                    <a:gd name="T6" fmla="*/ 26 w 30"/>
                    <a:gd name="T7" fmla="*/ 6 h 7"/>
                    <a:gd name="T8" fmla="*/ 26 w 3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7">
                      <a:moveTo>
                        <a:pt x="26" y="0"/>
                      </a:moveTo>
                      <a:cubicBezTo>
                        <a:pt x="18" y="0"/>
                        <a:pt x="11" y="0"/>
                        <a:pt x="4" y="1"/>
                      </a:cubicBezTo>
                      <a:cubicBezTo>
                        <a:pt x="0" y="1"/>
                        <a:pt x="0" y="6"/>
                        <a:pt x="4" y="6"/>
                      </a:cubicBezTo>
                      <a:cubicBezTo>
                        <a:pt x="11" y="6"/>
                        <a:pt x="18" y="7"/>
                        <a:pt x="26" y="6"/>
                      </a:cubicBezTo>
                      <a:cubicBezTo>
                        <a:pt x="30" y="6"/>
                        <a:pt x="30" y="1"/>
                        <a:pt x="26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7" name="Freeform 26"/>
                <p:cNvSpPr/>
                <p:nvPr/>
              </p:nvSpPr>
              <p:spPr bwMode="auto">
                <a:xfrm>
                  <a:off x="3574" y="1034"/>
                  <a:ext cx="90" cy="24"/>
                </a:xfrm>
                <a:custGeom>
                  <a:avLst/>
                  <a:gdLst>
                    <a:gd name="T0" fmla="*/ 34 w 38"/>
                    <a:gd name="T1" fmla="*/ 3 h 10"/>
                    <a:gd name="T2" fmla="*/ 5 w 38"/>
                    <a:gd name="T3" fmla="*/ 0 h 10"/>
                    <a:gd name="T4" fmla="*/ 4 w 38"/>
                    <a:gd name="T5" fmla="*/ 6 h 10"/>
                    <a:gd name="T6" fmla="*/ 34 w 38"/>
                    <a:gd name="T7" fmla="*/ 8 h 10"/>
                    <a:gd name="T8" fmla="*/ 34 w 38"/>
                    <a:gd name="T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4" y="3"/>
                      </a:moveTo>
                      <a:cubicBezTo>
                        <a:pt x="25" y="2"/>
                        <a:pt x="15" y="2"/>
                        <a:pt x="5" y="0"/>
                      </a:cubicBezTo>
                      <a:cubicBezTo>
                        <a:pt x="1" y="0"/>
                        <a:pt x="0" y="5"/>
                        <a:pt x="4" y="6"/>
                      </a:cubicBezTo>
                      <a:cubicBezTo>
                        <a:pt x="14" y="9"/>
                        <a:pt x="24" y="10"/>
                        <a:pt x="34" y="8"/>
                      </a:cubicBezTo>
                      <a:cubicBezTo>
                        <a:pt x="38" y="8"/>
                        <a:pt x="38" y="3"/>
                        <a:pt x="3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8" name="Freeform 27"/>
                <p:cNvSpPr/>
                <p:nvPr/>
              </p:nvSpPr>
              <p:spPr bwMode="auto">
                <a:xfrm>
                  <a:off x="3738" y="1031"/>
                  <a:ext cx="90" cy="24"/>
                </a:xfrm>
                <a:custGeom>
                  <a:avLst/>
                  <a:gdLst>
                    <a:gd name="T0" fmla="*/ 35 w 38"/>
                    <a:gd name="T1" fmla="*/ 2 h 10"/>
                    <a:gd name="T2" fmla="*/ 4 w 38"/>
                    <a:gd name="T3" fmla="*/ 4 h 10"/>
                    <a:gd name="T4" fmla="*/ 6 w 38"/>
                    <a:gd name="T5" fmla="*/ 10 h 10"/>
                    <a:gd name="T6" fmla="*/ 35 w 38"/>
                    <a:gd name="T7" fmla="*/ 7 h 10"/>
                    <a:gd name="T8" fmla="*/ 35 w 38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5" y="2"/>
                      </a:moveTo>
                      <a:cubicBezTo>
                        <a:pt x="25" y="0"/>
                        <a:pt x="14" y="1"/>
                        <a:pt x="4" y="4"/>
                      </a:cubicBezTo>
                      <a:cubicBezTo>
                        <a:pt x="0" y="5"/>
                        <a:pt x="2" y="10"/>
                        <a:pt x="6" y="10"/>
                      </a:cubicBezTo>
                      <a:cubicBezTo>
                        <a:pt x="15" y="8"/>
                        <a:pt x="25" y="8"/>
                        <a:pt x="35" y="7"/>
                      </a:cubicBezTo>
                      <a:cubicBezTo>
                        <a:pt x="38" y="7"/>
                        <a:pt x="38" y="2"/>
                        <a:pt x="35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29" name="Freeform 28"/>
                <p:cNvSpPr/>
                <p:nvPr/>
              </p:nvSpPr>
              <p:spPr bwMode="auto">
                <a:xfrm>
                  <a:off x="3904" y="1039"/>
                  <a:ext cx="85" cy="19"/>
                </a:xfrm>
                <a:custGeom>
                  <a:avLst/>
                  <a:gdLst>
                    <a:gd name="T0" fmla="*/ 31 w 36"/>
                    <a:gd name="T1" fmla="*/ 1 h 8"/>
                    <a:gd name="T2" fmla="*/ 4 w 36"/>
                    <a:gd name="T3" fmla="*/ 1 h 8"/>
                    <a:gd name="T4" fmla="*/ 4 w 36"/>
                    <a:gd name="T5" fmla="*/ 7 h 8"/>
                    <a:gd name="T6" fmla="*/ 31 w 36"/>
                    <a:gd name="T7" fmla="*/ 7 h 8"/>
                    <a:gd name="T8" fmla="*/ 31 w 36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8">
                      <a:moveTo>
                        <a:pt x="31" y="1"/>
                      </a:moveTo>
                      <a:cubicBezTo>
                        <a:pt x="22" y="0"/>
                        <a:pt x="13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3" y="8"/>
                        <a:pt x="22" y="8"/>
                        <a:pt x="31" y="7"/>
                      </a:cubicBezTo>
                      <a:cubicBezTo>
                        <a:pt x="36" y="7"/>
                        <a:pt x="36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0" name="Freeform 29"/>
                <p:cNvSpPr/>
                <p:nvPr/>
              </p:nvSpPr>
              <p:spPr bwMode="auto">
                <a:xfrm>
                  <a:off x="4074" y="1031"/>
                  <a:ext cx="83" cy="24"/>
                </a:xfrm>
                <a:custGeom>
                  <a:avLst/>
                  <a:gdLst>
                    <a:gd name="T0" fmla="*/ 30 w 35"/>
                    <a:gd name="T1" fmla="*/ 2 h 10"/>
                    <a:gd name="T2" fmla="*/ 5 w 35"/>
                    <a:gd name="T3" fmla="*/ 1 h 10"/>
                    <a:gd name="T4" fmla="*/ 3 w 35"/>
                    <a:gd name="T5" fmla="*/ 7 h 10"/>
                    <a:gd name="T6" fmla="*/ 32 w 35"/>
                    <a:gd name="T7" fmla="*/ 7 h 10"/>
                    <a:gd name="T8" fmla="*/ 30 w 35"/>
                    <a:gd name="T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10">
                      <a:moveTo>
                        <a:pt x="30" y="2"/>
                      </a:moveTo>
                      <a:cubicBezTo>
                        <a:pt x="22" y="3"/>
                        <a:pt x="13" y="4"/>
                        <a:pt x="5" y="1"/>
                      </a:cubicBezTo>
                      <a:cubicBezTo>
                        <a:pt x="1" y="0"/>
                        <a:pt x="0" y="6"/>
                        <a:pt x="3" y="7"/>
                      </a:cubicBezTo>
                      <a:cubicBezTo>
                        <a:pt x="12" y="10"/>
                        <a:pt x="22" y="10"/>
                        <a:pt x="32" y="7"/>
                      </a:cubicBezTo>
                      <a:cubicBezTo>
                        <a:pt x="35" y="6"/>
                        <a:pt x="34" y="1"/>
                        <a:pt x="30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1" name="Freeform 30"/>
                <p:cNvSpPr/>
                <p:nvPr/>
              </p:nvSpPr>
              <p:spPr bwMode="auto">
                <a:xfrm>
                  <a:off x="4209" y="1039"/>
                  <a:ext cx="90" cy="23"/>
                </a:xfrm>
                <a:custGeom>
                  <a:avLst/>
                  <a:gdLst>
                    <a:gd name="T0" fmla="*/ 33 w 38"/>
                    <a:gd name="T1" fmla="*/ 0 h 10"/>
                    <a:gd name="T2" fmla="*/ 3 w 38"/>
                    <a:gd name="T3" fmla="*/ 4 h 10"/>
                    <a:gd name="T4" fmla="*/ 5 w 38"/>
                    <a:gd name="T5" fmla="*/ 9 h 10"/>
                    <a:gd name="T6" fmla="*/ 33 w 38"/>
                    <a:gd name="T7" fmla="*/ 7 h 10"/>
                    <a:gd name="T8" fmla="*/ 33 w 3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0">
                      <a:moveTo>
                        <a:pt x="33" y="0"/>
                      </a:moveTo>
                      <a:cubicBezTo>
                        <a:pt x="23" y="1"/>
                        <a:pt x="13" y="1"/>
                        <a:pt x="3" y="4"/>
                      </a:cubicBezTo>
                      <a:cubicBezTo>
                        <a:pt x="0" y="4"/>
                        <a:pt x="1" y="10"/>
                        <a:pt x="5" y="9"/>
                      </a:cubicBezTo>
                      <a:cubicBezTo>
                        <a:pt x="14" y="7"/>
                        <a:pt x="24" y="7"/>
                        <a:pt x="33" y="7"/>
                      </a:cubicBezTo>
                      <a:cubicBezTo>
                        <a:pt x="38" y="7"/>
                        <a:pt x="38" y="0"/>
                        <a:pt x="3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2" name="Freeform 31"/>
                <p:cNvSpPr/>
                <p:nvPr/>
              </p:nvSpPr>
              <p:spPr bwMode="auto">
                <a:xfrm>
                  <a:off x="4373" y="1034"/>
                  <a:ext cx="78" cy="28"/>
                </a:xfrm>
                <a:custGeom>
                  <a:avLst/>
                  <a:gdLst>
                    <a:gd name="T0" fmla="*/ 28 w 33"/>
                    <a:gd name="T1" fmla="*/ 1 h 12"/>
                    <a:gd name="T2" fmla="*/ 4 w 33"/>
                    <a:gd name="T3" fmla="*/ 5 h 12"/>
                    <a:gd name="T4" fmla="*/ 4 w 33"/>
                    <a:gd name="T5" fmla="*/ 12 h 12"/>
                    <a:gd name="T6" fmla="*/ 30 w 33"/>
                    <a:gd name="T7" fmla="*/ 6 h 12"/>
                    <a:gd name="T8" fmla="*/ 28 w 33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2">
                      <a:moveTo>
                        <a:pt x="28" y="1"/>
                      </a:moveTo>
                      <a:cubicBezTo>
                        <a:pt x="20" y="2"/>
                        <a:pt x="12" y="5"/>
                        <a:pt x="4" y="5"/>
                      </a:cubicBezTo>
                      <a:cubicBezTo>
                        <a:pt x="0" y="5"/>
                        <a:pt x="0" y="12"/>
                        <a:pt x="4" y="12"/>
                      </a:cubicBezTo>
                      <a:cubicBezTo>
                        <a:pt x="13" y="11"/>
                        <a:pt x="21" y="9"/>
                        <a:pt x="30" y="6"/>
                      </a:cubicBezTo>
                      <a:cubicBezTo>
                        <a:pt x="33" y="5"/>
                        <a:pt x="31" y="0"/>
                        <a:pt x="28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3" name="Freeform 32"/>
                <p:cNvSpPr/>
                <p:nvPr/>
              </p:nvSpPr>
              <p:spPr bwMode="auto">
                <a:xfrm>
                  <a:off x="4512" y="1029"/>
                  <a:ext cx="95" cy="24"/>
                </a:xfrm>
                <a:custGeom>
                  <a:avLst/>
                  <a:gdLst>
                    <a:gd name="T0" fmla="*/ 37 w 40"/>
                    <a:gd name="T1" fmla="*/ 0 h 10"/>
                    <a:gd name="T2" fmla="*/ 5 w 40"/>
                    <a:gd name="T3" fmla="*/ 0 h 10"/>
                    <a:gd name="T4" fmla="*/ 5 w 40"/>
                    <a:gd name="T5" fmla="*/ 6 h 10"/>
                    <a:gd name="T6" fmla="*/ 38 w 40"/>
                    <a:gd name="T7" fmla="*/ 5 h 10"/>
                    <a:gd name="T8" fmla="*/ 37 w 4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0">
                      <a:moveTo>
                        <a:pt x="37" y="0"/>
                      </a:moveTo>
                      <a:cubicBezTo>
                        <a:pt x="26" y="0"/>
                        <a:pt x="15" y="0"/>
                        <a:pt x="5" y="0"/>
                      </a:cubicBezTo>
                      <a:cubicBezTo>
                        <a:pt x="0" y="0"/>
                        <a:pt x="0" y="6"/>
                        <a:pt x="5" y="6"/>
                      </a:cubicBezTo>
                      <a:cubicBezTo>
                        <a:pt x="15" y="6"/>
                        <a:pt x="28" y="10"/>
                        <a:pt x="38" y="5"/>
                      </a:cubicBezTo>
                      <a:cubicBezTo>
                        <a:pt x="40" y="4"/>
                        <a:pt x="39" y="0"/>
                        <a:pt x="3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4" name="Freeform 33"/>
                <p:cNvSpPr/>
                <p:nvPr/>
              </p:nvSpPr>
              <p:spPr bwMode="auto">
                <a:xfrm>
                  <a:off x="4652" y="1029"/>
                  <a:ext cx="102" cy="26"/>
                </a:xfrm>
                <a:custGeom>
                  <a:avLst/>
                  <a:gdLst>
                    <a:gd name="T0" fmla="*/ 40 w 43"/>
                    <a:gd name="T1" fmla="*/ 3 h 11"/>
                    <a:gd name="T2" fmla="*/ 4 w 43"/>
                    <a:gd name="T3" fmla="*/ 5 h 11"/>
                    <a:gd name="T4" fmla="*/ 6 w 43"/>
                    <a:gd name="T5" fmla="*/ 11 h 11"/>
                    <a:gd name="T6" fmla="*/ 40 w 43"/>
                    <a:gd name="T7" fmla="*/ 8 h 11"/>
                    <a:gd name="T8" fmla="*/ 40 w 43"/>
                    <a:gd name="T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1">
                      <a:moveTo>
                        <a:pt x="40" y="3"/>
                      </a:moveTo>
                      <a:cubicBezTo>
                        <a:pt x="28" y="0"/>
                        <a:pt x="16" y="2"/>
                        <a:pt x="4" y="5"/>
                      </a:cubicBezTo>
                      <a:cubicBezTo>
                        <a:pt x="0" y="6"/>
                        <a:pt x="2" y="11"/>
                        <a:pt x="6" y="11"/>
                      </a:cubicBezTo>
                      <a:cubicBezTo>
                        <a:pt x="17" y="9"/>
                        <a:pt x="29" y="10"/>
                        <a:pt x="40" y="8"/>
                      </a:cubicBezTo>
                      <a:cubicBezTo>
                        <a:pt x="43" y="7"/>
                        <a:pt x="43" y="3"/>
                        <a:pt x="40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5" name="Freeform 34"/>
                <p:cNvSpPr/>
                <p:nvPr/>
              </p:nvSpPr>
              <p:spPr bwMode="auto">
                <a:xfrm>
                  <a:off x="4789" y="984"/>
                  <a:ext cx="55" cy="74"/>
                </a:xfrm>
                <a:custGeom>
                  <a:avLst/>
                  <a:gdLst>
                    <a:gd name="T0" fmla="*/ 22 w 23"/>
                    <a:gd name="T1" fmla="*/ 25 h 31"/>
                    <a:gd name="T2" fmla="*/ 5 w 23"/>
                    <a:gd name="T3" fmla="*/ 2 h 31"/>
                    <a:gd name="T4" fmla="*/ 1 w 23"/>
                    <a:gd name="T5" fmla="*/ 6 h 31"/>
                    <a:gd name="T6" fmla="*/ 12 w 23"/>
                    <a:gd name="T7" fmla="*/ 23 h 31"/>
                    <a:gd name="T8" fmla="*/ 6 w 23"/>
                    <a:gd name="T9" fmla="*/ 24 h 31"/>
                    <a:gd name="T10" fmla="*/ 6 w 23"/>
                    <a:gd name="T11" fmla="*/ 30 h 31"/>
                    <a:gd name="T12" fmla="*/ 19 w 23"/>
                    <a:gd name="T13" fmla="*/ 30 h 31"/>
                    <a:gd name="T14" fmla="*/ 22 w 23"/>
                    <a:gd name="T15" fmla="*/ 2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1">
                      <a:moveTo>
                        <a:pt x="22" y="25"/>
                      </a:moveTo>
                      <a:cubicBezTo>
                        <a:pt x="17" y="17"/>
                        <a:pt x="13" y="8"/>
                        <a:pt x="5" y="2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5" y="12"/>
                        <a:pt x="9" y="18"/>
                        <a:pt x="12" y="23"/>
                      </a:cubicBezTo>
                      <a:cubicBezTo>
                        <a:pt x="10" y="24"/>
                        <a:pt x="8" y="24"/>
                        <a:pt x="6" y="24"/>
                      </a:cubicBezTo>
                      <a:cubicBezTo>
                        <a:pt x="2" y="24"/>
                        <a:pt x="2" y="30"/>
                        <a:pt x="6" y="30"/>
                      </a:cubicBezTo>
                      <a:cubicBezTo>
                        <a:pt x="10" y="30"/>
                        <a:pt x="15" y="30"/>
                        <a:pt x="19" y="30"/>
                      </a:cubicBezTo>
                      <a:cubicBezTo>
                        <a:pt x="21" y="31"/>
                        <a:pt x="23" y="27"/>
                        <a:pt x="22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6" name="Freeform 35"/>
                <p:cNvSpPr/>
                <p:nvPr/>
              </p:nvSpPr>
              <p:spPr bwMode="auto">
                <a:xfrm>
                  <a:off x="4733" y="867"/>
                  <a:ext cx="52" cy="72"/>
                </a:xfrm>
                <a:custGeom>
                  <a:avLst/>
                  <a:gdLst>
                    <a:gd name="T0" fmla="*/ 20 w 22"/>
                    <a:gd name="T1" fmla="*/ 25 h 30"/>
                    <a:gd name="T2" fmla="*/ 5 w 22"/>
                    <a:gd name="T3" fmla="*/ 3 h 30"/>
                    <a:gd name="T4" fmla="*/ 1 w 22"/>
                    <a:gd name="T5" fmla="*/ 5 h 30"/>
                    <a:gd name="T6" fmla="*/ 16 w 22"/>
                    <a:gd name="T7" fmla="*/ 28 h 30"/>
                    <a:gd name="T8" fmla="*/ 20 w 22"/>
                    <a:gd name="T9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20" y="25"/>
                      </a:moveTo>
                      <a:cubicBezTo>
                        <a:pt x="14" y="18"/>
                        <a:pt x="10" y="10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ubicBezTo>
                        <a:pt x="2" y="13"/>
                        <a:pt x="10" y="22"/>
                        <a:pt x="16" y="28"/>
                      </a:cubicBezTo>
                      <a:cubicBezTo>
                        <a:pt x="19" y="30"/>
                        <a:pt x="22" y="27"/>
                        <a:pt x="20" y="2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7" name="Freeform 36"/>
                <p:cNvSpPr/>
                <p:nvPr/>
              </p:nvSpPr>
              <p:spPr bwMode="auto">
                <a:xfrm>
                  <a:off x="4676" y="753"/>
                  <a:ext cx="49" cy="81"/>
                </a:xfrm>
                <a:custGeom>
                  <a:avLst/>
                  <a:gdLst>
                    <a:gd name="T0" fmla="*/ 20 w 21"/>
                    <a:gd name="T1" fmla="*/ 29 h 34"/>
                    <a:gd name="T2" fmla="*/ 13 w 21"/>
                    <a:gd name="T3" fmla="*/ 14 h 34"/>
                    <a:gd name="T4" fmla="*/ 4 w 21"/>
                    <a:gd name="T5" fmla="*/ 1 h 34"/>
                    <a:gd name="T6" fmla="*/ 0 w 21"/>
                    <a:gd name="T7" fmla="*/ 2 h 34"/>
                    <a:gd name="T8" fmla="*/ 6 w 21"/>
                    <a:gd name="T9" fmla="*/ 16 h 34"/>
                    <a:gd name="T10" fmla="*/ 15 w 21"/>
                    <a:gd name="T11" fmla="*/ 31 h 34"/>
                    <a:gd name="T12" fmla="*/ 20 w 21"/>
                    <a:gd name="T13" fmla="*/ 2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4">
                      <a:moveTo>
                        <a:pt x="20" y="29"/>
                      </a:moveTo>
                      <a:cubicBezTo>
                        <a:pt x="18" y="24"/>
                        <a:pt x="15" y="19"/>
                        <a:pt x="13" y="14"/>
                      </a:cubicBezTo>
                      <a:cubicBezTo>
                        <a:pt x="10" y="10"/>
                        <a:pt x="8" y="5"/>
                        <a:pt x="4" y="1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1" y="8"/>
                        <a:pt x="3" y="12"/>
                        <a:pt x="6" y="16"/>
                      </a:cubicBezTo>
                      <a:cubicBezTo>
                        <a:pt x="9" y="21"/>
                        <a:pt x="12" y="26"/>
                        <a:pt x="15" y="31"/>
                      </a:cubicBezTo>
                      <a:cubicBezTo>
                        <a:pt x="16" y="34"/>
                        <a:pt x="21" y="32"/>
                        <a:pt x="20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8" name="Freeform 37"/>
                <p:cNvSpPr/>
                <p:nvPr/>
              </p:nvSpPr>
              <p:spPr bwMode="auto">
                <a:xfrm>
                  <a:off x="4650" y="603"/>
                  <a:ext cx="68" cy="102"/>
                </a:xfrm>
                <a:custGeom>
                  <a:avLst/>
                  <a:gdLst>
                    <a:gd name="T0" fmla="*/ 25 w 29"/>
                    <a:gd name="T1" fmla="*/ 1 h 43"/>
                    <a:gd name="T2" fmla="*/ 4 w 29"/>
                    <a:gd name="T3" fmla="*/ 20 h 43"/>
                    <a:gd name="T4" fmla="*/ 10 w 29"/>
                    <a:gd name="T5" fmla="*/ 42 h 43"/>
                    <a:gd name="T6" fmla="*/ 13 w 29"/>
                    <a:gd name="T7" fmla="*/ 40 h 43"/>
                    <a:gd name="T8" fmla="*/ 28 w 29"/>
                    <a:gd name="T9" fmla="*/ 5 h 43"/>
                    <a:gd name="T10" fmla="*/ 25 w 29"/>
                    <a:gd name="T11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3">
                      <a:moveTo>
                        <a:pt x="25" y="1"/>
                      </a:moveTo>
                      <a:cubicBezTo>
                        <a:pt x="16" y="4"/>
                        <a:pt x="7" y="12"/>
                        <a:pt x="4" y="20"/>
                      </a:cubicBezTo>
                      <a:cubicBezTo>
                        <a:pt x="0" y="29"/>
                        <a:pt x="3" y="36"/>
                        <a:pt x="10" y="42"/>
                      </a:cubicBezTo>
                      <a:cubicBezTo>
                        <a:pt x="11" y="43"/>
                        <a:pt x="14" y="42"/>
                        <a:pt x="13" y="40"/>
                      </a:cubicBezTo>
                      <a:cubicBezTo>
                        <a:pt x="1" y="24"/>
                        <a:pt x="18" y="15"/>
                        <a:pt x="28" y="5"/>
                      </a:cubicBezTo>
                      <a:cubicBezTo>
                        <a:pt x="29" y="4"/>
                        <a:pt x="28" y="0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39" name="Freeform 38"/>
                <p:cNvSpPr/>
                <p:nvPr/>
              </p:nvSpPr>
              <p:spPr bwMode="auto">
                <a:xfrm>
                  <a:off x="4718" y="484"/>
                  <a:ext cx="52" cy="79"/>
                </a:xfrm>
                <a:custGeom>
                  <a:avLst/>
                  <a:gdLst>
                    <a:gd name="T0" fmla="*/ 17 w 22"/>
                    <a:gd name="T1" fmla="*/ 3 h 33"/>
                    <a:gd name="T2" fmla="*/ 2 w 22"/>
                    <a:gd name="T3" fmla="*/ 28 h 33"/>
                    <a:gd name="T4" fmla="*/ 6 w 22"/>
                    <a:gd name="T5" fmla="*/ 30 h 33"/>
                    <a:gd name="T6" fmla="*/ 21 w 22"/>
                    <a:gd name="T7" fmla="*/ 5 h 33"/>
                    <a:gd name="T8" fmla="*/ 17 w 22"/>
                    <a:gd name="T9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3">
                      <a:moveTo>
                        <a:pt x="17" y="3"/>
                      </a:moveTo>
                      <a:cubicBezTo>
                        <a:pt x="13" y="12"/>
                        <a:pt x="7" y="19"/>
                        <a:pt x="2" y="28"/>
                      </a:cubicBezTo>
                      <a:cubicBezTo>
                        <a:pt x="0" y="30"/>
                        <a:pt x="4" y="33"/>
                        <a:pt x="6" y="30"/>
                      </a:cubicBezTo>
                      <a:cubicBezTo>
                        <a:pt x="12" y="22"/>
                        <a:pt x="19" y="14"/>
                        <a:pt x="21" y="5"/>
                      </a:cubicBezTo>
                      <a:cubicBezTo>
                        <a:pt x="22" y="2"/>
                        <a:pt x="18" y="0"/>
                        <a:pt x="17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0" name="Freeform 39"/>
                <p:cNvSpPr/>
                <p:nvPr/>
              </p:nvSpPr>
              <p:spPr bwMode="auto">
                <a:xfrm>
                  <a:off x="4778" y="379"/>
                  <a:ext cx="56" cy="69"/>
                </a:xfrm>
                <a:custGeom>
                  <a:avLst/>
                  <a:gdLst>
                    <a:gd name="T0" fmla="*/ 19 w 24"/>
                    <a:gd name="T1" fmla="*/ 2 h 29"/>
                    <a:gd name="T2" fmla="*/ 12 w 24"/>
                    <a:gd name="T3" fmla="*/ 15 h 29"/>
                    <a:gd name="T4" fmla="*/ 2 w 24"/>
                    <a:gd name="T5" fmla="*/ 24 h 29"/>
                    <a:gd name="T6" fmla="*/ 5 w 24"/>
                    <a:gd name="T7" fmla="*/ 28 h 29"/>
                    <a:gd name="T8" fmla="*/ 24 w 24"/>
                    <a:gd name="T9" fmla="*/ 4 h 29"/>
                    <a:gd name="T10" fmla="*/ 19 w 24"/>
                    <a:gd name="T11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19" y="2"/>
                      </a:moveTo>
                      <a:cubicBezTo>
                        <a:pt x="16" y="6"/>
                        <a:pt x="15" y="11"/>
                        <a:pt x="12" y="15"/>
                      </a:cubicBezTo>
                      <a:cubicBezTo>
                        <a:pt x="9" y="18"/>
                        <a:pt x="6" y="21"/>
                        <a:pt x="2" y="24"/>
                      </a:cubicBezTo>
                      <a:cubicBezTo>
                        <a:pt x="0" y="26"/>
                        <a:pt x="3" y="29"/>
                        <a:pt x="5" y="28"/>
                      </a:cubicBezTo>
                      <a:cubicBezTo>
                        <a:pt x="14" y="23"/>
                        <a:pt x="24" y="14"/>
                        <a:pt x="24" y="4"/>
                      </a:cubicBezTo>
                      <a:cubicBezTo>
                        <a:pt x="24" y="1"/>
                        <a:pt x="20" y="0"/>
                        <a:pt x="19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1" name="Freeform 40"/>
                <p:cNvSpPr/>
                <p:nvPr/>
              </p:nvSpPr>
              <p:spPr bwMode="auto">
                <a:xfrm>
                  <a:off x="3572" y="303"/>
                  <a:ext cx="88" cy="22"/>
                </a:xfrm>
                <a:custGeom>
                  <a:avLst/>
                  <a:gdLst>
                    <a:gd name="T0" fmla="*/ 32 w 37"/>
                    <a:gd name="T1" fmla="*/ 1 h 9"/>
                    <a:gd name="T2" fmla="*/ 3 w 37"/>
                    <a:gd name="T3" fmla="*/ 3 h 9"/>
                    <a:gd name="T4" fmla="*/ 3 w 37"/>
                    <a:gd name="T5" fmla="*/ 8 h 9"/>
                    <a:gd name="T6" fmla="*/ 33 w 37"/>
                    <a:gd name="T7" fmla="*/ 6 h 9"/>
                    <a:gd name="T8" fmla="*/ 32 w 37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2" y="1"/>
                      </a:moveTo>
                      <a:cubicBezTo>
                        <a:pt x="22" y="2"/>
                        <a:pt x="13" y="3"/>
                        <a:pt x="3" y="3"/>
                      </a:cubicBezTo>
                      <a:cubicBezTo>
                        <a:pt x="0" y="4"/>
                        <a:pt x="0" y="8"/>
                        <a:pt x="3" y="8"/>
                      </a:cubicBezTo>
                      <a:cubicBezTo>
                        <a:pt x="13" y="9"/>
                        <a:pt x="24" y="9"/>
                        <a:pt x="33" y="6"/>
                      </a:cubicBezTo>
                      <a:cubicBezTo>
                        <a:pt x="37" y="5"/>
                        <a:pt x="35" y="0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2" name="Freeform 41"/>
                <p:cNvSpPr/>
                <p:nvPr/>
              </p:nvSpPr>
              <p:spPr bwMode="auto">
                <a:xfrm>
                  <a:off x="3714" y="303"/>
                  <a:ext cx="85" cy="17"/>
                </a:xfrm>
                <a:custGeom>
                  <a:avLst/>
                  <a:gdLst>
                    <a:gd name="T0" fmla="*/ 32 w 36"/>
                    <a:gd name="T1" fmla="*/ 1 h 7"/>
                    <a:gd name="T2" fmla="*/ 2 w 36"/>
                    <a:gd name="T3" fmla="*/ 1 h 7"/>
                    <a:gd name="T4" fmla="*/ 2 w 36"/>
                    <a:gd name="T5" fmla="*/ 5 h 7"/>
                    <a:gd name="T6" fmla="*/ 32 w 36"/>
                    <a:gd name="T7" fmla="*/ 6 h 7"/>
                    <a:gd name="T8" fmla="*/ 32 w 36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7">
                      <a:moveTo>
                        <a:pt x="32" y="1"/>
                      </a:moveTo>
                      <a:cubicBezTo>
                        <a:pt x="22" y="0"/>
                        <a:pt x="12" y="0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7"/>
                        <a:pt x="22" y="7"/>
                        <a:pt x="32" y="6"/>
                      </a:cubicBezTo>
                      <a:cubicBezTo>
                        <a:pt x="36" y="6"/>
                        <a:pt x="36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3847" y="315"/>
                  <a:ext cx="80" cy="14"/>
                </a:xfrm>
                <a:custGeom>
                  <a:avLst/>
                  <a:gdLst>
                    <a:gd name="T0" fmla="*/ 31 w 34"/>
                    <a:gd name="T1" fmla="*/ 1 h 6"/>
                    <a:gd name="T2" fmla="*/ 3 w 34"/>
                    <a:gd name="T3" fmla="*/ 1 h 6"/>
                    <a:gd name="T4" fmla="*/ 3 w 34"/>
                    <a:gd name="T5" fmla="*/ 6 h 6"/>
                    <a:gd name="T6" fmla="*/ 31 w 34"/>
                    <a:gd name="T7" fmla="*/ 6 h 6"/>
                    <a:gd name="T8" fmla="*/ 31 w 34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">
                      <a:moveTo>
                        <a:pt x="31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6"/>
                        <a:pt x="21" y="6"/>
                        <a:pt x="31" y="6"/>
                      </a:cubicBezTo>
                      <a:cubicBezTo>
                        <a:pt x="34" y="6"/>
                        <a:pt x="34" y="1"/>
                        <a:pt x="31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4" name="Freeform 43"/>
                <p:cNvSpPr/>
                <p:nvPr/>
              </p:nvSpPr>
              <p:spPr bwMode="auto">
                <a:xfrm>
                  <a:off x="3986" y="327"/>
                  <a:ext cx="81" cy="21"/>
                </a:xfrm>
                <a:custGeom>
                  <a:avLst/>
                  <a:gdLst>
                    <a:gd name="T0" fmla="*/ 31 w 34"/>
                    <a:gd name="T1" fmla="*/ 3 h 9"/>
                    <a:gd name="T2" fmla="*/ 4 w 34"/>
                    <a:gd name="T3" fmla="*/ 1 h 9"/>
                    <a:gd name="T4" fmla="*/ 3 w 34"/>
                    <a:gd name="T5" fmla="*/ 6 h 9"/>
                    <a:gd name="T6" fmla="*/ 31 w 34"/>
                    <a:gd name="T7" fmla="*/ 8 h 9"/>
                    <a:gd name="T8" fmla="*/ 31 w 34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9">
                      <a:moveTo>
                        <a:pt x="31" y="3"/>
                      </a:moveTo>
                      <a:cubicBezTo>
                        <a:pt x="22" y="2"/>
                        <a:pt x="13" y="3"/>
                        <a:pt x="4" y="1"/>
                      </a:cubicBezTo>
                      <a:cubicBezTo>
                        <a:pt x="1" y="0"/>
                        <a:pt x="0" y="5"/>
                        <a:pt x="3" y="6"/>
                      </a:cubicBezTo>
                      <a:cubicBezTo>
                        <a:pt x="12" y="8"/>
                        <a:pt x="22" y="9"/>
                        <a:pt x="31" y="8"/>
                      </a:cubicBezTo>
                      <a:cubicBezTo>
                        <a:pt x="34" y="8"/>
                        <a:pt x="34" y="4"/>
                        <a:pt x="31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5" name="Freeform 44"/>
                <p:cNvSpPr/>
                <p:nvPr/>
              </p:nvSpPr>
              <p:spPr bwMode="auto">
                <a:xfrm>
                  <a:off x="4124" y="327"/>
                  <a:ext cx="78" cy="17"/>
                </a:xfrm>
                <a:custGeom>
                  <a:avLst/>
                  <a:gdLst>
                    <a:gd name="T0" fmla="*/ 30 w 33"/>
                    <a:gd name="T1" fmla="*/ 1 h 7"/>
                    <a:gd name="T2" fmla="*/ 3 w 33"/>
                    <a:gd name="T3" fmla="*/ 1 h 7"/>
                    <a:gd name="T4" fmla="*/ 3 w 33"/>
                    <a:gd name="T5" fmla="*/ 6 h 7"/>
                    <a:gd name="T6" fmla="*/ 30 w 33"/>
                    <a:gd name="T7" fmla="*/ 6 h 7"/>
                    <a:gd name="T8" fmla="*/ 30 w 33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">
                      <a:moveTo>
                        <a:pt x="30" y="1"/>
                      </a:moveTo>
                      <a:cubicBezTo>
                        <a:pt x="21" y="0"/>
                        <a:pt x="12" y="0"/>
                        <a:pt x="3" y="1"/>
                      </a:cubicBezTo>
                      <a:cubicBezTo>
                        <a:pt x="0" y="1"/>
                        <a:pt x="0" y="5"/>
                        <a:pt x="3" y="6"/>
                      </a:cubicBezTo>
                      <a:cubicBezTo>
                        <a:pt x="12" y="7"/>
                        <a:pt x="21" y="6"/>
                        <a:pt x="30" y="6"/>
                      </a:cubicBezTo>
                      <a:cubicBezTo>
                        <a:pt x="33" y="6"/>
                        <a:pt x="33" y="1"/>
                        <a:pt x="30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6" name="Freeform 45"/>
                <p:cNvSpPr/>
                <p:nvPr/>
              </p:nvSpPr>
              <p:spPr bwMode="auto">
                <a:xfrm>
                  <a:off x="4273" y="320"/>
                  <a:ext cx="64" cy="16"/>
                </a:xfrm>
                <a:custGeom>
                  <a:avLst/>
                  <a:gdLst>
                    <a:gd name="T0" fmla="*/ 24 w 27"/>
                    <a:gd name="T1" fmla="*/ 1 h 7"/>
                    <a:gd name="T2" fmla="*/ 4 w 27"/>
                    <a:gd name="T3" fmla="*/ 1 h 7"/>
                    <a:gd name="T4" fmla="*/ 4 w 27"/>
                    <a:gd name="T5" fmla="*/ 7 h 7"/>
                    <a:gd name="T6" fmla="*/ 24 w 27"/>
                    <a:gd name="T7" fmla="*/ 6 h 7"/>
                    <a:gd name="T8" fmla="*/ 24 w 27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4" y="1"/>
                      </a:moveTo>
                      <a:cubicBezTo>
                        <a:pt x="18" y="0"/>
                        <a:pt x="11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1" y="7"/>
                        <a:pt x="18" y="7"/>
                        <a:pt x="24" y="6"/>
                      </a:cubicBezTo>
                      <a:cubicBezTo>
                        <a:pt x="27" y="6"/>
                        <a:pt x="27" y="2"/>
                        <a:pt x="24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7" name="Freeform 46"/>
                <p:cNvSpPr/>
                <p:nvPr/>
              </p:nvSpPr>
              <p:spPr bwMode="auto">
                <a:xfrm>
                  <a:off x="4408" y="327"/>
                  <a:ext cx="71" cy="21"/>
                </a:xfrm>
                <a:custGeom>
                  <a:avLst/>
                  <a:gdLst>
                    <a:gd name="T0" fmla="*/ 26 w 30"/>
                    <a:gd name="T1" fmla="*/ 1 h 9"/>
                    <a:gd name="T2" fmla="*/ 3 w 30"/>
                    <a:gd name="T3" fmla="*/ 3 h 9"/>
                    <a:gd name="T4" fmla="*/ 5 w 30"/>
                    <a:gd name="T5" fmla="*/ 8 h 9"/>
                    <a:gd name="T6" fmla="*/ 26 w 30"/>
                    <a:gd name="T7" fmla="*/ 6 h 9"/>
                    <a:gd name="T8" fmla="*/ 26 w 30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9">
                      <a:moveTo>
                        <a:pt x="26" y="1"/>
                      </a:moveTo>
                      <a:cubicBezTo>
                        <a:pt x="18" y="0"/>
                        <a:pt x="11" y="1"/>
                        <a:pt x="3" y="3"/>
                      </a:cubicBezTo>
                      <a:cubicBezTo>
                        <a:pt x="0" y="4"/>
                        <a:pt x="1" y="9"/>
                        <a:pt x="5" y="8"/>
                      </a:cubicBezTo>
                      <a:cubicBezTo>
                        <a:pt x="12" y="6"/>
                        <a:pt x="19" y="7"/>
                        <a:pt x="26" y="6"/>
                      </a:cubicBezTo>
                      <a:cubicBezTo>
                        <a:pt x="30" y="5"/>
                        <a:pt x="30" y="1"/>
                        <a:pt x="26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8" name="Freeform 47"/>
                <p:cNvSpPr/>
                <p:nvPr/>
              </p:nvSpPr>
              <p:spPr bwMode="auto">
                <a:xfrm>
                  <a:off x="4548" y="339"/>
                  <a:ext cx="83" cy="14"/>
                </a:xfrm>
                <a:custGeom>
                  <a:avLst/>
                  <a:gdLst>
                    <a:gd name="T0" fmla="*/ 32 w 35"/>
                    <a:gd name="T1" fmla="*/ 1 h 6"/>
                    <a:gd name="T2" fmla="*/ 2 w 35"/>
                    <a:gd name="T3" fmla="*/ 1 h 6"/>
                    <a:gd name="T4" fmla="*/ 2 w 35"/>
                    <a:gd name="T5" fmla="*/ 5 h 6"/>
                    <a:gd name="T6" fmla="*/ 32 w 35"/>
                    <a:gd name="T7" fmla="*/ 5 h 6"/>
                    <a:gd name="T8" fmla="*/ 32 w 35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">
                      <a:moveTo>
                        <a:pt x="32" y="1"/>
                      </a:moveTo>
                      <a:cubicBezTo>
                        <a:pt x="22" y="0"/>
                        <a:pt x="12" y="1"/>
                        <a:pt x="2" y="1"/>
                      </a:cubicBezTo>
                      <a:cubicBezTo>
                        <a:pt x="0" y="2"/>
                        <a:pt x="0" y="5"/>
                        <a:pt x="2" y="5"/>
                      </a:cubicBezTo>
                      <a:cubicBezTo>
                        <a:pt x="12" y="5"/>
                        <a:pt x="22" y="6"/>
                        <a:pt x="32" y="5"/>
                      </a:cubicBezTo>
                      <a:cubicBezTo>
                        <a:pt x="35" y="5"/>
                        <a:pt x="35" y="1"/>
                        <a:pt x="32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49" name="Freeform 48"/>
                <p:cNvSpPr/>
                <p:nvPr/>
              </p:nvSpPr>
              <p:spPr bwMode="auto">
                <a:xfrm>
                  <a:off x="4702" y="332"/>
                  <a:ext cx="76" cy="19"/>
                </a:xfrm>
                <a:custGeom>
                  <a:avLst/>
                  <a:gdLst>
                    <a:gd name="T0" fmla="*/ 29 w 32"/>
                    <a:gd name="T1" fmla="*/ 1 h 8"/>
                    <a:gd name="T2" fmla="*/ 4 w 32"/>
                    <a:gd name="T3" fmla="*/ 1 h 8"/>
                    <a:gd name="T4" fmla="*/ 4 w 32"/>
                    <a:gd name="T5" fmla="*/ 7 h 8"/>
                    <a:gd name="T6" fmla="*/ 29 w 32"/>
                    <a:gd name="T7" fmla="*/ 7 h 8"/>
                    <a:gd name="T8" fmla="*/ 29 w 32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8">
                      <a:moveTo>
                        <a:pt x="29" y="1"/>
                      </a:moveTo>
                      <a:cubicBezTo>
                        <a:pt x="21" y="0"/>
                        <a:pt x="12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ubicBezTo>
                        <a:pt x="12" y="7"/>
                        <a:pt x="21" y="8"/>
                        <a:pt x="29" y="7"/>
                      </a:cubicBezTo>
                      <a:cubicBezTo>
                        <a:pt x="32" y="6"/>
                        <a:pt x="32" y="1"/>
                        <a:pt x="29" y="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150" name="Freeform 49"/>
                <p:cNvSpPr/>
                <p:nvPr/>
              </p:nvSpPr>
              <p:spPr bwMode="auto">
                <a:xfrm>
                  <a:off x="4808" y="329"/>
                  <a:ext cx="38" cy="31"/>
                </a:xfrm>
                <a:custGeom>
                  <a:avLst/>
                  <a:gdLst>
                    <a:gd name="T0" fmla="*/ 14 w 16"/>
                    <a:gd name="T1" fmla="*/ 3 h 13"/>
                    <a:gd name="T2" fmla="*/ 3 w 16"/>
                    <a:gd name="T3" fmla="*/ 3 h 13"/>
                    <a:gd name="T4" fmla="*/ 4 w 16"/>
                    <a:gd name="T5" fmla="*/ 7 h 13"/>
                    <a:gd name="T6" fmla="*/ 10 w 16"/>
                    <a:gd name="T7" fmla="*/ 7 h 13"/>
                    <a:gd name="T8" fmla="*/ 9 w 16"/>
                    <a:gd name="T9" fmla="*/ 9 h 13"/>
                    <a:gd name="T10" fmla="*/ 12 w 16"/>
                    <a:gd name="T11" fmla="*/ 12 h 13"/>
                    <a:gd name="T12" fmla="*/ 16 w 16"/>
                    <a:gd name="T13" fmla="*/ 7 h 13"/>
                    <a:gd name="T14" fmla="*/ 14 w 16"/>
                    <a:gd name="T1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3"/>
                      </a:moveTo>
                      <a:cubicBezTo>
                        <a:pt x="11" y="0"/>
                        <a:pt x="6" y="1"/>
                        <a:pt x="3" y="3"/>
                      </a:cubicBezTo>
                      <a:cubicBezTo>
                        <a:pt x="0" y="4"/>
                        <a:pt x="1" y="8"/>
                        <a:pt x="4" y="7"/>
                      </a:cubicBezTo>
                      <a:cubicBezTo>
                        <a:pt x="5" y="7"/>
                        <a:pt x="8" y="6"/>
                        <a:pt x="10" y="7"/>
                      </a:cubicBezTo>
                      <a:cubicBezTo>
                        <a:pt x="9" y="7"/>
                        <a:pt x="9" y="8"/>
                        <a:pt x="9" y="9"/>
                      </a:cubicBezTo>
                      <a:cubicBezTo>
                        <a:pt x="8" y="11"/>
                        <a:pt x="10" y="13"/>
                        <a:pt x="12" y="12"/>
                      </a:cubicBezTo>
                      <a:cubicBezTo>
                        <a:pt x="14" y="11"/>
                        <a:pt x="15" y="9"/>
                        <a:pt x="16" y="7"/>
                      </a:cubicBezTo>
                      <a:cubicBezTo>
                        <a:pt x="16" y="6"/>
                        <a:pt x="15" y="4"/>
                        <a:pt x="14" y="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151" name="文本框 150"/>
              <p:cNvSpPr txBox="1"/>
              <p:nvPr/>
            </p:nvSpPr>
            <p:spPr>
              <a:xfrm>
                <a:off x="4616448" y="1430338"/>
                <a:ext cx="3005526" cy="57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海派腔调禅粗黑简1.0" panose="02000500000000000000" charset="-122"/>
                    <a:ea typeface="海派腔调禅粗黑简1.0" panose="02000500000000000000" charset="-122"/>
                  </a:rPr>
                  <a:t>在此添加小标题</a:t>
                </a:r>
                <a:endPara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海派腔调禅粗黑简1.0" panose="02000500000000000000" charset="-122"/>
                  <a:ea typeface="海派腔调禅粗黑简1.0" panose="02000500000000000000" charset="-122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7130" y="848"/>
              <a:ext cx="4716" cy="978"/>
              <a:chOff x="7300" y="2430"/>
              <a:chExt cx="4716" cy="978"/>
            </a:xfrm>
          </p:grpSpPr>
          <p:sp>
            <p:nvSpPr>
              <p:cNvPr id="153" name="流程图: 终止 152"/>
              <p:cNvSpPr/>
              <p:nvPr/>
            </p:nvSpPr>
            <p:spPr>
              <a:xfrm>
                <a:off x="7300" y="2430"/>
                <a:ext cx="4717" cy="979"/>
              </a:xfrm>
              <a:prstGeom prst="flowChartTerminator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srgbClr val="7FAAA1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7440" y="2770"/>
                <a:ext cx="331" cy="331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pic>
        <p:nvPicPr>
          <p:cNvPr id="3" name="图片 2" descr="4884fc913d14a2f06dcd02779e2f5c68"/>
          <p:cNvPicPr>
            <a:picLocks noChangeAspect="1"/>
          </p:cNvPicPr>
          <p:nvPr/>
        </p:nvPicPr>
        <p:blipFill>
          <a:blip r:embed="rId1"/>
          <a:srcRect t="26005" b="6819"/>
          <a:stretch>
            <a:fillRect/>
          </a:stretch>
        </p:blipFill>
        <p:spPr>
          <a:xfrm rot="21180000">
            <a:off x="1174115" y="2741930"/>
            <a:ext cx="3491865" cy="2345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39420" y="457835"/>
            <a:ext cx="11313795" cy="592074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7e30dacd57c660fb4fefc9928abb4ad3"/>
          <p:cNvPicPr>
            <a:picLocks noChangeAspect="1"/>
          </p:cNvPicPr>
          <p:nvPr/>
        </p:nvPicPr>
        <p:blipFill>
          <a:blip r:embed="rId1"/>
          <a:srcRect l="23377" t="11007" r="19589" b="12194"/>
          <a:stretch>
            <a:fillRect/>
          </a:stretch>
        </p:blipFill>
        <p:spPr>
          <a:xfrm>
            <a:off x="624205" y="1240790"/>
            <a:ext cx="3791585" cy="5106035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335780" y="3928110"/>
            <a:ext cx="640715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Arial" panose="020B0604020202020204" pitchFamily="34" charset="0"/>
                <a:sym typeface="HappyZcool-2016" panose="02010600030101010101" pitchFamily="2" charset="-122"/>
              </a:rPr>
              <a:t>Hand Painting Style Education Report PPT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Arial" panose="020B0604020202020204" pitchFamily="34" charset="0"/>
              <a:sym typeface="HappyZcool-2016" panose="02010600030101010101" pitchFamily="2" charset="-122"/>
            </a:endParaRPr>
          </a:p>
        </p:txBody>
      </p:sp>
      <p:sp>
        <p:nvSpPr>
          <p:cNvPr id="2" name="矩形 259"/>
          <p:cNvSpPr>
            <a:spLocks noChangeArrowheads="1"/>
          </p:cNvSpPr>
          <p:nvPr/>
        </p:nvSpPr>
        <p:spPr bwMode="auto">
          <a:xfrm>
            <a:off x="3826510" y="3169285"/>
            <a:ext cx="6916420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谢谢观赏小朋友们下课啦</a:t>
            </a:r>
            <a:endParaRPr lang="zh-CN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7030720" y="1509395"/>
            <a:ext cx="411861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104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站酷快乐体2016修订版" panose="02010600030101010101" pitchFamily="2" charset="-122"/>
              </a:rPr>
              <a:t>201X</a:t>
            </a:r>
            <a:endParaRPr lang="en-US" altLang="zh-CN" sz="10400" dirty="0">
              <a:solidFill>
                <a:schemeClr val="tx1">
                  <a:lumMod val="65000"/>
                  <a:lumOff val="3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5" name="MH_Entry_3"/>
          <p:cNvSpPr/>
          <p:nvPr>
            <p:custDataLst>
              <p:tags r:id="rId2"/>
            </p:custDataLst>
          </p:nvPr>
        </p:nvSpPr>
        <p:spPr>
          <a:xfrm>
            <a:off x="5101590" y="4434840"/>
            <a:ext cx="5641340" cy="27686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lvl="0"/>
            <a:r>
              <a:rPr lang="zh-CN" altLang="en-US" dirty="0">
                <a:solidFill>
                  <a:srgbClr val="595959"/>
                </a:solidFill>
                <a:latin typeface="华康娃娃体W5(P)" panose="040B0500000000000000" charset="-122"/>
                <a:ea typeface="华康娃娃体W5(P)" panose="040B0500000000000000" charset="-122"/>
                <a:cs typeface="+mn-ea"/>
                <a:sym typeface="站酷快乐体2016修订版" panose="02010600030101010101" pitchFamily="2" charset="-122"/>
              </a:rPr>
              <a:t>教育教学、工作汇报、公开课件、幼儿指导、开学典礼</a:t>
            </a:r>
            <a:endParaRPr lang="zh-CN" altLang="en-US" dirty="0">
              <a:solidFill>
                <a:srgbClr val="595959"/>
              </a:solidFill>
              <a:latin typeface="华康娃娃体W5(P)" panose="040B0500000000000000" charset="-122"/>
              <a:ea typeface="华康娃娃体W5(P)" panose="040B0500000000000000" charset="-122"/>
              <a:cs typeface="+mn-ea"/>
              <a:sym typeface="站酷快乐体2016修订版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49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  <p:bldP spid="3" grpId="0"/>
      <p:bldP spid="3" grpId="1"/>
      <p:bldP spid="15" grpId="0" bldLvl="0" animBg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2.xml><?xml version="1.0" encoding="utf-8"?>
<p:tagLst xmlns:p="http://schemas.openxmlformats.org/presentationml/2006/main">
  <p:tag name="MH" val="20160830110450"/>
  <p:tag name="MH_LIBRARY" val="CONTENTS"/>
  <p:tag name="MH_TYPE" val="OTHERS"/>
  <p:tag name="ID" val="547127"/>
</p:tagLst>
</file>

<file path=ppt/tags/tag3.xml><?xml version="1.0" encoding="utf-8"?>
<p:tagLst xmlns:p="http://schemas.openxmlformats.org/presentationml/2006/main">
  <p:tag name="MH" val="20160830110450"/>
  <p:tag name="MH_LIBRARY" val="CONTENTS"/>
  <p:tag name="MH_TYPE" val="OTHERS"/>
  <p:tag name="ID" val="547127"/>
</p:tagLst>
</file>

<file path=ppt/tags/tag4.xml><?xml version="1.0" encoding="utf-8"?>
<p:tagLst xmlns:p="http://schemas.openxmlformats.org/presentationml/2006/main">
  <p:tag name="MH" val="20160830110450"/>
  <p:tag name="MH_LIBRARY" val="CONTENTS"/>
  <p:tag name="MH_TYPE" val="OTHERS"/>
  <p:tag name="ID" val="547127"/>
</p:tagLst>
</file>

<file path=ppt/tags/tag5.xml><?xml version="1.0" encoding="utf-8"?>
<p:tagLst xmlns:p="http://schemas.openxmlformats.org/presentationml/2006/main">
  <p:tag name="MH" val="20160830110450"/>
  <p:tag name="MH_LIBRARY" val="CONTENTS"/>
  <p:tag name="MH_TYPE" val="NUMBER"/>
  <p:tag name="ID" val="547127"/>
  <p:tag name="MH_ORDER" val="1"/>
</p:tagLst>
</file>

<file path=ppt/tags/tag6.xml><?xml version="1.0" encoding="utf-8"?>
<p:tagLst xmlns:p="http://schemas.openxmlformats.org/presentationml/2006/main">
  <p:tag name="MH" val="20160830110450"/>
  <p:tag name="MH_LIBRARY" val="CONTENTS"/>
  <p:tag name="MH_TYPE" val="NUMBER"/>
  <p:tag name="ID" val="547127"/>
  <p:tag name="MH_ORDER" val="2"/>
</p:tagLst>
</file>

<file path=ppt/tags/tag7.xml><?xml version="1.0" encoding="utf-8"?>
<p:tagLst xmlns:p="http://schemas.openxmlformats.org/presentationml/2006/main">
  <p:tag name="MH" val="20160830110450"/>
  <p:tag name="MH_LIBRARY" val="CONTENTS"/>
  <p:tag name="MH_TYPE" val="NUMBER"/>
  <p:tag name="ID" val="547127"/>
  <p:tag name="MH_ORDER" val="3"/>
</p:tagLst>
</file>

<file path=ppt/tags/tag8.xml><?xml version="1.0" encoding="utf-8"?>
<p:tagLst xmlns:p="http://schemas.openxmlformats.org/presentationml/2006/main">
  <p:tag name="MH" val="20160830110450"/>
  <p:tag name="MH_LIBRARY" val="CONTENTS"/>
  <p:tag name="MH_TYPE" val="NUMBER"/>
  <p:tag name="ID" val="547127"/>
  <p:tag name="MH_ORDER" val="4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.xml><?xml version="1.0" encoding="utf-8"?>
<p:tagLst xmlns:p="http://schemas.openxmlformats.org/presentationml/2006/main">
  <p:tag name="PA" val="v3.0.0"/>
</p:tagLst>
</file>

<file path=ppt/tags/tag1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115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0C0C0C"/>
      </a:accent1>
      <a:accent2>
        <a:srgbClr val="616161"/>
      </a:accent2>
      <a:accent3>
        <a:srgbClr val="7B7B7B"/>
      </a:accent3>
      <a:accent4>
        <a:srgbClr val="0C0C0C"/>
      </a:accent4>
      <a:accent5>
        <a:srgbClr val="616161"/>
      </a:accent5>
      <a:accent6>
        <a:srgbClr val="7B7B7B"/>
      </a:accent6>
      <a:hlink>
        <a:srgbClr val="0C0C0C"/>
      </a:hlink>
      <a:folHlink>
        <a:srgbClr val="616161"/>
      </a:folHlink>
    </a:clrScheme>
    <a:fontScheme name="Temp">
      <a:majorFont>
        <a:latin typeface="站酷快乐体2016修订版"/>
        <a:ea typeface="站酷快乐体2016修订版"/>
        <a:cs typeface=""/>
      </a:majorFont>
      <a:minorFont>
        <a:latin typeface="站酷快乐体2016修订版"/>
        <a:ea typeface="站酷快乐体2016修订版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4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F200"/>
      </a:accent1>
      <a:accent2>
        <a:srgbClr val="FF99A2"/>
      </a:accent2>
      <a:accent3>
        <a:srgbClr val="231F20"/>
      </a:accent3>
      <a:accent4>
        <a:srgbClr val="FFF200"/>
      </a:accent4>
      <a:accent5>
        <a:srgbClr val="FF99A2"/>
      </a:accent5>
      <a:accent6>
        <a:srgbClr val="231F20"/>
      </a:accent6>
      <a:hlink>
        <a:srgbClr val="FFF200"/>
      </a:hlink>
      <a:folHlink>
        <a:srgbClr val="FF99A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4709</Words>
  <Application>WPS 演示</Application>
  <PresentationFormat>宽屏</PresentationFormat>
  <Paragraphs>243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20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Calibri</vt:lpstr>
      <vt:lpstr>华康娃娃体W5(P)</vt:lpstr>
      <vt:lpstr>HappyZcool-2016</vt:lpstr>
      <vt:lpstr>站酷快乐体2016修订版</vt:lpstr>
      <vt:lpstr>BrowalliaUPC</vt:lpstr>
      <vt:lpstr>海派腔调禅粗黑简1.0</vt:lpstr>
      <vt:lpstr>华文细黑</vt:lpstr>
      <vt:lpstr>萝莉体 第二版</vt:lpstr>
      <vt:lpstr>方正静蕾简体</vt:lpstr>
      <vt:lpstr>Arial Unicode MS</vt:lpstr>
      <vt:lpstr>Calibri Light</vt:lpstr>
      <vt:lpstr>落落补 汤圆</vt:lpstr>
      <vt:lpstr>字体管家彩虹羊</vt:lpstr>
      <vt:lpstr>字酷堂清楷体</vt:lpstr>
      <vt:lpstr>今昔豪龙</vt:lpstr>
      <vt:lpstr>创艺繁标宋</vt:lpstr>
      <vt:lpstr>微软繁线体</vt:lpstr>
      <vt:lpstr>微软繁魏碑</vt:lpstr>
      <vt:lpstr>文鼎中行書</vt:lpstr>
      <vt:lpstr>叶根友毛笔行书</vt:lpstr>
      <vt:lpstr>字体管家糖果</vt:lpstr>
      <vt:lpstr>字体管家娜娜体</vt:lpstr>
      <vt:lpstr>方正黑体简体</vt:lpstr>
      <vt:lpstr>等线 Light</vt:lpstr>
      <vt:lpstr>RomanS</vt:lpstr>
      <vt:lpstr>等线</vt:lpstr>
      <vt:lpstr>微软雅黑 Light</vt:lpstr>
      <vt:lpstr>Lato Regular</vt:lpstr>
      <vt:lpstr>黑体</vt:lpstr>
      <vt:lpstr>站酷快乐体2016修订版</vt:lpstr>
      <vt:lpstr>Office 主题</vt:lpstr>
      <vt:lpstr>Office Theme</vt:lpstr>
      <vt:lpstr>1_Office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lfjt</dc:creator>
  <cp:lastModifiedBy>Administrator</cp:lastModifiedBy>
  <cp:revision>6</cp:revision>
  <dcterms:created xsi:type="dcterms:W3CDTF">2018-09-04T09:15:00Z</dcterms:created>
  <dcterms:modified xsi:type="dcterms:W3CDTF">2018-09-05T14:38:18Z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2052-10.8.0.6206</vt:lpwstr>
  </property>
</Properties>
</file>