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7" r:id="rId3"/>
    <p:sldId id="259" r:id="rId4"/>
    <p:sldId id="260" r:id="rId5"/>
    <p:sldId id="262" r:id="rId6"/>
    <p:sldId id="261" r:id="rId7"/>
    <p:sldId id="263" r:id="rId8"/>
    <p:sldId id="264" r:id="rId9"/>
    <p:sldId id="275" r:id="rId10"/>
    <p:sldId id="265" r:id="rId11"/>
    <p:sldId id="266" r:id="rId12"/>
    <p:sldId id="267" r:id="rId13"/>
    <p:sldId id="268" r:id="rId14"/>
    <p:sldId id="269" r:id="rId15"/>
    <p:sldId id="276" r:id="rId16"/>
    <p:sldId id="270" r:id="rId17"/>
    <p:sldId id="271" r:id="rId18"/>
    <p:sldId id="272" r:id="rId19"/>
    <p:sldId id="273" r:id="rId20"/>
    <p:sldId id="274" r:id="rId21"/>
    <p:sldId id="277" r:id="rId22"/>
  </p:sldIdLst>
  <p:sldSz cx="12192000" cy="6858000"/>
  <p:notesSz cx="6858000" cy="9144000"/>
  <p:embeddedFontLst>
    <p:embeddedFont>
      <p:font typeface="Segoe UI" panose="020B0502040204020203" pitchFamily="34" charset="0"/>
      <p:regular r:id="rId27"/>
      <p:bold r:id="rId28"/>
      <p:italic r:id="rId29"/>
      <p:boldItalic r:id="rId30"/>
    </p:embeddedFont>
    <p:embeddedFont>
      <p:font typeface="Impact" panose="020B0806030902050204" pitchFamily="34" charset="0"/>
      <p:regular r:id="rId31"/>
    </p:embeddedFont>
    <p:embeddedFont>
      <p:font typeface="汉仪尚巍手书W" panose="00020600040101010101" pitchFamily="18" charset="-122"/>
      <p:regular r:id="rId32"/>
    </p:embeddedFont>
    <p:embeddedFont>
      <p:font typeface="微软雅黑" panose="020B0503020204020204" pitchFamily="34" charset="-122"/>
      <p:regular r:id="rId33"/>
    </p:embeddedFont>
    <p:embeddedFont>
      <p:font typeface="Segoe UI Light" panose="020B0502040204020203" pitchFamily="34" charset="0"/>
      <p:regular r:id="rId34"/>
      <p:italic r:id="rId35"/>
    </p:embeddedFont>
    <p:embeddedFont>
      <p:font typeface="等线" panose="02010600030101010101" charset="0"/>
      <p:regular r:id="rId36"/>
      <p:bold r:id="rId37"/>
    </p:embeddedFont>
    <p:embeddedFont>
      <p:font typeface="等线 Light" panose="02010600030101010101" charset="0"/>
      <p:regular r:id="rId38"/>
    </p:embeddedFont>
    <p:embeddedFont>
      <p:font typeface="Calibri" panose="020F0502020204030204"/>
      <p:regular r:id="rId39"/>
      <p:bold r:id="rId40"/>
      <p:italic r:id="rId41"/>
      <p:boldItalic r:id="rId4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30" autoAdjust="0"/>
    <p:restoredTop sz="94660"/>
  </p:normalViewPr>
  <p:slideViewPr>
    <p:cSldViewPr snapToGrid="0" showGuides="1">
      <p:cViewPr>
        <p:scale>
          <a:sx n="75" d="100"/>
          <a:sy n="75" d="100"/>
        </p:scale>
        <p:origin x="854" y="240"/>
      </p:cViewPr>
      <p:guideLst>
        <p:guide orient="horz" pos="2160"/>
        <p:guide pos="3840"/>
        <p:guide pos="3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2" Type="http://schemas.openxmlformats.org/officeDocument/2006/relationships/font" Target="fonts/font16.fntdata"/><Relationship Id="rId41" Type="http://schemas.openxmlformats.org/officeDocument/2006/relationships/font" Target="fonts/font15.fntdata"/><Relationship Id="rId40" Type="http://schemas.openxmlformats.org/officeDocument/2006/relationships/font" Target="fonts/font14.fntdata"/><Relationship Id="rId4" Type="http://schemas.openxmlformats.org/officeDocument/2006/relationships/slide" Target="slides/slide2.xml"/><Relationship Id="rId39" Type="http://schemas.openxmlformats.org/officeDocument/2006/relationships/font" Target="fonts/font13.fntdata"/><Relationship Id="rId38" Type="http://schemas.openxmlformats.org/officeDocument/2006/relationships/font" Target="fonts/font12.fntdata"/><Relationship Id="rId37" Type="http://schemas.openxmlformats.org/officeDocument/2006/relationships/font" Target="fonts/font11.fntdata"/><Relationship Id="rId36" Type="http://schemas.openxmlformats.org/officeDocument/2006/relationships/font" Target="fonts/font10.fntdata"/><Relationship Id="rId35" Type="http://schemas.openxmlformats.org/officeDocument/2006/relationships/font" Target="fonts/font9.fntdata"/><Relationship Id="rId34" Type="http://schemas.openxmlformats.org/officeDocument/2006/relationships/font" Target="fonts/font8.fntdata"/><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4" Type="http://schemas.microsoft.com/office/2011/relationships/chartColorStyle" Target="colors6.xml"/><Relationship Id="rId3" Type="http://schemas.microsoft.com/office/2011/relationships/chartStyle" Target="style6.xml"/><Relationship Id="rId2" Type="http://schemas.openxmlformats.org/officeDocument/2006/relationships/image" Target="../media/image16.png"/><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4" Type="http://schemas.microsoft.com/office/2011/relationships/chartColorStyle" Target="colors7.xml"/><Relationship Id="rId3" Type="http://schemas.microsoft.com/office/2011/relationships/chartStyle" Target="style7.xml"/><Relationship Id="rId2" Type="http://schemas.openxmlformats.org/officeDocument/2006/relationships/themeOverride" Target="../theme/themeOverride14.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
          <c:h val="1"/>
        </c:manualLayout>
      </c:layout>
      <c:pieChart>
        <c:varyColors val="1"/>
        <c:ser>
          <c:idx val="0"/>
          <c:order val="0"/>
          <c:tx>
            <c:strRef>
              <c:f>Sheet1!$B$1</c:f>
              <c:strCache>
                <c:ptCount val="1"/>
                <c:pt idx="0">
                  <c:v>销售额</c:v>
                </c:pt>
              </c:strCache>
            </c:strRef>
          </c:tx>
          <c:spPr>
            <a:ln w="19050">
              <a:noFill/>
            </a:ln>
          </c:spPr>
          <c:explosion val="0"/>
          <c:dPt>
            <c:idx val="0"/>
            <c:bubble3D val="0"/>
            <c:spPr>
              <a:solidFill>
                <a:schemeClr val="accent2"/>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0.4</c:v>
                </c:pt>
                <c:pt idx="1" c:formatCode="0.00%">
                  <c:v>0.6</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
          <c:h val="1"/>
        </c:manualLayout>
      </c:layout>
      <c:pieChart>
        <c:varyColors val="1"/>
        <c:ser>
          <c:idx val="0"/>
          <c:order val="0"/>
          <c:tx>
            <c:strRef>
              <c:f>Sheet1!$B$1</c:f>
              <c:strCache>
                <c:ptCount val="1"/>
                <c:pt idx="0">
                  <c:v>销售额</c:v>
                </c:pt>
              </c:strCache>
            </c:strRef>
          </c:tx>
          <c:spPr>
            <a:ln w="19050">
              <a:noFill/>
            </a:ln>
          </c:spPr>
          <c:explosion val="0"/>
          <c:dPt>
            <c:idx val="0"/>
            <c:bubble3D val="0"/>
            <c:spPr>
              <a:solidFill>
                <a:schemeClr val="accent3"/>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0.75</c:v>
                </c:pt>
                <c:pt idx="1" c:formatCode="0.00%">
                  <c:v>0.25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
          <c:h val="1"/>
        </c:manualLayout>
      </c:layout>
      <c:pieChart>
        <c:varyColors val="1"/>
        <c:ser>
          <c:idx val="0"/>
          <c:order val="0"/>
          <c:tx>
            <c:strRef>
              <c:f>Sheet1!$B$1</c:f>
              <c:strCache>
                <c:ptCount val="1"/>
                <c:pt idx="0">
                  <c:v>销售额</c:v>
                </c:pt>
              </c:strCache>
            </c:strRef>
          </c:tx>
          <c:spPr>
            <a:ln w="19050">
              <a:noFill/>
            </a:ln>
          </c:spPr>
          <c:explosion val="0"/>
          <c:dPt>
            <c:idx val="0"/>
            <c:bubble3D val="0"/>
            <c:spPr>
              <a:solidFill>
                <a:schemeClr val="accent4"/>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0.8</c:v>
                </c:pt>
                <c:pt idx="1" c:formatCode="0.00%">
                  <c:v>0.2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
          <c:h val="1"/>
        </c:manualLayout>
      </c:layout>
      <c:pieChart>
        <c:varyColors val="1"/>
        <c:ser>
          <c:idx val="0"/>
          <c:order val="0"/>
          <c:tx>
            <c:strRef>
              <c:f>Sheet1!$B$1</c:f>
              <c:strCache>
                <c:ptCount val="1"/>
                <c:pt idx="0">
                  <c:v>销售额</c:v>
                </c:pt>
              </c:strCache>
            </c:strRef>
          </c:tx>
          <c:spPr>
            <a:ln w="19050">
              <a:noFill/>
            </a:ln>
          </c:spPr>
          <c:explosion val="0"/>
          <c:dPt>
            <c:idx val="0"/>
            <c:bubble3D val="0"/>
            <c:spPr>
              <a:solidFill>
                <a:schemeClr val="accent5"/>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0.6</c:v>
                </c:pt>
                <c:pt idx="1" c:formatCode="0.00%">
                  <c:v>0.4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
          <c:h val="1"/>
        </c:manualLayout>
      </c:layout>
      <c:pieChart>
        <c:varyColors val="1"/>
        <c:ser>
          <c:idx val="0"/>
          <c:order val="0"/>
          <c:tx>
            <c:strRef>
              <c:f>Sheet1!$B$1</c:f>
              <c:strCache>
                <c:ptCount val="1"/>
                <c:pt idx="0">
                  <c:v>销售额</c:v>
                </c:pt>
              </c:strCache>
            </c:strRef>
          </c:tx>
          <c:spPr>
            <a:ln w="19050">
              <a:noFill/>
            </a:ln>
          </c:spPr>
          <c:explosion val="0"/>
          <c:dPt>
            <c:idx val="0"/>
            <c:bubble3D val="0"/>
            <c:spPr>
              <a:solidFill>
                <a:schemeClr val="accent6"/>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0.2</c:v>
                </c:pt>
                <c:pt idx="1" c:formatCode="0.00%">
                  <c:v>0.8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3535190137933"/>
          <c:y val="0.125448489970097"/>
          <c:w val="0.972929619724134"/>
          <c:h val="0.833790636103928"/>
        </c:manualLayout>
      </c:layout>
      <c:barChart>
        <c:barDir val="col"/>
        <c:grouping val="stacked"/>
        <c:varyColors val="0"/>
        <c:ser>
          <c:idx val="0"/>
          <c:order val="0"/>
          <c:tx>
            <c:strRef>
              <c:f>Sheet1!$B$1</c:f>
              <c:strCache>
                <c:ptCount val="1"/>
                <c:pt idx="0">
                  <c:v>系列 1</c:v>
                </c:pt>
              </c:strCache>
            </c:strRef>
          </c:tx>
          <c:spPr>
            <a:solidFill>
              <a:schemeClr val="accent1"/>
            </a:solidFill>
            <a:ln>
              <a:noFill/>
            </a:ln>
            <a:effectLst>
              <a:outerShdw blurRad="127000" dist="63500" dir="5400000" algn="t" rotWithShape="0">
                <a:prstClr val="black">
                  <a:alpha val="30000"/>
                </a:prstClr>
              </a:outerShdw>
            </a:effectLst>
          </c:spPr>
          <c:invertIfNegative val="0"/>
          <c:dPt>
            <c:idx val="0"/>
            <c:invertIfNegative val="0"/>
            <c:bubble3D val="0"/>
            <c:spPr>
              <a:solidFill>
                <a:schemeClr val="accent2"/>
              </a:solidFill>
              <a:ln>
                <a:noFill/>
              </a:ln>
              <a:effectLst>
                <a:outerShdw blurRad="127000" dist="63500" dir="5400000" algn="t" rotWithShape="0">
                  <a:prstClr val="black">
                    <a:alpha val="30000"/>
                  </a:prstClr>
                </a:outerShdw>
              </a:effectLst>
            </c:spPr>
          </c:dPt>
          <c:dPt>
            <c:idx val="1"/>
            <c:invertIfNegative val="0"/>
            <c:bubble3D val="0"/>
            <c:spPr>
              <a:solidFill>
                <a:schemeClr val="accent3"/>
              </a:solidFill>
              <a:ln>
                <a:noFill/>
              </a:ln>
              <a:effectLst>
                <a:outerShdw blurRad="127000" dist="63500" dir="5400000" algn="t" rotWithShape="0">
                  <a:prstClr val="black">
                    <a:alpha val="30000"/>
                  </a:prstClr>
                </a:outerShdw>
              </a:effectLst>
            </c:spPr>
          </c:dPt>
          <c:dPt>
            <c:idx val="2"/>
            <c:invertIfNegative val="0"/>
            <c:bubble3D val="0"/>
            <c:spPr>
              <a:solidFill>
                <a:schemeClr val="accent4"/>
              </a:solidFill>
              <a:ln>
                <a:noFill/>
              </a:ln>
              <a:effectLst>
                <a:outerShdw blurRad="127000" dist="63500" dir="5400000" algn="t" rotWithShape="0">
                  <a:prstClr val="black">
                    <a:alpha val="30000"/>
                  </a:prstClr>
                </a:outerShdw>
              </a:effectLst>
            </c:spPr>
          </c:dPt>
          <c:dPt>
            <c:idx val="3"/>
            <c:invertIfNegative val="0"/>
            <c:bubble3D val="0"/>
            <c:spPr>
              <a:solidFill>
                <a:schemeClr val="accent5"/>
              </a:solidFill>
              <a:ln>
                <a:noFill/>
              </a:ln>
              <a:effectLst>
                <a:outerShdw blurRad="127000" dist="63500" dir="5400000" algn="t" rotWithShape="0">
                  <a:prstClr val="black">
                    <a:alpha val="30000"/>
                  </a:prstClr>
                </a:outerShdw>
              </a:effectLst>
            </c:spPr>
          </c:dPt>
          <c:dPt>
            <c:idx val="4"/>
            <c:invertIfNegative val="0"/>
            <c:bubble3D val="0"/>
            <c:spPr>
              <a:solidFill>
                <a:schemeClr val="accent6"/>
              </a:solidFill>
              <a:ln>
                <a:noFill/>
              </a:ln>
              <a:effectLst>
                <a:outerShdw blurRad="127000" dist="63500" dir="5400000" algn="t" rotWithShape="0">
                  <a:prstClr val="black">
                    <a:alpha val="30000"/>
                  </a:prstClr>
                </a:outerShdw>
              </a:effectLst>
            </c:spPr>
          </c:dPt>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Impact" panose="020B0806030902050204" pitchFamily="34" charset="0"/>
                    <a:ea typeface="+mn-ea"/>
                    <a:cs typeface="+mn-cs"/>
                  </a:defRPr>
                </a:pPr>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类别 1</c:v>
                </c:pt>
                <c:pt idx="1">
                  <c:v>类别 2</c:v>
                </c:pt>
                <c:pt idx="2">
                  <c:v>类别 3</c:v>
                </c:pt>
                <c:pt idx="3">
                  <c:v>类别 4</c:v>
                </c:pt>
                <c:pt idx="4">
                  <c:v>类别 5</c:v>
                </c:pt>
              </c:strCache>
            </c:strRef>
          </c:cat>
          <c:val>
            <c:numRef>
              <c:f>Sheet1!$B$2:$B$6</c:f>
              <c:numCache>
                <c:formatCode>0%</c:formatCode>
                <c:ptCount val="5"/>
                <c:pt idx="0">
                  <c:v>0.4</c:v>
                </c:pt>
                <c:pt idx="1">
                  <c:v>0.6</c:v>
                </c:pt>
                <c:pt idx="2">
                  <c:v>0.7</c:v>
                </c:pt>
                <c:pt idx="3">
                  <c:v>0.8</c:v>
                </c:pt>
                <c:pt idx="4">
                  <c:v>0.55</c:v>
                </c:pt>
              </c:numCache>
            </c:numRef>
          </c:val>
        </c:ser>
        <c:ser>
          <c:idx val="1"/>
          <c:order val="1"/>
          <c:tx>
            <c:strRef>
              <c:f>Sheet1!$C$1</c:f>
              <c:strCache>
                <c:ptCount val="1"/>
                <c:pt idx="0">
                  <c:v>系列 2</c:v>
                </c:pt>
              </c:strCache>
            </c:strRef>
          </c:tx>
          <c:spPr>
            <a:blipFill>
              <a:blip xmlns:r="http://schemas.openxmlformats.org/officeDocument/2006/relationships" r:embed="rId2"/>
              <a:stretch>
                <a:fillRect/>
              </a:stretch>
            </a:blipFill>
            <a:ln>
              <a:noFill/>
            </a:ln>
            <a:effectLst>
              <a:outerShdw blurRad="152400" dist="63500" dir="5400000" algn="t" rotWithShape="0">
                <a:prstClr val="black">
                  <a:alpha val="25000"/>
                </a:prstClr>
              </a:outerShdw>
            </a:effectLst>
          </c:spPr>
          <c:invertIfNegative val="0"/>
          <c:dLbls>
            <c:delete val="1"/>
          </c:dLbls>
          <c:cat>
            <c:strRef>
              <c:f>Sheet1!$A$2:$A$6</c:f>
              <c:strCache>
                <c:ptCount val="5"/>
                <c:pt idx="0">
                  <c:v>类别 1</c:v>
                </c:pt>
                <c:pt idx="1">
                  <c:v>类别 2</c:v>
                </c:pt>
                <c:pt idx="2">
                  <c:v>类别 3</c:v>
                </c:pt>
                <c:pt idx="3">
                  <c:v>类别 4</c:v>
                </c:pt>
                <c:pt idx="4">
                  <c:v>类别 5</c:v>
                </c:pt>
              </c:strCache>
            </c:strRef>
          </c:cat>
          <c:val>
            <c:numRef>
              <c:f>Sheet1!$C$2:$C$6</c:f>
              <c:numCache>
                <c:formatCode>0%</c:formatCode>
                <c:ptCount val="5"/>
                <c:pt idx="0">
                  <c:v>0.25</c:v>
                </c:pt>
                <c:pt idx="1">
                  <c:v>0.25</c:v>
                </c:pt>
                <c:pt idx="2">
                  <c:v>0.25</c:v>
                </c:pt>
                <c:pt idx="3">
                  <c:v>0.25</c:v>
                </c:pt>
                <c:pt idx="4">
                  <c:v>0.25</c:v>
                </c:pt>
              </c:numCache>
            </c:numRef>
          </c:val>
        </c:ser>
        <c:dLbls>
          <c:showLegendKey val="0"/>
          <c:showVal val="0"/>
          <c:showCatName val="0"/>
          <c:showSerName val="0"/>
          <c:showPercent val="0"/>
          <c:showBubbleSize val="0"/>
        </c:dLbls>
        <c:gapWidth val="200"/>
        <c:overlap val="100"/>
        <c:axId val="10368048"/>
        <c:axId val="1537075520"/>
      </c:barChart>
      <c:catAx>
        <c:axId val="10368048"/>
        <c:scaling>
          <c:orientation val="minMax"/>
        </c:scaling>
        <c:delete val="0"/>
        <c:axPos val="t"/>
        <c:numFmt formatCode="General" sourceLinked="1"/>
        <c:majorTickMark val="none"/>
        <c:minorTickMark val="none"/>
        <c:tickLblPos val="nextTo"/>
        <c:spPr>
          <a:noFill/>
          <a:ln w="12700" cap="flat" cmpd="sng" algn="ctr">
            <a:solidFill>
              <a:schemeClr val="bg1">
                <a:lumMod val="85000"/>
              </a:schemeClr>
            </a:solidFill>
            <a:round/>
            <a:headEnd type="triangle"/>
            <a:tailEnd type="triangle"/>
          </a:ln>
          <a:effectLst/>
        </c:spPr>
        <c:txPr>
          <a:bodyPr rot="-60000000" spcFirstLastPara="1" vertOverflow="ellipsis" vert="horz" wrap="square" anchor="ctr" anchorCtr="1"/>
          <a:lstStyle/>
          <a:p>
            <a:pPr>
              <a:defRPr lang="zh-CN" sz="1400" b="1"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p>
        </c:txPr>
        <c:crossAx val="1537075520"/>
        <c:crosses val="autoZero"/>
        <c:auto val="1"/>
        <c:lblAlgn val="ctr"/>
        <c:lblOffset val="0"/>
        <c:noMultiLvlLbl val="0"/>
      </c:catAx>
      <c:valAx>
        <c:axId val="1537075520"/>
        <c:scaling>
          <c:orientation val="maxMin"/>
        </c:scaling>
        <c:delete val="1"/>
        <c:axPos val="l"/>
        <c:numFmt formatCode="0%"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036804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Series 1</c:v>
                </c:pt>
              </c:strCache>
            </c:strRef>
          </c:tx>
          <c:spPr>
            <a:ln w="12700" cap="rnd">
              <a:solidFill>
                <a:srgbClr val="FFFFFF">
                  <a:lumMod val="75000"/>
                </a:srgbClr>
              </a:solidFill>
              <a:round/>
            </a:ln>
            <a:effectLst/>
          </c:spPr>
          <c:marker>
            <c:symbol val="none"/>
          </c:marker>
          <c:dPt>
            <c:idx val="6"/>
            <c:marker>
              <c:symbol val="none"/>
            </c:marker>
            <c:bubble3D val="0"/>
            <c:spPr>
              <a:ln w="12700" cap="rnd">
                <a:solidFill>
                  <a:srgbClr val="FFFFFF">
                    <a:lumMod val="75000"/>
                  </a:srgbClr>
                </a:solidFill>
                <a:round/>
              </a:ln>
              <a:effectLst/>
            </c:spPr>
          </c:dPt>
          <c:dLbls>
            <c:delete val="1"/>
          </c:dLbls>
          <c:cat>
            <c:strRef>
              <c:f>Sheet1!$A$2:$A$26</c:f>
              <c:strCache>
                <c:ptCount val="25"/>
                <c:pt idx="0">
                  <c:v>BV</c:v>
                </c:pt>
                <c:pt idx="1">
                  <c:v>MN</c:v>
                </c:pt>
                <c:pt idx="2">
                  <c:v>HN</c:v>
                </c:pt>
                <c:pt idx="3">
                  <c:v>TG</c:v>
                </c:pt>
                <c:pt idx="4">
                  <c:v>QR</c:v>
                </c:pt>
                <c:pt idx="5">
                  <c:v>PL</c:v>
                </c:pt>
                <c:pt idx="6">
                  <c:v>UH</c:v>
                </c:pt>
                <c:pt idx="7">
                  <c:v>UT</c:v>
                </c:pt>
                <c:pt idx="8">
                  <c:v>JH</c:v>
                </c:pt>
                <c:pt idx="9">
                  <c:v>LK</c:v>
                </c:pt>
                <c:pt idx="10">
                  <c:v>PL</c:v>
                </c:pt>
                <c:pt idx="11">
                  <c:v>AS</c:v>
                </c:pt>
                <c:pt idx="12">
                  <c:v>DF</c:v>
                </c:pt>
                <c:pt idx="13">
                  <c:v>CD</c:v>
                </c:pt>
                <c:pt idx="14">
                  <c:v>XV</c:v>
                </c:pt>
                <c:pt idx="15">
                  <c:v>CN</c:v>
                </c:pt>
                <c:pt idx="16">
                  <c:v>PT</c:v>
                </c:pt>
                <c:pt idx="17">
                  <c:v>JE</c:v>
                </c:pt>
                <c:pt idx="18">
                  <c:v>AS</c:v>
                </c:pt>
                <c:pt idx="19">
                  <c:v>GD</c:v>
                </c:pt>
                <c:pt idx="20">
                  <c:v>AR</c:v>
                </c:pt>
                <c:pt idx="21">
                  <c:v>UC</c:v>
                </c:pt>
                <c:pt idx="22">
                  <c:v>BN</c:v>
                </c:pt>
                <c:pt idx="23">
                  <c:v>MX</c:v>
                </c:pt>
                <c:pt idx="24">
                  <c:v>XI</c:v>
                </c:pt>
              </c:strCache>
            </c:strRef>
          </c:cat>
          <c:val>
            <c:numRef>
              <c:f>Sheet1!$B$2:$B$26</c:f>
              <c:numCache>
                <c:formatCode>General</c:formatCode>
                <c:ptCount val="25"/>
                <c:pt idx="0">
                  <c:v>3</c:v>
                </c:pt>
                <c:pt idx="1">
                  <c:v>2</c:v>
                </c:pt>
                <c:pt idx="2">
                  <c:v>1.5</c:v>
                </c:pt>
                <c:pt idx="3">
                  <c:v>4</c:v>
                </c:pt>
                <c:pt idx="4">
                  <c:v>8</c:v>
                </c:pt>
                <c:pt idx="5">
                  <c:v>2</c:v>
                </c:pt>
                <c:pt idx="6">
                  <c:v>4</c:v>
                </c:pt>
                <c:pt idx="7">
                  <c:v>6</c:v>
                </c:pt>
                <c:pt idx="8">
                  <c:v>2.5</c:v>
                </c:pt>
                <c:pt idx="9">
                  <c:v>2</c:v>
                </c:pt>
                <c:pt idx="10">
                  <c:v>3</c:v>
                </c:pt>
                <c:pt idx="11">
                  <c:v>5</c:v>
                </c:pt>
                <c:pt idx="12">
                  <c:v>1</c:v>
                </c:pt>
                <c:pt idx="13">
                  <c:v>2.5</c:v>
                </c:pt>
                <c:pt idx="14">
                  <c:v>6</c:v>
                </c:pt>
                <c:pt idx="15">
                  <c:v>4</c:v>
                </c:pt>
                <c:pt idx="16">
                  <c:v>5</c:v>
                </c:pt>
                <c:pt idx="17">
                  <c:v>3</c:v>
                </c:pt>
                <c:pt idx="18">
                  <c:v>1.5</c:v>
                </c:pt>
                <c:pt idx="19">
                  <c:v>3.5</c:v>
                </c:pt>
                <c:pt idx="20">
                  <c:v>3</c:v>
                </c:pt>
                <c:pt idx="21">
                  <c:v>5.5</c:v>
                </c:pt>
                <c:pt idx="22">
                  <c:v>2</c:v>
                </c:pt>
                <c:pt idx="23">
                  <c:v>3.5</c:v>
                </c:pt>
                <c:pt idx="24">
                  <c:v>1.2</c:v>
                </c:pt>
              </c:numCache>
            </c:numRef>
          </c:val>
          <c:smooth val="1"/>
        </c:ser>
        <c:dLbls>
          <c:showLegendKey val="0"/>
          <c:showVal val="0"/>
          <c:showCatName val="0"/>
          <c:showSerName val="0"/>
          <c:showPercent val="0"/>
          <c:showBubbleSize val="0"/>
        </c:dLbls>
        <c:marker val="0"/>
        <c:smooth val="1"/>
        <c:axId val="530169856"/>
        <c:axId val="530151904"/>
      </c:lineChart>
      <c:catAx>
        <c:axId val="53016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accent6">
                    <a:lumMod val="75000"/>
                  </a:schemeClr>
                </a:solidFill>
                <a:latin typeface="+mj-ea"/>
                <a:ea typeface="+mj-ea"/>
                <a:cs typeface="Open Sans" panose="020B0606030504020204" pitchFamily="34" charset="0"/>
              </a:defRPr>
            </a:pPr>
          </a:p>
        </c:txPr>
        <c:crossAx val="530151904"/>
        <c:crosses val="autoZero"/>
        <c:auto val="1"/>
        <c:lblAlgn val="ctr"/>
        <c:lblOffset val="100"/>
        <c:noMultiLvlLbl val="0"/>
      </c:catAx>
      <c:valAx>
        <c:axId val="530151904"/>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301698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69819143700787"/>
          <c:y val="0.0455608202251241"/>
          <c:w val="0.945830585629921"/>
          <c:h val="0.859744652875601"/>
        </c:manualLayout>
      </c:layout>
      <c:barChart>
        <c:barDir val="col"/>
        <c:grouping val="clustered"/>
        <c:varyColors val="0"/>
        <c:ser>
          <c:idx val="1"/>
          <c:order val="0"/>
          <c:tx>
            <c:strRef>
              <c:f>Sheet1!$C$1</c:f>
              <c:strCache>
                <c:ptCount val="1"/>
                <c:pt idx="0">
                  <c:v>Series 2</c:v>
                </c:pt>
              </c:strCache>
            </c:strRef>
          </c:tx>
          <c:spPr>
            <a:gradFill>
              <a:gsLst>
                <a:gs pos="0">
                  <a:schemeClr val="accent1"/>
                </a:gs>
                <a:gs pos="100000">
                  <a:schemeClr val="accent2"/>
                </a:gs>
              </a:gsLst>
              <a:lin ang="5400000" scaled="1"/>
            </a:gradFill>
            <a:ln>
              <a:noFill/>
            </a:ln>
            <a:effectLst/>
          </c:spPr>
          <c:invertIfNegative val="0"/>
          <c:dLbls>
            <c:delete val="1"/>
          </c:dLbls>
          <c:cat>
            <c:numRef>
              <c:f>Sheet1!$A$2:$A$8</c:f>
              <c:numCache>
                <c:formatCode>General</c:formatCode>
                <c:ptCount val="7"/>
                <c:pt idx="0">
                  <c:v>2010</c:v>
                </c:pt>
                <c:pt idx="1">
                  <c:v>2011</c:v>
                </c:pt>
                <c:pt idx="2">
                  <c:v>2013</c:v>
                </c:pt>
                <c:pt idx="3">
                  <c:v>2014</c:v>
                </c:pt>
                <c:pt idx="4">
                  <c:v>2015</c:v>
                </c:pt>
                <c:pt idx="5">
                  <c:v>2016</c:v>
                </c:pt>
                <c:pt idx="6">
                  <c:v>2017</c:v>
                </c:pt>
              </c:numCache>
            </c:numRef>
          </c:cat>
          <c:val>
            <c:numRef>
              <c:f>Sheet1!$C$2:$C$8</c:f>
              <c:numCache>
                <c:formatCode>General</c:formatCode>
                <c:ptCount val="7"/>
                <c:pt idx="0">
                  <c:v>2.4</c:v>
                </c:pt>
                <c:pt idx="1">
                  <c:v>4.4</c:v>
                </c:pt>
                <c:pt idx="2">
                  <c:v>1.8</c:v>
                </c:pt>
                <c:pt idx="3">
                  <c:v>2.8</c:v>
                </c:pt>
                <c:pt idx="4">
                  <c:v>5</c:v>
                </c:pt>
                <c:pt idx="5">
                  <c:v>12.6</c:v>
                </c:pt>
                <c:pt idx="6">
                  <c:v>22.5</c:v>
                </c:pt>
              </c:numCache>
            </c:numRef>
          </c:val>
        </c:ser>
        <c:ser>
          <c:idx val="2"/>
          <c:order val="1"/>
          <c:tx>
            <c:strRef>
              <c:f>Sheet1!$D$1</c:f>
              <c:strCache>
                <c:ptCount val="1"/>
                <c:pt idx="0">
                  <c:v>Series 3</c:v>
                </c:pt>
              </c:strCache>
            </c:strRef>
          </c:tx>
          <c:spPr>
            <a:solidFill>
              <a:schemeClr val="bg1">
                <a:lumMod val="95000"/>
              </a:schemeClr>
            </a:solidFill>
            <a:ln>
              <a:noFill/>
            </a:ln>
            <a:effectLst/>
          </c:spPr>
          <c:invertIfNegative val="0"/>
          <c:dLbls>
            <c:delete val="1"/>
          </c:dLbls>
          <c:cat>
            <c:numRef>
              <c:f>Sheet1!$A$2:$A$8</c:f>
              <c:numCache>
                <c:formatCode>General</c:formatCode>
                <c:ptCount val="7"/>
                <c:pt idx="0">
                  <c:v>2010</c:v>
                </c:pt>
                <c:pt idx="1">
                  <c:v>2011</c:v>
                </c:pt>
                <c:pt idx="2">
                  <c:v>2013</c:v>
                </c:pt>
                <c:pt idx="3">
                  <c:v>2014</c:v>
                </c:pt>
                <c:pt idx="4">
                  <c:v>2015</c:v>
                </c:pt>
                <c:pt idx="5">
                  <c:v>2016</c:v>
                </c:pt>
                <c:pt idx="6">
                  <c:v>2017</c:v>
                </c:pt>
              </c:numCache>
            </c:numRef>
          </c:cat>
          <c:val>
            <c:numRef>
              <c:f>Sheet1!$D$2:$D$8</c:f>
              <c:numCache>
                <c:formatCode>General</c:formatCode>
                <c:ptCount val="7"/>
                <c:pt idx="0">
                  <c:v>2</c:v>
                </c:pt>
                <c:pt idx="1">
                  <c:v>2</c:v>
                </c:pt>
                <c:pt idx="2">
                  <c:v>3</c:v>
                </c:pt>
                <c:pt idx="3">
                  <c:v>5</c:v>
                </c:pt>
                <c:pt idx="4">
                  <c:v>8.5</c:v>
                </c:pt>
                <c:pt idx="5">
                  <c:v>15</c:v>
                </c:pt>
                <c:pt idx="6">
                  <c:v>26</c:v>
                </c:pt>
              </c:numCache>
            </c:numRef>
          </c:val>
        </c:ser>
        <c:dLbls>
          <c:showLegendKey val="0"/>
          <c:showVal val="0"/>
          <c:showCatName val="0"/>
          <c:showSerName val="0"/>
          <c:showPercent val="0"/>
          <c:showBubbleSize val="0"/>
        </c:dLbls>
        <c:gapWidth val="219"/>
        <c:overlap val="-27"/>
        <c:axId val="-1058220480"/>
        <c:axId val="-1058213952"/>
      </c:barChart>
      <c:catAx>
        <c:axId val="-1058220480"/>
        <c:scaling>
          <c:orientation val="minMax"/>
        </c:scaling>
        <c:delete val="0"/>
        <c:axPos val="b"/>
        <c:numFmt formatCode="General" sourceLinked="1"/>
        <c:majorTickMark val="out"/>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lang="zh-CN" sz="1200" b="0" i="0" u="none" strike="noStrike" kern="1200" baseline="0">
                <a:solidFill>
                  <a:schemeClr val="bg1">
                    <a:lumMod val="85000"/>
                  </a:schemeClr>
                </a:solidFill>
                <a:latin typeface="Impact" panose="020B0806030902050204" pitchFamily="34" charset="0"/>
                <a:ea typeface="Open Sans Light" panose="020B0306030504020204" pitchFamily="34" charset="0"/>
                <a:cs typeface="Open Sans Light" panose="020B0306030504020204" pitchFamily="34" charset="0"/>
              </a:defRPr>
            </a:pPr>
          </a:p>
        </c:txPr>
        <c:crossAx val="-1058213952"/>
        <c:crosses val="autoZero"/>
        <c:auto val="1"/>
        <c:lblAlgn val="ctr"/>
        <c:lblOffset val="100"/>
        <c:noMultiLvlLbl val="0"/>
      </c:catAx>
      <c:valAx>
        <c:axId val="-1058213952"/>
        <c:scaling>
          <c:orientation val="minMax"/>
        </c:scaling>
        <c:delete val="0"/>
        <c:axPos val="l"/>
        <c:majorGridlines>
          <c:spPr>
            <a:ln w="0" cap="flat" cmpd="sng" algn="ctr">
              <a:solidFill>
                <a:schemeClr val="tx1">
                  <a:lumMod val="65000"/>
                  <a:lumOff val="3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bg1">
                    <a:lumMod val="85000"/>
                  </a:schemeClr>
                </a:solidFill>
                <a:latin typeface="Impact" panose="020B0806030902050204" pitchFamily="34" charset="0"/>
                <a:ea typeface="Open Sans Light" panose="020B0306030504020204" pitchFamily="34" charset="0"/>
                <a:cs typeface="Open Sans Light" panose="020B0306030504020204" pitchFamily="34" charset="0"/>
              </a:defRPr>
            </a:pPr>
          </a:p>
        </c:txPr>
        <c:crossAx val="-1058220480"/>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b="0">
          <a:solidFill>
            <a:schemeClr val="bg1">
              <a:lumMod val="85000"/>
            </a:schemeClr>
          </a:solidFill>
          <a:latin typeface="Impact" panose="020B0806030902050204" pitchFamily="34" charset="0"/>
          <a:ea typeface="Open Sans Light" panose="020B0306030504020204" pitchFamily="34" charset="0"/>
          <a:cs typeface="Open Sans Light" panose="020B0306030504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BBC347-1371-401F-8C99-DF42805288E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A70DF9-3053-4589-9FFD-B35479D353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5458514-45BF-4D17-AC39-2344AB8CD4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4D2113-5C8B-4B93-8852-AAA4EBA23085}"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9" name="Freeform: Shape 41"/>
          <p:cNvSpPr/>
          <p:nvPr userDrawn="1"/>
        </p:nvSpPr>
        <p:spPr>
          <a:xfrm rot="18900000" flipH="1">
            <a:off x="-679150" y="615061"/>
            <a:ext cx="1500566" cy="1299370"/>
          </a:xfrm>
          <a:custGeom>
            <a:avLst/>
            <a:gdLst>
              <a:gd name="connsiteX0" fmla="*/ 201196 w 1500566"/>
              <a:gd name="connsiteY0" fmla="*/ 0 h 1299370"/>
              <a:gd name="connsiteX1" fmla="*/ 154857 w 1500566"/>
              <a:gd name="connsiteY1" fmla="*/ 53500 h 1299370"/>
              <a:gd name="connsiteX2" fmla="*/ 15836 w 1500566"/>
              <a:gd name="connsiteY2" fmla="*/ 362787 h 1299370"/>
              <a:gd name="connsiteX3" fmla="*/ 0 w 1500566"/>
              <a:gd name="connsiteY3" fmla="*/ 519880 h 1299370"/>
              <a:gd name="connsiteX4" fmla="*/ 15836 w 1500566"/>
              <a:gd name="connsiteY4" fmla="*/ 676974 h 1299370"/>
              <a:gd name="connsiteX5" fmla="*/ 779489 w 1500566"/>
              <a:gd name="connsiteY5" fmla="*/ 1299369 h 1299370"/>
              <a:gd name="connsiteX6" fmla="*/ 1500566 w 1500566"/>
              <a:gd name="connsiteY6" fmla="*/ 1299370 h 1299370"/>
              <a:gd name="connsiteX7" fmla="*/ 1167479 w 1500566"/>
              <a:gd name="connsiteY7" fmla="*/ 966283 h 1299370"/>
              <a:gd name="connsiteX8" fmla="*/ 802606 w 1500566"/>
              <a:gd name="connsiteY8" fmla="*/ 966283 h 1299370"/>
              <a:gd name="connsiteX9" fmla="*/ 356203 w 1500566"/>
              <a:gd name="connsiteY9" fmla="*/ 519880 h 1299370"/>
              <a:gd name="connsiteX10" fmla="*/ 432441 w 1500566"/>
              <a:gd name="connsiteY10" fmla="*/ 270292 h 1299370"/>
              <a:gd name="connsiteX11" fmla="*/ 450094 w 1500566"/>
              <a:gd name="connsiteY11" fmla="*/ 248897 h 129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0566" h="1299370">
                <a:moveTo>
                  <a:pt x="201196" y="0"/>
                </a:moveTo>
                <a:lnTo>
                  <a:pt x="154857" y="53500"/>
                </a:lnTo>
                <a:cubicBezTo>
                  <a:pt x="87523" y="143536"/>
                  <a:pt x="39199" y="248615"/>
                  <a:pt x="15836" y="362787"/>
                </a:cubicBezTo>
                <a:lnTo>
                  <a:pt x="0" y="519880"/>
                </a:lnTo>
                <a:lnTo>
                  <a:pt x="15836" y="676974"/>
                </a:lnTo>
                <a:cubicBezTo>
                  <a:pt x="88521" y="1032174"/>
                  <a:pt x="402802" y="1299369"/>
                  <a:pt x="779489" y="1299369"/>
                </a:cubicBezTo>
                <a:lnTo>
                  <a:pt x="1500566" y="1299370"/>
                </a:lnTo>
                <a:lnTo>
                  <a:pt x="1167479" y="966283"/>
                </a:lnTo>
                <a:lnTo>
                  <a:pt x="802606" y="966283"/>
                </a:lnTo>
                <a:cubicBezTo>
                  <a:pt x="556064" y="966283"/>
                  <a:pt x="356203" y="766422"/>
                  <a:pt x="356203" y="519880"/>
                </a:cubicBezTo>
                <a:cubicBezTo>
                  <a:pt x="356203" y="427427"/>
                  <a:pt x="384308" y="341538"/>
                  <a:pt x="432441" y="270292"/>
                </a:cubicBezTo>
                <a:lnTo>
                  <a:pt x="450094" y="248897"/>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Rounded Corners 1"/>
          <p:cNvSpPr/>
          <p:nvPr userDrawn="1"/>
        </p:nvSpPr>
        <p:spPr>
          <a:xfrm rot="2700000">
            <a:off x="10540832" y="-2630215"/>
            <a:ext cx="1016000" cy="5617028"/>
          </a:xfrm>
          <a:prstGeom prst="roundRect">
            <a:avLst>
              <a:gd name="adj" fmla="val 50000"/>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Rounded Corners 2"/>
          <p:cNvSpPr/>
          <p:nvPr userDrawn="1"/>
        </p:nvSpPr>
        <p:spPr>
          <a:xfrm rot="2700000">
            <a:off x="11562152" y="-3645270"/>
            <a:ext cx="1016000" cy="5617028"/>
          </a:xfrm>
          <a:prstGeom prst="roundRect">
            <a:avLst>
              <a:gd name="adj" fmla="val 50000"/>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Rectangle: Rounded Corners 3"/>
          <p:cNvSpPr/>
          <p:nvPr userDrawn="1"/>
        </p:nvSpPr>
        <p:spPr>
          <a:xfrm rot="2700000">
            <a:off x="10580305" y="-4106204"/>
            <a:ext cx="1016000" cy="5617028"/>
          </a:xfrm>
          <a:prstGeom prst="roundRect">
            <a:avLst>
              <a:gd name="adj" fmla="val 50000"/>
            </a:avLst>
          </a:prstGeom>
          <a:solidFill>
            <a:schemeClr val="bg1">
              <a:lumMod val="9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3" name="Rectangle: Rounded Corners 4"/>
          <p:cNvSpPr/>
          <p:nvPr userDrawn="1"/>
        </p:nvSpPr>
        <p:spPr>
          <a:xfrm rot="2700000">
            <a:off x="11095057" y="620978"/>
            <a:ext cx="695083" cy="1526373"/>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nvGrpSpPr>
          <p:cNvPr id="14" name="Group 5"/>
          <p:cNvGrpSpPr/>
          <p:nvPr userDrawn="1"/>
        </p:nvGrpSpPr>
        <p:grpSpPr>
          <a:xfrm>
            <a:off x="10896101" y="831111"/>
            <a:ext cx="1092994" cy="1106107"/>
            <a:chOff x="9789319" y="1181099"/>
            <a:chExt cx="1092994" cy="1106107"/>
          </a:xfrm>
        </p:grpSpPr>
        <p:sp>
          <p:nvSpPr>
            <p:cNvPr id="15" name="Oval 6"/>
            <p:cNvSpPr/>
            <p:nvPr/>
          </p:nvSpPr>
          <p:spPr>
            <a:xfrm>
              <a:off x="10365582" y="1181099"/>
              <a:ext cx="516731" cy="516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7"/>
            <p:cNvSpPr/>
            <p:nvPr/>
          </p:nvSpPr>
          <p:spPr>
            <a:xfrm>
              <a:off x="9789319" y="1770475"/>
              <a:ext cx="516731" cy="516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7" name="Group 8"/>
          <p:cNvGrpSpPr/>
          <p:nvPr userDrawn="1"/>
        </p:nvGrpSpPr>
        <p:grpSpPr>
          <a:xfrm>
            <a:off x="6287839" y="389917"/>
            <a:ext cx="6096503" cy="56431"/>
            <a:chOff x="2110637" y="95339"/>
            <a:chExt cx="6096503" cy="56431"/>
          </a:xfrm>
        </p:grpSpPr>
        <p:sp>
          <p:nvSpPr>
            <p:cNvPr id="18" name="Rectangle: Rounded Corners 9"/>
            <p:cNvSpPr/>
            <p:nvPr/>
          </p:nvSpPr>
          <p:spPr>
            <a:xfrm rot="2700000" flipH="1">
              <a:off x="4686828"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Rounded Corners 10"/>
            <p:cNvSpPr/>
            <p:nvPr/>
          </p:nvSpPr>
          <p:spPr>
            <a:xfrm rot="2700000" flipH="1">
              <a:off x="4908751"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Rounded Corners 11"/>
            <p:cNvSpPr/>
            <p:nvPr/>
          </p:nvSpPr>
          <p:spPr>
            <a:xfrm rot="2700000" flipH="1">
              <a:off x="5130674"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Rounded Corners 12"/>
            <p:cNvSpPr/>
            <p:nvPr/>
          </p:nvSpPr>
          <p:spPr>
            <a:xfrm rot="2700000" flipH="1">
              <a:off x="5352597"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Rounded Corners 13"/>
            <p:cNvSpPr/>
            <p:nvPr/>
          </p:nvSpPr>
          <p:spPr>
            <a:xfrm rot="2700000" flipH="1">
              <a:off x="5574518"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3" name="Freeform 62"/>
          <p:cNvSpPr>
            <a:spLocks noEditPoints="1"/>
          </p:cNvSpPr>
          <p:nvPr userDrawn="1"/>
        </p:nvSpPr>
        <p:spPr bwMode="auto">
          <a:xfrm>
            <a:off x="1407475" y="6435855"/>
            <a:ext cx="121482" cy="119439"/>
          </a:xfrm>
          <a:custGeom>
            <a:avLst/>
            <a:gdLst>
              <a:gd name="T0" fmla="*/ 92739 w 55"/>
              <a:gd name="T1" fmla="*/ 185737 h 54"/>
              <a:gd name="T2" fmla="*/ 0 w 55"/>
              <a:gd name="T3" fmla="*/ 92869 h 54"/>
              <a:gd name="T4" fmla="*/ 92739 w 55"/>
              <a:gd name="T5" fmla="*/ 0 h 54"/>
              <a:gd name="T6" fmla="*/ 188913 w 55"/>
              <a:gd name="T7" fmla="*/ 92869 h 54"/>
              <a:gd name="T8" fmla="*/ 92739 w 55"/>
              <a:gd name="T9" fmla="*/ 185737 h 54"/>
              <a:gd name="T10" fmla="*/ 13739 w 55"/>
              <a:gd name="T11" fmla="*/ 92869 h 54"/>
              <a:gd name="T12" fmla="*/ 92739 w 55"/>
              <a:gd name="T13" fmla="*/ 171979 h 54"/>
              <a:gd name="T14" fmla="*/ 171739 w 55"/>
              <a:gd name="T15" fmla="*/ 92869 h 54"/>
              <a:gd name="T16" fmla="*/ 92739 w 55"/>
              <a:gd name="T17" fmla="*/ 13758 h 54"/>
              <a:gd name="T18" fmla="*/ 13739 w 55"/>
              <a:gd name="T19" fmla="*/ 92869 h 54"/>
              <a:gd name="T20" fmla="*/ 140826 w 55"/>
              <a:gd name="T21" fmla="*/ 127264 h 54"/>
              <a:gd name="T22" fmla="*/ 96174 w 55"/>
              <a:gd name="T23" fmla="*/ 151341 h 54"/>
              <a:gd name="T24" fmla="*/ 37783 w 55"/>
              <a:gd name="T25" fmla="*/ 92869 h 54"/>
              <a:gd name="T26" fmla="*/ 96174 w 55"/>
              <a:gd name="T27" fmla="*/ 34396 h 54"/>
              <a:gd name="T28" fmla="*/ 137391 w 55"/>
              <a:gd name="T29" fmla="*/ 58473 h 54"/>
              <a:gd name="T30" fmla="*/ 137391 w 55"/>
              <a:gd name="T31" fmla="*/ 72231 h 54"/>
              <a:gd name="T32" fmla="*/ 137391 w 55"/>
              <a:gd name="T33" fmla="*/ 72231 h 54"/>
              <a:gd name="T34" fmla="*/ 123652 w 55"/>
              <a:gd name="T35" fmla="*/ 72231 h 54"/>
              <a:gd name="T36" fmla="*/ 120217 w 55"/>
              <a:gd name="T37" fmla="*/ 72231 h 54"/>
              <a:gd name="T38" fmla="*/ 120217 w 55"/>
              <a:gd name="T39" fmla="*/ 61912 h 54"/>
              <a:gd name="T40" fmla="*/ 96174 w 55"/>
              <a:gd name="T41" fmla="*/ 51594 h 54"/>
              <a:gd name="T42" fmla="*/ 54957 w 55"/>
              <a:gd name="T43" fmla="*/ 92869 h 54"/>
              <a:gd name="T44" fmla="*/ 96174 w 55"/>
              <a:gd name="T45" fmla="*/ 134143 h 54"/>
              <a:gd name="T46" fmla="*/ 120217 w 55"/>
              <a:gd name="T47" fmla="*/ 123825 h 54"/>
              <a:gd name="T48" fmla="*/ 120217 w 55"/>
              <a:gd name="T49" fmla="*/ 113506 h 54"/>
              <a:gd name="T50" fmla="*/ 123652 w 55"/>
              <a:gd name="T51" fmla="*/ 113506 h 54"/>
              <a:gd name="T52" fmla="*/ 137391 w 55"/>
              <a:gd name="T53" fmla="*/ 113506 h 54"/>
              <a:gd name="T54" fmla="*/ 140826 w 55"/>
              <a:gd name="T55" fmla="*/ 113506 h 54"/>
              <a:gd name="T56" fmla="*/ 140826 w 55"/>
              <a:gd name="T57" fmla="*/ 127264 h 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5" h="54">
                <a:moveTo>
                  <a:pt x="27" y="54"/>
                </a:moveTo>
                <a:cubicBezTo>
                  <a:pt x="12" y="54"/>
                  <a:pt x="0" y="42"/>
                  <a:pt x="0" y="27"/>
                </a:cubicBezTo>
                <a:cubicBezTo>
                  <a:pt x="0" y="12"/>
                  <a:pt x="12" y="0"/>
                  <a:pt x="27" y="0"/>
                </a:cubicBezTo>
                <a:cubicBezTo>
                  <a:pt x="42" y="0"/>
                  <a:pt x="55" y="12"/>
                  <a:pt x="55" y="27"/>
                </a:cubicBezTo>
                <a:cubicBezTo>
                  <a:pt x="55" y="42"/>
                  <a:pt x="42" y="54"/>
                  <a:pt x="27" y="54"/>
                </a:cubicBezTo>
                <a:close/>
                <a:moveTo>
                  <a:pt x="4" y="27"/>
                </a:moveTo>
                <a:cubicBezTo>
                  <a:pt x="4" y="40"/>
                  <a:pt x="15" y="50"/>
                  <a:pt x="27" y="50"/>
                </a:cubicBezTo>
                <a:cubicBezTo>
                  <a:pt x="40" y="50"/>
                  <a:pt x="50" y="40"/>
                  <a:pt x="50" y="27"/>
                </a:cubicBezTo>
                <a:cubicBezTo>
                  <a:pt x="50" y="14"/>
                  <a:pt x="40" y="4"/>
                  <a:pt x="27" y="4"/>
                </a:cubicBezTo>
                <a:cubicBezTo>
                  <a:pt x="15" y="4"/>
                  <a:pt x="4" y="14"/>
                  <a:pt x="4" y="27"/>
                </a:cubicBezTo>
                <a:close/>
                <a:moveTo>
                  <a:pt x="41" y="37"/>
                </a:moveTo>
                <a:cubicBezTo>
                  <a:pt x="41" y="42"/>
                  <a:pt x="33" y="44"/>
                  <a:pt x="28" y="44"/>
                </a:cubicBezTo>
                <a:cubicBezTo>
                  <a:pt x="18" y="44"/>
                  <a:pt x="11" y="37"/>
                  <a:pt x="11" y="27"/>
                </a:cubicBezTo>
                <a:cubicBezTo>
                  <a:pt x="11" y="17"/>
                  <a:pt x="18" y="10"/>
                  <a:pt x="28" y="10"/>
                </a:cubicBezTo>
                <a:cubicBezTo>
                  <a:pt x="31" y="10"/>
                  <a:pt x="40" y="11"/>
                  <a:pt x="40" y="17"/>
                </a:cubicBezTo>
                <a:cubicBezTo>
                  <a:pt x="40" y="21"/>
                  <a:pt x="40" y="21"/>
                  <a:pt x="40" y="21"/>
                </a:cubicBezTo>
                <a:cubicBezTo>
                  <a:pt x="40" y="21"/>
                  <a:pt x="40" y="21"/>
                  <a:pt x="40" y="21"/>
                </a:cubicBezTo>
                <a:cubicBezTo>
                  <a:pt x="36" y="21"/>
                  <a:pt x="36" y="21"/>
                  <a:pt x="36" y="21"/>
                </a:cubicBezTo>
                <a:cubicBezTo>
                  <a:pt x="35" y="21"/>
                  <a:pt x="35" y="21"/>
                  <a:pt x="35" y="21"/>
                </a:cubicBezTo>
                <a:cubicBezTo>
                  <a:pt x="35" y="18"/>
                  <a:pt x="35" y="18"/>
                  <a:pt x="35" y="18"/>
                </a:cubicBezTo>
                <a:cubicBezTo>
                  <a:pt x="35" y="16"/>
                  <a:pt x="31" y="15"/>
                  <a:pt x="28" y="15"/>
                </a:cubicBezTo>
                <a:cubicBezTo>
                  <a:pt x="21" y="15"/>
                  <a:pt x="16" y="20"/>
                  <a:pt x="16" y="27"/>
                </a:cubicBezTo>
                <a:cubicBezTo>
                  <a:pt x="16" y="34"/>
                  <a:pt x="21" y="39"/>
                  <a:pt x="28" y="39"/>
                </a:cubicBezTo>
                <a:cubicBezTo>
                  <a:pt x="31" y="39"/>
                  <a:pt x="35" y="38"/>
                  <a:pt x="35" y="36"/>
                </a:cubicBezTo>
                <a:cubicBezTo>
                  <a:pt x="35" y="33"/>
                  <a:pt x="35" y="33"/>
                  <a:pt x="35" y="33"/>
                </a:cubicBezTo>
                <a:cubicBezTo>
                  <a:pt x="35" y="33"/>
                  <a:pt x="36" y="33"/>
                  <a:pt x="36" y="33"/>
                </a:cubicBezTo>
                <a:cubicBezTo>
                  <a:pt x="40" y="33"/>
                  <a:pt x="40" y="33"/>
                  <a:pt x="40" y="33"/>
                </a:cubicBezTo>
                <a:cubicBezTo>
                  <a:pt x="41" y="33"/>
                  <a:pt x="41" y="33"/>
                  <a:pt x="41" y="33"/>
                </a:cubicBezTo>
                <a:lnTo>
                  <a:pt x="41" y="37"/>
                </a:lnTo>
                <a:close/>
              </a:path>
            </a:pathLst>
          </a:custGeom>
          <a:solidFill>
            <a:schemeClr val="bg1">
              <a:lumMod val="75000"/>
            </a:schemeClr>
          </a:solidFill>
          <a:ln>
            <a:noFill/>
          </a:ln>
        </p:spPr>
        <p:txBody>
          <a:bodyPr/>
          <a:lstStyle/>
          <a:p>
            <a:endParaRPr lang="en-US" b="0" dirty="0">
              <a:solidFill>
                <a:schemeClr val="bg1">
                  <a:lumMod val="75000"/>
                </a:schemeClr>
              </a:solidFill>
              <a:latin typeface="HelveticaNeue light" panose="00000400000000000000" pitchFamily="2" charset="0"/>
            </a:endParaRPr>
          </a:p>
        </p:txBody>
      </p:sp>
      <p:sp>
        <p:nvSpPr>
          <p:cNvPr id="24" name="Rectangle: Rounded Corners 18"/>
          <p:cNvSpPr/>
          <p:nvPr userDrawn="1"/>
        </p:nvSpPr>
        <p:spPr>
          <a:xfrm rot="2700000">
            <a:off x="-59091" y="5630552"/>
            <a:ext cx="1016000" cy="1670564"/>
          </a:xfrm>
          <a:prstGeom prst="roundRect">
            <a:avLst>
              <a:gd name="adj" fmla="val 50000"/>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25" name="TextBox 19"/>
          <p:cNvSpPr txBox="1"/>
          <p:nvPr userDrawn="1"/>
        </p:nvSpPr>
        <p:spPr>
          <a:xfrm>
            <a:off x="-354267" y="5803941"/>
            <a:ext cx="1753020" cy="923330"/>
          </a:xfrm>
          <a:prstGeom prst="rect">
            <a:avLst/>
          </a:prstGeom>
          <a:noFill/>
        </p:spPr>
        <p:txBody>
          <a:bodyPr wrap="square" rtlCol="0">
            <a:spAutoFit/>
          </a:bodyPr>
          <a:lstStyle/>
          <a:p>
            <a:pPr algn="ctr"/>
            <a:fld id="{260E2A6B-A809-4840-BF14-8648BC0BDF87}" type="slidenum">
              <a:rPr lang="id-ID" sz="5400" b="1" i="1" smtClean="0">
                <a:solidFill>
                  <a:schemeClr val="bg1"/>
                </a:solidFill>
                <a:latin typeface="Gotham Bold" panose="02000803030000020004" pitchFamily="2" charset="0"/>
                <a:ea typeface="Liberation Sans" panose="020B0604020202020204" pitchFamily="34" charset="0"/>
                <a:cs typeface="Segoe UI" panose="020B0502040204020203" pitchFamily="34" charset="0"/>
              </a:rPr>
            </a:fld>
            <a:endParaRPr lang="id-ID" sz="11500" b="1" i="1" dirty="0">
              <a:solidFill>
                <a:schemeClr val="bg1"/>
              </a:solidFill>
              <a:latin typeface="Gotham Bold" panose="02000803030000020004" pitchFamily="2" charset="0"/>
              <a:ea typeface="Liberation Sans" panose="020B0604020202020204" pitchFamily="34" charset="0"/>
              <a:cs typeface="Segoe UI" panose="020B0502040204020203" pitchFamily="34" charset="0"/>
            </a:endParaRPr>
          </a:p>
        </p:txBody>
      </p:sp>
      <p:sp>
        <p:nvSpPr>
          <p:cNvPr id="26" name="Rectangle: Rounded Corners 20"/>
          <p:cNvSpPr/>
          <p:nvPr userDrawn="1"/>
        </p:nvSpPr>
        <p:spPr>
          <a:xfrm rot="2700000" flipH="1">
            <a:off x="253214" y="5169707"/>
            <a:ext cx="82145" cy="1268468"/>
          </a:xfrm>
          <a:prstGeom prst="roundRect">
            <a:avLst>
              <a:gd name="adj" fmla="val 50000"/>
            </a:avLst>
          </a:prstGeom>
          <a:solidFill>
            <a:schemeClr val="bg1">
              <a:lumMod val="9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Rounded Corners 21"/>
          <p:cNvSpPr/>
          <p:nvPr userDrawn="1"/>
        </p:nvSpPr>
        <p:spPr>
          <a:xfrm rot="2700000" flipH="1">
            <a:off x="2316474" y="4352866"/>
            <a:ext cx="45719" cy="2004557"/>
          </a:xfrm>
          <a:prstGeom prst="roundRect">
            <a:avLst>
              <a:gd name="adj" fmla="val 50000"/>
            </a:avLst>
          </a:prstGeom>
          <a:solidFill>
            <a:schemeClr val="bg1">
              <a:lumMod val="9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Rounded Corners 22"/>
          <p:cNvSpPr/>
          <p:nvPr userDrawn="1"/>
        </p:nvSpPr>
        <p:spPr>
          <a:xfrm rot="2700000" flipH="1">
            <a:off x="7578004" y="4063217"/>
            <a:ext cx="45793" cy="3811593"/>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Rounded Corners 23"/>
          <p:cNvSpPr/>
          <p:nvPr userDrawn="1"/>
        </p:nvSpPr>
        <p:spPr>
          <a:xfrm rot="2700000" flipH="1">
            <a:off x="9656665" y="2296495"/>
            <a:ext cx="184279" cy="3831779"/>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Rounded Corners 24"/>
          <p:cNvSpPr/>
          <p:nvPr userDrawn="1"/>
        </p:nvSpPr>
        <p:spPr>
          <a:xfrm rot="2700000">
            <a:off x="7063233" y="373967"/>
            <a:ext cx="550790" cy="1670564"/>
          </a:xfrm>
          <a:prstGeom prst="roundRect">
            <a:avLst>
              <a:gd name="adj" fmla="val 50000"/>
            </a:avLst>
          </a:prstGeom>
          <a:solidFill>
            <a:schemeClr val="bg1">
              <a:lumMod val="9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1" name="Rectangle: Rounded Corners 25"/>
          <p:cNvSpPr/>
          <p:nvPr userDrawn="1"/>
        </p:nvSpPr>
        <p:spPr>
          <a:xfrm rot="2700000">
            <a:off x="7552981" y="-744033"/>
            <a:ext cx="350766" cy="1670564"/>
          </a:xfrm>
          <a:prstGeom prst="roundRect">
            <a:avLst>
              <a:gd name="adj" fmla="val 50000"/>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2" name="Rectangle: Rounded Corners 37"/>
          <p:cNvSpPr/>
          <p:nvPr userDrawn="1"/>
        </p:nvSpPr>
        <p:spPr>
          <a:xfrm rot="2700000" flipH="1">
            <a:off x="11207545" y="4393474"/>
            <a:ext cx="66130" cy="2280169"/>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Rectangle: Rounded Corners 45"/>
          <p:cNvSpPr/>
          <p:nvPr userDrawn="1"/>
        </p:nvSpPr>
        <p:spPr>
          <a:xfrm rot="2700000" flipH="1">
            <a:off x="1440024" y="-754721"/>
            <a:ext cx="82145" cy="1268468"/>
          </a:xfrm>
          <a:prstGeom prst="roundRect">
            <a:avLst>
              <a:gd name="adj" fmla="val 50000"/>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Rectangle: Rounded Corners 46"/>
          <p:cNvSpPr/>
          <p:nvPr userDrawn="1"/>
        </p:nvSpPr>
        <p:spPr>
          <a:xfrm rot="2700000" flipH="1">
            <a:off x="451809" y="-689965"/>
            <a:ext cx="342894" cy="1264079"/>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5" name="等腰三角形 4"/>
          <p:cNvSpPr/>
          <p:nvPr userDrawn="1"/>
        </p:nvSpPr>
        <p:spPr>
          <a:xfrm>
            <a:off x="10799172" y="6476669"/>
            <a:ext cx="711994" cy="392906"/>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灯片编号占位符 1"/>
          <p:cNvSpPr txBox="1"/>
          <p:nvPr userDrawn="1"/>
        </p:nvSpPr>
        <p:spPr>
          <a:xfrm>
            <a:off x="10770192" y="6595735"/>
            <a:ext cx="523876" cy="252000"/>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80BCDC8-8E65-43F5-AF26-2CEF1C6C8E15}" type="slidenum">
              <a:rPr lang="zh-CN" altLang="en-US" smtClean="0">
                <a:solidFill>
                  <a:schemeClr val="bg1"/>
                </a:solidFill>
                <a:latin typeface="Impact" panose="020B0806030902050204" pitchFamily="34" charset="0"/>
              </a:rPr>
            </a:fld>
            <a:endParaRPr lang="zh-CN" altLang="en-US" dirty="0">
              <a:solidFill>
                <a:schemeClr val="bg1"/>
              </a:solidFill>
              <a:latin typeface="Impact" panose="020B0806030902050204" pitchFamily="34" charset="0"/>
            </a:endParaRPr>
          </a:p>
        </p:txBody>
      </p:sp>
      <p:sp>
        <p:nvSpPr>
          <p:cNvPr id="8" name="Freeform: Shape 41"/>
          <p:cNvSpPr/>
          <p:nvPr userDrawn="1"/>
        </p:nvSpPr>
        <p:spPr>
          <a:xfrm rot="18900000" flipH="1">
            <a:off x="-679150" y="615061"/>
            <a:ext cx="1500566" cy="1299370"/>
          </a:xfrm>
          <a:custGeom>
            <a:avLst/>
            <a:gdLst>
              <a:gd name="connsiteX0" fmla="*/ 201196 w 1500566"/>
              <a:gd name="connsiteY0" fmla="*/ 0 h 1299370"/>
              <a:gd name="connsiteX1" fmla="*/ 154857 w 1500566"/>
              <a:gd name="connsiteY1" fmla="*/ 53500 h 1299370"/>
              <a:gd name="connsiteX2" fmla="*/ 15836 w 1500566"/>
              <a:gd name="connsiteY2" fmla="*/ 362787 h 1299370"/>
              <a:gd name="connsiteX3" fmla="*/ 0 w 1500566"/>
              <a:gd name="connsiteY3" fmla="*/ 519880 h 1299370"/>
              <a:gd name="connsiteX4" fmla="*/ 15836 w 1500566"/>
              <a:gd name="connsiteY4" fmla="*/ 676974 h 1299370"/>
              <a:gd name="connsiteX5" fmla="*/ 779489 w 1500566"/>
              <a:gd name="connsiteY5" fmla="*/ 1299369 h 1299370"/>
              <a:gd name="connsiteX6" fmla="*/ 1500566 w 1500566"/>
              <a:gd name="connsiteY6" fmla="*/ 1299370 h 1299370"/>
              <a:gd name="connsiteX7" fmla="*/ 1167479 w 1500566"/>
              <a:gd name="connsiteY7" fmla="*/ 966283 h 1299370"/>
              <a:gd name="connsiteX8" fmla="*/ 802606 w 1500566"/>
              <a:gd name="connsiteY8" fmla="*/ 966283 h 1299370"/>
              <a:gd name="connsiteX9" fmla="*/ 356203 w 1500566"/>
              <a:gd name="connsiteY9" fmla="*/ 519880 h 1299370"/>
              <a:gd name="connsiteX10" fmla="*/ 432441 w 1500566"/>
              <a:gd name="connsiteY10" fmla="*/ 270292 h 1299370"/>
              <a:gd name="connsiteX11" fmla="*/ 450094 w 1500566"/>
              <a:gd name="connsiteY11" fmla="*/ 248897 h 129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0566" h="1299370">
                <a:moveTo>
                  <a:pt x="201196" y="0"/>
                </a:moveTo>
                <a:lnTo>
                  <a:pt x="154857" y="53500"/>
                </a:lnTo>
                <a:cubicBezTo>
                  <a:pt x="87523" y="143536"/>
                  <a:pt x="39199" y="248615"/>
                  <a:pt x="15836" y="362787"/>
                </a:cubicBezTo>
                <a:lnTo>
                  <a:pt x="0" y="519880"/>
                </a:lnTo>
                <a:lnTo>
                  <a:pt x="15836" y="676974"/>
                </a:lnTo>
                <a:cubicBezTo>
                  <a:pt x="88521" y="1032174"/>
                  <a:pt x="402802" y="1299369"/>
                  <a:pt x="779489" y="1299369"/>
                </a:cubicBezTo>
                <a:lnTo>
                  <a:pt x="1500566" y="1299370"/>
                </a:lnTo>
                <a:lnTo>
                  <a:pt x="1167479" y="966283"/>
                </a:lnTo>
                <a:lnTo>
                  <a:pt x="802606" y="966283"/>
                </a:lnTo>
                <a:cubicBezTo>
                  <a:pt x="556064" y="966283"/>
                  <a:pt x="356203" y="766422"/>
                  <a:pt x="356203" y="519880"/>
                </a:cubicBezTo>
                <a:cubicBezTo>
                  <a:pt x="356203" y="427427"/>
                  <a:pt x="384308" y="341538"/>
                  <a:pt x="432441" y="270292"/>
                </a:cubicBezTo>
                <a:lnTo>
                  <a:pt x="450094" y="248897"/>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Rounded Corners 1"/>
          <p:cNvSpPr/>
          <p:nvPr userDrawn="1"/>
        </p:nvSpPr>
        <p:spPr>
          <a:xfrm rot="2700000">
            <a:off x="10540832" y="-2630215"/>
            <a:ext cx="1016000" cy="5617028"/>
          </a:xfrm>
          <a:prstGeom prst="roundRect">
            <a:avLst>
              <a:gd name="adj" fmla="val 50000"/>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Rounded Corners 2"/>
          <p:cNvSpPr/>
          <p:nvPr userDrawn="1"/>
        </p:nvSpPr>
        <p:spPr>
          <a:xfrm rot="2700000">
            <a:off x="11562152" y="-3645270"/>
            <a:ext cx="1016000" cy="5617028"/>
          </a:xfrm>
          <a:prstGeom prst="roundRect">
            <a:avLst>
              <a:gd name="adj" fmla="val 50000"/>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1" name="Rectangle: Rounded Corners 3"/>
          <p:cNvSpPr/>
          <p:nvPr userDrawn="1"/>
        </p:nvSpPr>
        <p:spPr>
          <a:xfrm rot="2700000">
            <a:off x="10580305" y="-4106204"/>
            <a:ext cx="1016000" cy="5617028"/>
          </a:xfrm>
          <a:prstGeom prst="roundRect">
            <a:avLst>
              <a:gd name="adj" fmla="val 50000"/>
            </a:avLst>
          </a:prstGeom>
          <a:solidFill>
            <a:schemeClr val="bg1">
              <a:lumMod val="9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Rectangle: Rounded Corners 4"/>
          <p:cNvSpPr/>
          <p:nvPr userDrawn="1"/>
        </p:nvSpPr>
        <p:spPr>
          <a:xfrm rot="2700000">
            <a:off x="11095057" y="620978"/>
            <a:ext cx="695083" cy="1526373"/>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nvGrpSpPr>
          <p:cNvPr id="13" name="Group 5"/>
          <p:cNvGrpSpPr/>
          <p:nvPr userDrawn="1"/>
        </p:nvGrpSpPr>
        <p:grpSpPr>
          <a:xfrm>
            <a:off x="10896101" y="831111"/>
            <a:ext cx="1092994" cy="1106107"/>
            <a:chOff x="9789319" y="1181099"/>
            <a:chExt cx="1092994" cy="1106107"/>
          </a:xfrm>
        </p:grpSpPr>
        <p:sp>
          <p:nvSpPr>
            <p:cNvPr id="14" name="Oval 6"/>
            <p:cNvSpPr/>
            <p:nvPr/>
          </p:nvSpPr>
          <p:spPr>
            <a:xfrm>
              <a:off x="10365582" y="1181099"/>
              <a:ext cx="516731" cy="516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7"/>
            <p:cNvSpPr/>
            <p:nvPr/>
          </p:nvSpPr>
          <p:spPr>
            <a:xfrm>
              <a:off x="9789319" y="1770475"/>
              <a:ext cx="516731" cy="516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6" name="Group 8"/>
          <p:cNvGrpSpPr/>
          <p:nvPr userDrawn="1"/>
        </p:nvGrpSpPr>
        <p:grpSpPr>
          <a:xfrm>
            <a:off x="6287839" y="389917"/>
            <a:ext cx="6096503" cy="56431"/>
            <a:chOff x="2110637" y="95339"/>
            <a:chExt cx="6096503" cy="56431"/>
          </a:xfrm>
        </p:grpSpPr>
        <p:sp>
          <p:nvSpPr>
            <p:cNvPr id="17" name="Rectangle: Rounded Corners 9"/>
            <p:cNvSpPr/>
            <p:nvPr/>
          </p:nvSpPr>
          <p:spPr>
            <a:xfrm rot="2700000" flipH="1">
              <a:off x="4686828"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Rounded Corners 10"/>
            <p:cNvSpPr/>
            <p:nvPr/>
          </p:nvSpPr>
          <p:spPr>
            <a:xfrm rot="2700000" flipH="1">
              <a:off x="4908751"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Rounded Corners 11"/>
            <p:cNvSpPr/>
            <p:nvPr/>
          </p:nvSpPr>
          <p:spPr>
            <a:xfrm rot="2700000" flipH="1">
              <a:off x="5130674"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Rounded Corners 12"/>
            <p:cNvSpPr/>
            <p:nvPr/>
          </p:nvSpPr>
          <p:spPr>
            <a:xfrm rot="2700000" flipH="1">
              <a:off x="5352597"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Rounded Corners 13"/>
            <p:cNvSpPr/>
            <p:nvPr/>
          </p:nvSpPr>
          <p:spPr>
            <a:xfrm rot="2700000" flipH="1">
              <a:off x="5574518" y="-2480852"/>
              <a:ext cx="56431" cy="52088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2" name="Freeform 62"/>
          <p:cNvSpPr>
            <a:spLocks noEditPoints="1"/>
          </p:cNvSpPr>
          <p:nvPr userDrawn="1"/>
        </p:nvSpPr>
        <p:spPr bwMode="auto">
          <a:xfrm>
            <a:off x="1407475" y="6435855"/>
            <a:ext cx="121482" cy="119439"/>
          </a:xfrm>
          <a:custGeom>
            <a:avLst/>
            <a:gdLst>
              <a:gd name="T0" fmla="*/ 92739 w 55"/>
              <a:gd name="T1" fmla="*/ 185737 h 54"/>
              <a:gd name="T2" fmla="*/ 0 w 55"/>
              <a:gd name="T3" fmla="*/ 92869 h 54"/>
              <a:gd name="T4" fmla="*/ 92739 w 55"/>
              <a:gd name="T5" fmla="*/ 0 h 54"/>
              <a:gd name="T6" fmla="*/ 188913 w 55"/>
              <a:gd name="T7" fmla="*/ 92869 h 54"/>
              <a:gd name="T8" fmla="*/ 92739 w 55"/>
              <a:gd name="T9" fmla="*/ 185737 h 54"/>
              <a:gd name="T10" fmla="*/ 13739 w 55"/>
              <a:gd name="T11" fmla="*/ 92869 h 54"/>
              <a:gd name="T12" fmla="*/ 92739 w 55"/>
              <a:gd name="T13" fmla="*/ 171979 h 54"/>
              <a:gd name="T14" fmla="*/ 171739 w 55"/>
              <a:gd name="T15" fmla="*/ 92869 h 54"/>
              <a:gd name="T16" fmla="*/ 92739 w 55"/>
              <a:gd name="T17" fmla="*/ 13758 h 54"/>
              <a:gd name="T18" fmla="*/ 13739 w 55"/>
              <a:gd name="T19" fmla="*/ 92869 h 54"/>
              <a:gd name="T20" fmla="*/ 140826 w 55"/>
              <a:gd name="T21" fmla="*/ 127264 h 54"/>
              <a:gd name="T22" fmla="*/ 96174 w 55"/>
              <a:gd name="T23" fmla="*/ 151341 h 54"/>
              <a:gd name="T24" fmla="*/ 37783 w 55"/>
              <a:gd name="T25" fmla="*/ 92869 h 54"/>
              <a:gd name="T26" fmla="*/ 96174 w 55"/>
              <a:gd name="T27" fmla="*/ 34396 h 54"/>
              <a:gd name="T28" fmla="*/ 137391 w 55"/>
              <a:gd name="T29" fmla="*/ 58473 h 54"/>
              <a:gd name="T30" fmla="*/ 137391 w 55"/>
              <a:gd name="T31" fmla="*/ 72231 h 54"/>
              <a:gd name="T32" fmla="*/ 137391 w 55"/>
              <a:gd name="T33" fmla="*/ 72231 h 54"/>
              <a:gd name="T34" fmla="*/ 123652 w 55"/>
              <a:gd name="T35" fmla="*/ 72231 h 54"/>
              <a:gd name="T36" fmla="*/ 120217 w 55"/>
              <a:gd name="T37" fmla="*/ 72231 h 54"/>
              <a:gd name="T38" fmla="*/ 120217 w 55"/>
              <a:gd name="T39" fmla="*/ 61912 h 54"/>
              <a:gd name="T40" fmla="*/ 96174 w 55"/>
              <a:gd name="T41" fmla="*/ 51594 h 54"/>
              <a:gd name="T42" fmla="*/ 54957 w 55"/>
              <a:gd name="T43" fmla="*/ 92869 h 54"/>
              <a:gd name="T44" fmla="*/ 96174 w 55"/>
              <a:gd name="T45" fmla="*/ 134143 h 54"/>
              <a:gd name="T46" fmla="*/ 120217 w 55"/>
              <a:gd name="T47" fmla="*/ 123825 h 54"/>
              <a:gd name="T48" fmla="*/ 120217 w 55"/>
              <a:gd name="T49" fmla="*/ 113506 h 54"/>
              <a:gd name="T50" fmla="*/ 123652 w 55"/>
              <a:gd name="T51" fmla="*/ 113506 h 54"/>
              <a:gd name="T52" fmla="*/ 137391 w 55"/>
              <a:gd name="T53" fmla="*/ 113506 h 54"/>
              <a:gd name="T54" fmla="*/ 140826 w 55"/>
              <a:gd name="T55" fmla="*/ 113506 h 54"/>
              <a:gd name="T56" fmla="*/ 140826 w 55"/>
              <a:gd name="T57" fmla="*/ 127264 h 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5" h="54">
                <a:moveTo>
                  <a:pt x="27" y="54"/>
                </a:moveTo>
                <a:cubicBezTo>
                  <a:pt x="12" y="54"/>
                  <a:pt x="0" y="42"/>
                  <a:pt x="0" y="27"/>
                </a:cubicBezTo>
                <a:cubicBezTo>
                  <a:pt x="0" y="12"/>
                  <a:pt x="12" y="0"/>
                  <a:pt x="27" y="0"/>
                </a:cubicBezTo>
                <a:cubicBezTo>
                  <a:pt x="42" y="0"/>
                  <a:pt x="55" y="12"/>
                  <a:pt x="55" y="27"/>
                </a:cubicBezTo>
                <a:cubicBezTo>
                  <a:pt x="55" y="42"/>
                  <a:pt x="42" y="54"/>
                  <a:pt x="27" y="54"/>
                </a:cubicBezTo>
                <a:close/>
                <a:moveTo>
                  <a:pt x="4" y="27"/>
                </a:moveTo>
                <a:cubicBezTo>
                  <a:pt x="4" y="40"/>
                  <a:pt x="15" y="50"/>
                  <a:pt x="27" y="50"/>
                </a:cubicBezTo>
                <a:cubicBezTo>
                  <a:pt x="40" y="50"/>
                  <a:pt x="50" y="40"/>
                  <a:pt x="50" y="27"/>
                </a:cubicBezTo>
                <a:cubicBezTo>
                  <a:pt x="50" y="14"/>
                  <a:pt x="40" y="4"/>
                  <a:pt x="27" y="4"/>
                </a:cubicBezTo>
                <a:cubicBezTo>
                  <a:pt x="15" y="4"/>
                  <a:pt x="4" y="14"/>
                  <a:pt x="4" y="27"/>
                </a:cubicBezTo>
                <a:close/>
                <a:moveTo>
                  <a:pt x="41" y="37"/>
                </a:moveTo>
                <a:cubicBezTo>
                  <a:pt x="41" y="42"/>
                  <a:pt x="33" y="44"/>
                  <a:pt x="28" y="44"/>
                </a:cubicBezTo>
                <a:cubicBezTo>
                  <a:pt x="18" y="44"/>
                  <a:pt x="11" y="37"/>
                  <a:pt x="11" y="27"/>
                </a:cubicBezTo>
                <a:cubicBezTo>
                  <a:pt x="11" y="17"/>
                  <a:pt x="18" y="10"/>
                  <a:pt x="28" y="10"/>
                </a:cubicBezTo>
                <a:cubicBezTo>
                  <a:pt x="31" y="10"/>
                  <a:pt x="40" y="11"/>
                  <a:pt x="40" y="17"/>
                </a:cubicBezTo>
                <a:cubicBezTo>
                  <a:pt x="40" y="21"/>
                  <a:pt x="40" y="21"/>
                  <a:pt x="40" y="21"/>
                </a:cubicBezTo>
                <a:cubicBezTo>
                  <a:pt x="40" y="21"/>
                  <a:pt x="40" y="21"/>
                  <a:pt x="40" y="21"/>
                </a:cubicBezTo>
                <a:cubicBezTo>
                  <a:pt x="36" y="21"/>
                  <a:pt x="36" y="21"/>
                  <a:pt x="36" y="21"/>
                </a:cubicBezTo>
                <a:cubicBezTo>
                  <a:pt x="35" y="21"/>
                  <a:pt x="35" y="21"/>
                  <a:pt x="35" y="21"/>
                </a:cubicBezTo>
                <a:cubicBezTo>
                  <a:pt x="35" y="18"/>
                  <a:pt x="35" y="18"/>
                  <a:pt x="35" y="18"/>
                </a:cubicBezTo>
                <a:cubicBezTo>
                  <a:pt x="35" y="16"/>
                  <a:pt x="31" y="15"/>
                  <a:pt x="28" y="15"/>
                </a:cubicBezTo>
                <a:cubicBezTo>
                  <a:pt x="21" y="15"/>
                  <a:pt x="16" y="20"/>
                  <a:pt x="16" y="27"/>
                </a:cubicBezTo>
                <a:cubicBezTo>
                  <a:pt x="16" y="34"/>
                  <a:pt x="21" y="39"/>
                  <a:pt x="28" y="39"/>
                </a:cubicBezTo>
                <a:cubicBezTo>
                  <a:pt x="31" y="39"/>
                  <a:pt x="35" y="38"/>
                  <a:pt x="35" y="36"/>
                </a:cubicBezTo>
                <a:cubicBezTo>
                  <a:pt x="35" y="33"/>
                  <a:pt x="35" y="33"/>
                  <a:pt x="35" y="33"/>
                </a:cubicBezTo>
                <a:cubicBezTo>
                  <a:pt x="35" y="33"/>
                  <a:pt x="36" y="33"/>
                  <a:pt x="36" y="33"/>
                </a:cubicBezTo>
                <a:cubicBezTo>
                  <a:pt x="40" y="33"/>
                  <a:pt x="40" y="33"/>
                  <a:pt x="40" y="33"/>
                </a:cubicBezTo>
                <a:cubicBezTo>
                  <a:pt x="41" y="33"/>
                  <a:pt x="41" y="33"/>
                  <a:pt x="41" y="33"/>
                </a:cubicBezTo>
                <a:lnTo>
                  <a:pt x="41" y="37"/>
                </a:lnTo>
                <a:close/>
              </a:path>
            </a:pathLst>
          </a:custGeom>
          <a:solidFill>
            <a:schemeClr val="bg1">
              <a:lumMod val="75000"/>
            </a:schemeClr>
          </a:solidFill>
          <a:ln>
            <a:noFill/>
          </a:ln>
        </p:spPr>
        <p:txBody>
          <a:bodyPr/>
          <a:lstStyle/>
          <a:p>
            <a:endParaRPr lang="en-US" b="0" dirty="0">
              <a:solidFill>
                <a:schemeClr val="bg1">
                  <a:lumMod val="75000"/>
                </a:schemeClr>
              </a:solidFill>
              <a:latin typeface="HelveticaNeue light" panose="00000400000000000000" pitchFamily="2" charset="0"/>
            </a:endParaRPr>
          </a:p>
        </p:txBody>
      </p:sp>
      <p:sp>
        <p:nvSpPr>
          <p:cNvPr id="23" name="Rectangle: Rounded Corners 18"/>
          <p:cNvSpPr/>
          <p:nvPr userDrawn="1"/>
        </p:nvSpPr>
        <p:spPr>
          <a:xfrm rot="2700000">
            <a:off x="-59091" y="5630552"/>
            <a:ext cx="1016000" cy="1670564"/>
          </a:xfrm>
          <a:prstGeom prst="roundRect">
            <a:avLst>
              <a:gd name="adj" fmla="val 50000"/>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24" name="TextBox 19"/>
          <p:cNvSpPr txBox="1"/>
          <p:nvPr userDrawn="1"/>
        </p:nvSpPr>
        <p:spPr>
          <a:xfrm>
            <a:off x="-354267" y="5803941"/>
            <a:ext cx="1753020" cy="923330"/>
          </a:xfrm>
          <a:prstGeom prst="rect">
            <a:avLst/>
          </a:prstGeom>
          <a:noFill/>
        </p:spPr>
        <p:txBody>
          <a:bodyPr wrap="square" rtlCol="0">
            <a:spAutoFit/>
          </a:bodyPr>
          <a:lstStyle/>
          <a:p>
            <a:pPr algn="ctr"/>
            <a:fld id="{260E2A6B-A809-4840-BF14-8648BC0BDF87}" type="slidenum">
              <a:rPr lang="id-ID" sz="5400" b="1" i="1" smtClean="0">
                <a:solidFill>
                  <a:schemeClr val="bg1"/>
                </a:solidFill>
                <a:latin typeface="Gotham Bold" panose="02000803030000020004" pitchFamily="2" charset="0"/>
                <a:ea typeface="Liberation Sans" panose="020B0604020202020204" pitchFamily="34" charset="0"/>
                <a:cs typeface="Segoe UI" panose="020B0502040204020203" pitchFamily="34" charset="0"/>
              </a:rPr>
            </a:fld>
            <a:endParaRPr lang="id-ID" sz="11500" b="1" i="1" dirty="0">
              <a:solidFill>
                <a:schemeClr val="bg1"/>
              </a:solidFill>
              <a:latin typeface="Gotham Bold" panose="02000803030000020004" pitchFamily="2" charset="0"/>
              <a:ea typeface="Liberation Sans" panose="020B0604020202020204" pitchFamily="34" charset="0"/>
              <a:cs typeface="Segoe UI" panose="020B0502040204020203" pitchFamily="34" charset="0"/>
            </a:endParaRPr>
          </a:p>
        </p:txBody>
      </p:sp>
      <p:sp>
        <p:nvSpPr>
          <p:cNvPr id="25" name="Rectangle: Rounded Corners 20"/>
          <p:cNvSpPr/>
          <p:nvPr userDrawn="1"/>
        </p:nvSpPr>
        <p:spPr>
          <a:xfrm rot="2700000" flipH="1">
            <a:off x="253214" y="5169707"/>
            <a:ext cx="82145" cy="1268468"/>
          </a:xfrm>
          <a:prstGeom prst="roundRect">
            <a:avLst>
              <a:gd name="adj" fmla="val 50000"/>
            </a:avLst>
          </a:prstGeom>
          <a:solidFill>
            <a:schemeClr val="bg1">
              <a:lumMod val="9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Rounded Corners 21"/>
          <p:cNvSpPr/>
          <p:nvPr userDrawn="1"/>
        </p:nvSpPr>
        <p:spPr>
          <a:xfrm rot="2700000" flipH="1">
            <a:off x="2316474" y="4352866"/>
            <a:ext cx="45719" cy="2004557"/>
          </a:xfrm>
          <a:prstGeom prst="roundRect">
            <a:avLst>
              <a:gd name="adj" fmla="val 50000"/>
            </a:avLst>
          </a:prstGeom>
          <a:solidFill>
            <a:schemeClr val="bg1">
              <a:lumMod val="9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Rounded Corners 22"/>
          <p:cNvSpPr/>
          <p:nvPr userDrawn="1"/>
        </p:nvSpPr>
        <p:spPr>
          <a:xfrm rot="2700000" flipH="1">
            <a:off x="7578004" y="4063217"/>
            <a:ext cx="45793" cy="3811593"/>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Rounded Corners 23"/>
          <p:cNvSpPr/>
          <p:nvPr userDrawn="1"/>
        </p:nvSpPr>
        <p:spPr>
          <a:xfrm rot="2700000" flipH="1">
            <a:off x="9656665" y="2296495"/>
            <a:ext cx="184279" cy="3831779"/>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Rounded Corners 24"/>
          <p:cNvSpPr/>
          <p:nvPr userDrawn="1"/>
        </p:nvSpPr>
        <p:spPr>
          <a:xfrm rot="2700000">
            <a:off x="7063233" y="373967"/>
            <a:ext cx="550790" cy="1670564"/>
          </a:xfrm>
          <a:prstGeom prst="roundRect">
            <a:avLst>
              <a:gd name="adj" fmla="val 50000"/>
            </a:avLst>
          </a:prstGeom>
          <a:solidFill>
            <a:schemeClr val="bg1">
              <a:lumMod val="9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0" name="Rectangle: Rounded Corners 25"/>
          <p:cNvSpPr/>
          <p:nvPr userDrawn="1"/>
        </p:nvSpPr>
        <p:spPr>
          <a:xfrm rot="2700000">
            <a:off x="7552981" y="-744033"/>
            <a:ext cx="350766" cy="1670564"/>
          </a:xfrm>
          <a:prstGeom prst="roundRect">
            <a:avLst>
              <a:gd name="adj" fmla="val 50000"/>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1" name="Rectangle: Rounded Corners 37"/>
          <p:cNvSpPr/>
          <p:nvPr userDrawn="1"/>
        </p:nvSpPr>
        <p:spPr>
          <a:xfrm rot="2700000" flipH="1">
            <a:off x="11207545" y="4393474"/>
            <a:ext cx="66130" cy="2280169"/>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Rectangle: Rounded Corners 45"/>
          <p:cNvSpPr/>
          <p:nvPr userDrawn="1"/>
        </p:nvSpPr>
        <p:spPr>
          <a:xfrm rot="2700000" flipH="1">
            <a:off x="1440024" y="-754721"/>
            <a:ext cx="82145" cy="1268468"/>
          </a:xfrm>
          <a:prstGeom prst="roundRect">
            <a:avLst>
              <a:gd name="adj" fmla="val 50000"/>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Rectangle: Rounded Corners 46"/>
          <p:cNvSpPr/>
          <p:nvPr userDrawn="1"/>
        </p:nvSpPr>
        <p:spPr>
          <a:xfrm rot="2700000" flipH="1">
            <a:off x="451809" y="-689965"/>
            <a:ext cx="342894" cy="1264079"/>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5" name="Group 4"/>
          <p:cNvGrpSpPr/>
          <p:nvPr userDrawn="1"/>
        </p:nvGrpSpPr>
        <p:grpSpPr>
          <a:xfrm>
            <a:off x="9688341" y="306160"/>
            <a:ext cx="1967365" cy="420715"/>
            <a:chOff x="0" y="0"/>
            <a:chExt cx="1468" cy="314"/>
          </a:xfrm>
        </p:grpSpPr>
        <p:sp>
          <p:nvSpPr>
            <p:cNvPr id="36" name="Rectangle 5"/>
            <p:cNvSpPr/>
            <p:nvPr/>
          </p:nvSpPr>
          <p:spPr>
            <a:xfrm>
              <a:off x="0" y="0"/>
              <a:ext cx="307" cy="314"/>
            </a:xfrm>
            <a:prstGeom prst="rect">
              <a:avLst/>
            </a:prstGeom>
            <a:solidFill>
              <a:srgbClr val="008BD4"/>
            </a:solidFill>
            <a:ln w="9525">
              <a:noFill/>
            </a:ln>
          </p:spPr>
          <p:txBody>
            <a:bodyPr/>
            <a:lstStyle/>
            <a:p>
              <a:endParaRPr lang="zh-CN" altLang="en-US" dirty="0">
                <a:latin typeface="Arial" panose="020B0604020202020204" pitchFamily="34" charset="0"/>
              </a:endParaRPr>
            </a:p>
          </p:txBody>
        </p:sp>
        <p:sp>
          <p:nvSpPr>
            <p:cNvPr id="37" name="Freeform 6"/>
            <p:cNvSpPr>
              <a:spLocks noEditPoints="1"/>
            </p:cNvSpPr>
            <p:nvPr/>
          </p:nvSpPr>
          <p:spPr>
            <a:xfrm>
              <a:off x="391" y="12"/>
              <a:ext cx="1077" cy="287"/>
            </a:xfrm>
            <a:custGeom>
              <a:avLst/>
              <a:gdLst/>
              <a:ahLst/>
              <a:cxnLst>
                <a:cxn ang="0">
                  <a:pos x="98" y="284"/>
                </a:cxn>
                <a:cxn ang="0">
                  <a:pos x="70" y="286"/>
                </a:cxn>
                <a:cxn ang="0">
                  <a:pos x="125" y="237"/>
                </a:cxn>
                <a:cxn ang="0">
                  <a:pos x="172" y="250"/>
                </a:cxn>
                <a:cxn ang="0">
                  <a:pos x="212" y="271"/>
                </a:cxn>
                <a:cxn ang="0">
                  <a:pos x="280" y="284"/>
                </a:cxn>
                <a:cxn ang="0">
                  <a:pos x="341" y="256"/>
                </a:cxn>
                <a:cxn ang="0">
                  <a:pos x="348" y="284"/>
                </a:cxn>
                <a:cxn ang="0">
                  <a:pos x="424" y="277"/>
                </a:cxn>
                <a:cxn ang="0">
                  <a:pos x="460" y="284"/>
                </a:cxn>
                <a:cxn ang="0">
                  <a:pos x="555" y="238"/>
                </a:cxn>
                <a:cxn ang="0">
                  <a:pos x="600" y="263"/>
                </a:cxn>
                <a:cxn ang="0">
                  <a:pos x="628" y="247"/>
                </a:cxn>
                <a:cxn ang="0">
                  <a:pos x="675" y="286"/>
                </a:cxn>
                <a:cxn ang="0">
                  <a:pos x="712" y="237"/>
                </a:cxn>
                <a:cxn ang="0">
                  <a:pos x="794" y="280"/>
                </a:cxn>
                <a:cxn ang="0">
                  <a:pos x="841" y="267"/>
                </a:cxn>
                <a:cxn ang="0">
                  <a:pos x="890" y="238"/>
                </a:cxn>
                <a:cxn ang="0">
                  <a:pos x="944" y="237"/>
                </a:cxn>
                <a:cxn ang="0">
                  <a:pos x="971" y="237"/>
                </a:cxn>
                <a:cxn ang="0">
                  <a:pos x="1037" y="248"/>
                </a:cxn>
                <a:cxn ang="0">
                  <a:pos x="222" y="33"/>
                </a:cxn>
                <a:cxn ang="0">
                  <a:pos x="131" y="111"/>
                </a:cxn>
                <a:cxn ang="0">
                  <a:pos x="122" y="99"/>
                </a:cxn>
                <a:cxn ang="0">
                  <a:pos x="89" y="61"/>
                </a:cxn>
                <a:cxn ang="0">
                  <a:pos x="92" y="112"/>
                </a:cxn>
                <a:cxn ang="0">
                  <a:pos x="8" y="65"/>
                </a:cxn>
                <a:cxn ang="0">
                  <a:pos x="124" y="21"/>
                </a:cxn>
                <a:cxn ang="0">
                  <a:pos x="941" y="87"/>
                </a:cxn>
                <a:cxn ang="0">
                  <a:pos x="870" y="73"/>
                </a:cxn>
                <a:cxn ang="0">
                  <a:pos x="867" y="17"/>
                </a:cxn>
                <a:cxn ang="0">
                  <a:pos x="735" y="19"/>
                </a:cxn>
                <a:cxn ang="0">
                  <a:pos x="752" y="84"/>
                </a:cxn>
                <a:cxn ang="0">
                  <a:pos x="734" y="115"/>
                </a:cxn>
                <a:cxn ang="0">
                  <a:pos x="751" y="161"/>
                </a:cxn>
                <a:cxn ang="0">
                  <a:pos x="731" y="187"/>
                </a:cxn>
                <a:cxn ang="0">
                  <a:pos x="566" y="148"/>
                </a:cxn>
                <a:cxn ang="0">
                  <a:pos x="594" y="90"/>
                </a:cxn>
                <a:cxn ang="0">
                  <a:pos x="615" y="128"/>
                </a:cxn>
                <a:cxn ang="0">
                  <a:pos x="661" y="92"/>
                </a:cxn>
                <a:cxn ang="0">
                  <a:pos x="631" y="63"/>
                </a:cxn>
                <a:cxn ang="0">
                  <a:pos x="620" y="30"/>
                </a:cxn>
                <a:cxn ang="0">
                  <a:pos x="740" y="35"/>
                </a:cxn>
                <a:cxn ang="0">
                  <a:pos x="699" y="66"/>
                </a:cxn>
                <a:cxn ang="0">
                  <a:pos x="1048" y="28"/>
                </a:cxn>
                <a:cxn ang="0">
                  <a:pos x="984" y="103"/>
                </a:cxn>
                <a:cxn ang="0">
                  <a:pos x="1068" y="144"/>
                </a:cxn>
                <a:cxn ang="0">
                  <a:pos x="957" y="177"/>
                </a:cxn>
                <a:cxn ang="0">
                  <a:pos x="857" y="120"/>
                </a:cxn>
                <a:cxn ang="0">
                  <a:pos x="960" y="44"/>
                </a:cxn>
                <a:cxn ang="0">
                  <a:pos x="1030" y="51"/>
                </a:cxn>
                <a:cxn ang="0">
                  <a:pos x="284" y="52"/>
                </a:cxn>
                <a:cxn ang="0">
                  <a:pos x="506" y="20"/>
                </a:cxn>
                <a:cxn ang="0">
                  <a:pos x="437" y="195"/>
                </a:cxn>
                <a:cxn ang="0">
                  <a:pos x="398" y="51"/>
                </a:cxn>
                <a:cxn ang="0">
                  <a:pos x="322" y="47"/>
                </a:cxn>
                <a:cxn ang="0">
                  <a:pos x="348" y="83"/>
                </a:cxn>
                <a:cxn ang="0">
                  <a:pos x="370" y="90"/>
                </a:cxn>
                <a:cxn ang="0">
                  <a:pos x="322" y="137"/>
                </a:cxn>
                <a:cxn ang="0">
                  <a:pos x="474" y="171"/>
                </a:cxn>
                <a:cxn ang="0">
                  <a:pos x="913" y="150"/>
                </a:cxn>
                <a:cxn ang="0">
                  <a:pos x="984" y="173"/>
                </a:cxn>
              </a:cxnLst>
              <a:rect l="0" t="0" r="0" b="0"/>
              <a:pathLst>
                <a:path w="2615" h="684">
                  <a:moveTo>
                    <a:pt x="102" y="607"/>
                  </a:moveTo>
                  <a:lnTo>
                    <a:pt x="99" y="567"/>
                  </a:lnTo>
                  <a:cubicBezTo>
                    <a:pt x="98" y="567"/>
                    <a:pt x="98" y="567"/>
                    <a:pt x="97" y="568"/>
                  </a:cubicBezTo>
                  <a:cubicBezTo>
                    <a:pt x="95" y="569"/>
                    <a:pt x="93" y="569"/>
                    <a:pt x="91" y="569"/>
                  </a:cubicBezTo>
                  <a:cubicBezTo>
                    <a:pt x="89" y="569"/>
                    <a:pt x="87" y="569"/>
                    <a:pt x="84" y="568"/>
                  </a:cubicBezTo>
                  <a:cubicBezTo>
                    <a:pt x="75" y="565"/>
                    <a:pt x="68" y="563"/>
                    <a:pt x="61" y="564"/>
                  </a:cubicBezTo>
                  <a:cubicBezTo>
                    <a:pt x="27" y="565"/>
                    <a:pt x="9" y="586"/>
                    <a:pt x="9" y="626"/>
                  </a:cubicBezTo>
                  <a:cubicBezTo>
                    <a:pt x="9" y="664"/>
                    <a:pt x="27" y="683"/>
                    <a:pt x="62" y="684"/>
                  </a:cubicBezTo>
                  <a:cubicBezTo>
                    <a:pt x="84" y="684"/>
                    <a:pt x="98" y="674"/>
                    <a:pt x="105" y="652"/>
                  </a:cubicBezTo>
                  <a:lnTo>
                    <a:pt x="98" y="648"/>
                  </a:lnTo>
                  <a:cubicBezTo>
                    <a:pt x="91" y="667"/>
                    <a:pt x="80" y="676"/>
                    <a:pt x="66" y="676"/>
                  </a:cubicBezTo>
                  <a:cubicBezTo>
                    <a:pt x="44" y="675"/>
                    <a:pt x="33" y="657"/>
                    <a:pt x="33" y="623"/>
                  </a:cubicBezTo>
                  <a:cubicBezTo>
                    <a:pt x="33" y="589"/>
                    <a:pt x="42" y="572"/>
                    <a:pt x="62" y="572"/>
                  </a:cubicBezTo>
                  <a:cubicBezTo>
                    <a:pt x="77" y="571"/>
                    <a:pt x="88" y="584"/>
                    <a:pt x="95" y="610"/>
                  </a:cubicBezTo>
                  <a:lnTo>
                    <a:pt x="102" y="607"/>
                  </a:lnTo>
                  <a:close/>
                  <a:moveTo>
                    <a:pt x="189" y="676"/>
                  </a:moveTo>
                  <a:lnTo>
                    <a:pt x="189" y="681"/>
                  </a:lnTo>
                  <a:lnTo>
                    <a:pt x="238" y="681"/>
                  </a:lnTo>
                  <a:lnTo>
                    <a:pt x="238" y="676"/>
                  </a:lnTo>
                  <a:cubicBezTo>
                    <a:pt x="228" y="676"/>
                    <a:pt x="223" y="670"/>
                    <a:pt x="224" y="659"/>
                  </a:cubicBezTo>
                  <a:lnTo>
                    <a:pt x="224" y="590"/>
                  </a:lnTo>
                  <a:cubicBezTo>
                    <a:pt x="223" y="578"/>
                    <a:pt x="228" y="573"/>
                    <a:pt x="237" y="574"/>
                  </a:cubicBezTo>
                  <a:lnTo>
                    <a:pt x="237" y="566"/>
                  </a:lnTo>
                  <a:lnTo>
                    <a:pt x="190" y="566"/>
                  </a:lnTo>
                  <a:lnTo>
                    <a:pt x="190" y="574"/>
                  </a:lnTo>
                  <a:cubicBezTo>
                    <a:pt x="199" y="573"/>
                    <a:pt x="203" y="578"/>
                    <a:pt x="203" y="590"/>
                  </a:cubicBezTo>
                  <a:lnTo>
                    <a:pt x="203" y="617"/>
                  </a:lnTo>
                  <a:lnTo>
                    <a:pt x="158" y="617"/>
                  </a:lnTo>
                  <a:lnTo>
                    <a:pt x="158" y="590"/>
                  </a:lnTo>
                  <a:cubicBezTo>
                    <a:pt x="157" y="578"/>
                    <a:pt x="161" y="572"/>
                    <a:pt x="171" y="574"/>
                  </a:cubicBezTo>
                  <a:lnTo>
                    <a:pt x="171" y="566"/>
                  </a:lnTo>
                  <a:lnTo>
                    <a:pt x="123" y="566"/>
                  </a:lnTo>
                  <a:lnTo>
                    <a:pt x="123" y="574"/>
                  </a:lnTo>
                  <a:cubicBezTo>
                    <a:pt x="133" y="572"/>
                    <a:pt x="138" y="578"/>
                    <a:pt x="137" y="590"/>
                  </a:cubicBezTo>
                  <a:lnTo>
                    <a:pt x="137" y="659"/>
                  </a:lnTo>
                  <a:cubicBezTo>
                    <a:pt x="137" y="670"/>
                    <a:pt x="132" y="676"/>
                    <a:pt x="123" y="676"/>
                  </a:cubicBezTo>
                  <a:lnTo>
                    <a:pt x="123" y="681"/>
                  </a:lnTo>
                  <a:lnTo>
                    <a:pt x="171" y="681"/>
                  </a:lnTo>
                  <a:lnTo>
                    <a:pt x="171" y="676"/>
                  </a:lnTo>
                  <a:cubicBezTo>
                    <a:pt x="162" y="675"/>
                    <a:pt x="157" y="670"/>
                    <a:pt x="158" y="659"/>
                  </a:cubicBezTo>
                  <a:lnTo>
                    <a:pt x="158" y="625"/>
                  </a:lnTo>
                  <a:lnTo>
                    <a:pt x="203" y="625"/>
                  </a:lnTo>
                  <a:lnTo>
                    <a:pt x="203" y="659"/>
                  </a:lnTo>
                  <a:cubicBezTo>
                    <a:pt x="204" y="670"/>
                    <a:pt x="199" y="676"/>
                    <a:pt x="189" y="676"/>
                  </a:cubicBezTo>
                  <a:close/>
                  <a:moveTo>
                    <a:pt x="304" y="566"/>
                  </a:moveTo>
                  <a:lnTo>
                    <a:pt x="255" y="566"/>
                  </a:lnTo>
                  <a:lnTo>
                    <a:pt x="255" y="574"/>
                  </a:lnTo>
                  <a:cubicBezTo>
                    <a:pt x="265" y="573"/>
                    <a:pt x="270" y="578"/>
                    <a:pt x="269" y="590"/>
                  </a:cubicBezTo>
                  <a:lnTo>
                    <a:pt x="269" y="659"/>
                  </a:lnTo>
                  <a:cubicBezTo>
                    <a:pt x="270" y="670"/>
                    <a:pt x="265" y="676"/>
                    <a:pt x="254" y="676"/>
                  </a:cubicBezTo>
                  <a:lnTo>
                    <a:pt x="254" y="681"/>
                  </a:lnTo>
                  <a:lnTo>
                    <a:pt x="304" y="681"/>
                  </a:lnTo>
                  <a:lnTo>
                    <a:pt x="304" y="676"/>
                  </a:lnTo>
                  <a:cubicBezTo>
                    <a:pt x="294" y="676"/>
                    <a:pt x="290" y="670"/>
                    <a:pt x="291" y="659"/>
                  </a:cubicBezTo>
                  <a:lnTo>
                    <a:pt x="291" y="590"/>
                  </a:lnTo>
                  <a:cubicBezTo>
                    <a:pt x="290" y="578"/>
                    <a:pt x="294" y="572"/>
                    <a:pt x="304" y="574"/>
                  </a:cubicBezTo>
                  <a:lnTo>
                    <a:pt x="304" y="566"/>
                  </a:lnTo>
                  <a:close/>
                  <a:moveTo>
                    <a:pt x="433" y="566"/>
                  </a:moveTo>
                  <a:lnTo>
                    <a:pt x="394" y="566"/>
                  </a:lnTo>
                  <a:lnTo>
                    <a:pt x="394" y="574"/>
                  </a:lnTo>
                  <a:cubicBezTo>
                    <a:pt x="406" y="572"/>
                    <a:pt x="411" y="579"/>
                    <a:pt x="410" y="596"/>
                  </a:cubicBezTo>
                  <a:lnTo>
                    <a:pt x="410" y="652"/>
                  </a:lnTo>
                  <a:lnTo>
                    <a:pt x="353" y="566"/>
                  </a:lnTo>
                  <a:lnTo>
                    <a:pt x="320" y="566"/>
                  </a:lnTo>
                  <a:lnTo>
                    <a:pt x="320" y="574"/>
                  </a:lnTo>
                  <a:cubicBezTo>
                    <a:pt x="331" y="572"/>
                    <a:pt x="336" y="579"/>
                    <a:pt x="335" y="592"/>
                  </a:cubicBezTo>
                  <a:lnTo>
                    <a:pt x="335" y="653"/>
                  </a:lnTo>
                  <a:cubicBezTo>
                    <a:pt x="336" y="669"/>
                    <a:pt x="331" y="677"/>
                    <a:pt x="320" y="676"/>
                  </a:cubicBezTo>
                  <a:lnTo>
                    <a:pt x="320" y="681"/>
                  </a:lnTo>
                  <a:lnTo>
                    <a:pt x="359" y="681"/>
                  </a:lnTo>
                  <a:lnTo>
                    <a:pt x="359" y="676"/>
                  </a:lnTo>
                  <a:cubicBezTo>
                    <a:pt x="347" y="677"/>
                    <a:pt x="341" y="669"/>
                    <a:pt x="342" y="653"/>
                  </a:cubicBezTo>
                  <a:lnTo>
                    <a:pt x="342" y="589"/>
                  </a:lnTo>
                  <a:lnTo>
                    <a:pt x="406" y="682"/>
                  </a:lnTo>
                  <a:lnTo>
                    <a:pt x="418" y="682"/>
                  </a:lnTo>
                  <a:lnTo>
                    <a:pt x="418" y="596"/>
                  </a:lnTo>
                  <a:cubicBezTo>
                    <a:pt x="417" y="580"/>
                    <a:pt x="422" y="572"/>
                    <a:pt x="433" y="574"/>
                  </a:cubicBezTo>
                  <a:lnTo>
                    <a:pt x="433" y="566"/>
                  </a:lnTo>
                  <a:close/>
                  <a:moveTo>
                    <a:pt x="509" y="676"/>
                  </a:moveTo>
                  <a:lnTo>
                    <a:pt x="509" y="681"/>
                  </a:lnTo>
                  <a:lnTo>
                    <a:pt x="561" y="681"/>
                  </a:lnTo>
                  <a:lnTo>
                    <a:pt x="561" y="676"/>
                  </a:lnTo>
                  <a:cubicBezTo>
                    <a:pt x="555" y="676"/>
                    <a:pt x="551" y="674"/>
                    <a:pt x="549" y="672"/>
                  </a:cubicBezTo>
                  <a:cubicBezTo>
                    <a:pt x="547" y="670"/>
                    <a:pt x="545" y="666"/>
                    <a:pt x="543" y="660"/>
                  </a:cubicBezTo>
                  <a:lnTo>
                    <a:pt x="511" y="565"/>
                  </a:lnTo>
                  <a:lnTo>
                    <a:pt x="499" y="566"/>
                  </a:lnTo>
                  <a:cubicBezTo>
                    <a:pt x="496" y="573"/>
                    <a:pt x="492" y="586"/>
                    <a:pt x="485" y="604"/>
                  </a:cubicBezTo>
                  <a:cubicBezTo>
                    <a:pt x="472" y="643"/>
                    <a:pt x="463" y="665"/>
                    <a:pt x="459" y="672"/>
                  </a:cubicBezTo>
                  <a:cubicBezTo>
                    <a:pt x="459" y="674"/>
                    <a:pt x="454" y="675"/>
                    <a:pt x="446" y="676"/>
                  </a:cubicBezTo>
                  <a:lnTo>
                    <a:pt x="446" y="681"/>
                  </a:lnTo>
                  <a:lnTo>
                    <a:pt x="485" y="681"/>
                  </a:lnTo>
                  <a:lnTo>
                    <a:pt x="485" y="676"/>
                  </a:lnTo>
                  <a:cubicBezTo>
                    <a:pt x="476" y="675"/>
                    <a:pt x="472" y="673"/>
                    <a:pt x="472" y="669"/>
                  </a:cubicBezTo>
                  <a:cubicBezTo>
                    <a:pt x="474" y="661"/>
                    <a:pt x="476" y="654"/>
                    <a:pt x="479" y="645"/>
                  </a:cubicBezTo>
                  <a:lnTo>
                    <a:pt x="515" y="645"/>
                  </a:lnTo>
                  <a:lnTo>
                    <a:pt x="519" y="658"/>
                  </a:lnTo>
                  <a:cubicBezTo>
                    <a:pt x="522" y="663"/>
                    <a:pt x="523" y="667"/>
                    <a:pt x="522" y="669"/>
                  </a:cubicBezTo>
                  <a:cubicBezTo>
                    <a:pt x="523" y="673"/>
                    <a:pt x="518" y="675"/>
                    <a:pt x="509" y="676"/>
                  </a:cubicBezTo>
                  <a:close/>
                  <a:moveTo>
                    <a:pt x="512" y="636"/>
                  </a:moveTo>
                  <a:lnTo>
                    <a:pt x="482" y="636"/>
                  </a:lnTo>
                  <a:cubicBezTo>
                    <a:pt x="486" y="625"/>
                    <a:pt x="491" y="611"/>
                    <a:pt x="498" y="593"/>
                  </a:cubicBezTo>
                  <a:cubicBezTo>
                    <a:pt x="499" y="597"/>
                    <a:pt x="501" y="603"/>
                    <a:pt x="503" y="610"/>
                  </a:cubicBezTo>
                  <a:cubicBezTo>
                    <a:pt x="507" y="622"/>
                    <a:pt x="510" y="630"/>
                    <a:pt x="512" y="636"/>
                  </a:cubicBezTo>
                  <a:close/>
                  <a:moveTo>
                    <a:pt x="716" y="601"/>
                  </a:moveTo>
                  <a:lnTo>
                    <a:pt x="714" y="565"/>
                  </a:lnTo>
                  <a:cubicBezTo>
                    <a:pt x="710" y="566"/>
                    <a:pt x="708" y="567"/>
                    <a:pt x="707" y="567"/>
                  </a:cubicBezTo>
                  <a:cubicBezTo>
                    <a:pt x="705" y="568"/>
                    <a:pt x="703" y="567"/>
                    <a:pt x="699" y="566"/>
                  </a:cubicBezTo>
                  <a:cubicBezTo>
                    <a:pt x="698" y="566"/>
                    <a:pt x="698" y="566"/>
                    <a:pt x="698" y="566"/>
                  </a:cubicBezTo>
                  <a:cubicBezTo>
                    <a:pt x="697" y="566"/>
                    <a:pt x="696" y="566"/>
                    <a:pt x="694" y="565"/>
                  </a:cubicBezTo>
                  <a:cubicBezTo>
                    <a:pt x="691" y="564"/>
                    <a:pt x="686" y="564"/>
                    <a:pt x="682" y="564"/>
                  </a:cubicBezTo>
                  <a:cubicBezTo>
                    <a:pt x="659" y="565"/>
                    <a:pt x="647" y="576"/>
                    <a:pt x="646" y="598"/>
                  </a:cubicBezTo>
                  <a:cubicBezTo>
                    <a:pt x="646" y="613"/>
                    <a:pt x="654" y="624"/>
                    <a:pt x="671" y="631"/>
                  </a:cubicBezTo>
                  <a:cubicBezTo>
                    <a:pt x="692" y="639"/>
                    <a:pt x="702" y="649"/>
                    <a:pt x="701" y="659"/>
                  </a:cubicBezTo>
                  <a:cubicBezTo>
                    <a:pt x="700" y="670"/>
                    <a:pt x="694" y="676"/>
                    <a:pt x="681" y="676"/>
                  </a:cubicBezTo>
                  <a:cubicBezTo>
                    <a:pt x="667" y="676"/>
                    <a:pt x="658" y="665"/>
                    <a:pt x="653" y="642"/>
                  </a:cubicBezTo>
                  <a:lnTo>
                    <a:pt x="647" y="644"/>
                  </a:lnTo>
                  <a:lnTo>
                    <a:pt x="649" y="681"/>
                  </a:lnTo>
                  <a:cubicBezTo>
                    <a:pt x="654" y="680"/>
                    <a:pt x="660" y="680"/>
                    <a:pt x="665" y="681"/>
                  </a:cubicBezTo>
                  <a:cubicBezTo>
                    <a:pt x="667" y="681"/>
                    <a:pt x="669" y="682"/>
                    <a:pt x="672" y="682"/>
                  </a:cubicBezTo>
                  <a:cubicBezTo>
                    <a:pt x="675" y="683"/>
                    <a:pt x="678" y="683"/>
                    <a:pt x="681" y="683"/>
                  </a:cubicBezTo>
                  <a:cubicBezTo>
                    <a:pt x="707" y="683"/>
                    <a:pt x="720" y="672"/>
                    <a:pt x="721" y="650"/>
                  </a:cubicBezTo>
                  <a:cubicBezTo>
                    <a:pt x="721" y="634"/>
                    <a:pt x="711" y="622"/>
                    <a:pt x="690" y="613"/>
                  </a:cubicBezTo>
                  <a:cubicBezTo>
                    <a:pt x="672" y="605"/>
                    <a:pt x="664" y="597"/>
                    <a:pt x="665" y="589"/>
                  </a:cubicBezTo>
                  <a:cubicBezTo>
                    <a:pt x="667" y="577"/>
                    <a:pt x="673" y="572"/>
                    <a:pt x="682" y="571"/>
                  </a:cubicBezTo>
                  <a:cubicBezTo>
                    <a:pt x="694" y="571"/>
                    <a:pt x="703" y="582"/>
                    <a:pt x="710" y="604"/>
                  </a:cubicBezTo>
                  <a:lnTo>
                    <a:pt x="716" y="601"/>
                  </a:lnTo>
                  <a:close/>
                  <a:moveTo>
                    <a:pt x="759" y="676"/>
                  </a:moveTo>
                  <a:lnTo>
                    <a:pt x="759" y="681"/>
                  </a:lnTo>
                  <a:lnTo>
                    <a:pt x="811" y="681"/>
                  </a:lnTo>
                  <a:lnTo>
                    <a:pt x="811" y="676"/>
                  </a:lnTo>
                  <a:cubicBezTo>
                    <a:pt x="800" y="676"/>
                    <a:pt x="795" y="670"/>
                    <a:pt x="796" y="659"/>
                  </a:cubicBezTo>
                  <a:lnTo>
                    <a:pt x="796" y="574"/>
                  </a:lnTo>
                  <a:cubicBezTo>
                    <a:pt x="812" y="575"/>
                    <a:pt x="823" y="587"/>
                    <a:pt x="828" y="610"/>
                  </a:cubicBezTo>
                  <a:lnTo>
                    <a:pt x="835" y="607"/>
                  </a:lnTo>
                  <a:lnTo>
                    <a:pt x="832" y="566"/>
                  </a:lnTo>
                  <a:lnTo>
                    <a:pt x="739" y="566"/>
                  </a:lnTo>
                  <a:lnTo>
                    <a:pt x="736" y="608"/>
                  </a:lnTo>
                  <a:lnTo>
                    <a:pt x="743" y="610"/>
                  </a:lnTo>
                  <a:cubicBezTo>
                    <a:pt x="746" y="586"/>
                    <a:pt x="757" y="574"/>
                    <a:pt x="774" y="574"/>
                  </a:cubicBezTo>
                  <a:lnTo>
                    <a:pt x="774" y="659"/>
                  </a:lnTo>
                  <a:cubicBezTo>
                    <a:pt x="775" y="671"/>
                    <a:pt x="770" y="676"/>
                    <a:pt x="759" y="676"/>
                  </a:cubicBezTo>
                  <a:close/>
                  <a:moveTo>
                    <a:pt x="908" y="676"/>
                  </a:moveTo>
                  <a:lnTo>
                    <a:pt x="908" y="681"/>
                  </a:lnTo>
                  <a:lnTo>
                    <a:pt x="959" y="681"/>
                  </a:lnTo>
                  <a:lnTo>
                    <a:pt x="959" y="676"/>
                  </a:lnTo>
                  <a:cubicBezTo>
                    <a:pt x="954" y="676"/>
                    <a:pt x="950" y="674"/>
                    <a:pt x="948" y="672"/>
                  </a:cubicBezTo>
                  <a:cubicBezTo>
                    <a:pt x="946" y="670"/>
                    <a:pt x="944" y="666"/>
                    <a:pt x="942" y="660"/>
                  </a:cubicBezTo>
                  <a:lnTo>
                    <a:pt x="910" y="565"/>
                  </a:lnTo>
                  <a:lnTo>
                    <a:pt x="898" y="566"/>
                  </a:lnTo>
                  <a:cubicBezTo>
                    <a:pt x="895" y="573"/>
                    <a:pt x="891" y="586"/>
                    <a:pt x="884" y="604"/>
                  </a:cubicBezTo>
                  <a:cubicBezTo>
                    <a:pt x="871" y="643"/>
                    <a:pt x="862" y="665"/>
                    <a:pt x="858" y="672"/>
                  </a:cubicBezTo>
                  <a:cubicBezTo>
                    <a:pt x="858" y="674"/>
                    <a:pt x="853" y="675"/>
                    <a:pt x="845" y="676"/>
                  </a:cubicBezTo>
                  <a:lnTo>
                    <a:pt x="845" y="681"/>
                  </a:lnTo>
                  <a:lnTo>
                    <a:pt x="884" y="681"/>
                  </a:lnTo>
                  <a:lnTo>
                    <a:pt x="884" y="676"/>
                  </a:lnTo>
                  <a:cubicBezTo>
                    <a:pt x="875" y="675"/>
                    <a:pt x="871" y="673"/>
                    <a:pt x="871" y="669"/>
                  </a:cubicBezTo>
                  <a:cubicBezTo>
                    <a:pt x="873" y="661"/>
                    <a:pt x="875" y="654"/>
                    <a:pt x="878" y="645"/>
                  </a:cubicBezTo>
                  <a:lnTo>
                    <a:pt x="914" y="645"/>
                  </a:lnTo>
                  <a:lnTo>
                    <a:pt x="918" y="658"/>
                  </a:lnTo>
                  <a:cubicBezTo>
                    <a:pt x="921" y="663"/>
                    <a:pt x="922" y="667"/>
                    <a:pt x="921" y="669"/>
                  </a:cubicBezTo>
                  <a:cubicBezTo>
                    <a:pt x="922" y="673"/>
                    <a:pt x="917" y="675"/>
                    <a:pt x="908" y="676"/>
                  </a:cubicBezTo>
                  <a:close/>
                  <a:moveTo>
                    <a:pt x="911" y="636"/>
                  </a:moveTo>
                  <a:lnTo>
                    <a:pt x="881" y="636"/>
                  </a:lnTo>
                  <a:cubicBezTo>
                    <a:pt x="885" y="625"/>
                    <a:pt x="890" y="611"/>
                    <a:pt x="897" y="593"/>
                  </a:cubicBezTo>
                  <a:cubicBezTo>
                    <a:pt x="898" y="597"/>
                    <a:pt x="900" y="603"/>
                    <a:pt x="902" y="610"/>
                  </a:cubicBezTo>
                  <a:cubicBezTo>
                    <a:pt x="906" y="622"/>
                    <a:pt x="909" y="630"/>
                    <a:pt x="911" y="636"/>
                  </a:cubicBezTo>
                  <a:close/>
                  <a:moveTo>
                    <a:pt x="993" y="676"/>
                  </a:moveTo>
                  <a:lnTo>
                    <a:pt x="993" y="681"/>
                  </a:lnTo>
                  <a:lnTo>
                    <a:pt x="1045" y="681"/>
                  </a:lnTo>
                  <a:lnTo>
                    <a:pt x="1045" y="676"/>
                  </a:lnTo>
                  <a:cubicBezTo>
                    <a:pt x="1034" y="676"/>
                    <a:pt x="1028" y="670"/>
                    <a:pt x="1030" y="659"/>
                  </a:cubicBezTo>
                  <a:lnTo>
                    <a:pt x="1030" y="574"/>
                  </a:lnTo>
                  <a:cubicBezTo>
                    <a:pt x="1046" y="575"/>
                    <a:pt x="1057" y="587"/>
                    <a:pt x="1062" y="610"/>
                  </a:cubicBezTo>
                  <a:lnTo>
                    <a:pt x="1068" y="607"/>
                  </a:lnTo>
                  <a:lnTo>
                    <a:pt x="1066" y="566"/>
                  </a:lnTo>
                  <a:lnTo>
                    <a:pt x="972" y="566"/>
                  </a:lnTo>
                  <a:lnTo>
                    <a:pt x="969" y="608"/>
                  </a:lnTo>
                  <a:lnTo>
                    <a:pt x="976" y="610"/>
                  </a:lnTo>
                  <a:cubicBezTo>
                    <a:pt x="980" y="586"/>
                    <a:pt x="991" y="574"/>
                    <a:pt x="1008" y="574"/>
                  </a:cubicBezTo>
                  <a:lnTo>
                    <a:pt x="1008" y="659"/>
                  </a:lnTo>
                  <a:cubicBezTo>
                    <a:pt x="1009" y="671"/>
                    <a:pt x="1004" y="676"/>
                    <a:pt x="993" y="676"/>
                  </a:cubicBezTo>
                  <a:close/>
                  <a:moveTo>
                    <a:pt x="1095" y="590"/>
                  </a:moveTo>
                  <a:lnTo>
                    <a:pt x="1095" y="659"/>
                  </a:lnTo>
                  <a:cubicBezTo>
                    <a:pt x="1095" y="670"/>
                    <a:pt x="1091" y="676"/>
                    <a:pt x="1082" y="676"/>
                  </a:cubicBezTo>
                  <a:lnTo>
                    <a:pt x="1082" y="681"/>
                  </a:lnTo>
                  <a:lnTo>
                    <a:pt x="1166" y="681"/>
                  </a:lnTo>
                  <a:lnTo>
                    <a:pt x="1169" y="644"/>
                  </a:lnTo>
                  <a:lnTo>
                    <a:pt x="1162" y="642"/>
                  </a:lnTo>
                  <a:cubicBezTo>
                    <a:pt x="1157" y="664"/>
                    <a:pt x="1148" y="676"/>
                    <a:pt x="1135" y="676"/>
                  </a:cubicBezTo>
                  <a:lnTo>
                    <a:pt x="1117" y="676"/>
                  </a:lnTo>
                  <a:lnTo>
                    <a:pt x="1117" y="626"/>
                  </a:lnTo>
                  <a:lnTo>
                    <a:pt x="1130" y="626"/>
                  </a:lnTo>
                  <a:cubicBezTo>
                    <a:pt x="1140" y="626"/>
                    <a:pt x="1145" y="632"/>
                    <a:pt x="1146" y="643"/>
                  </a:cubicBezTo>
                  <a:lnTo>
                    <a:pt x="1153" y="643"/>
                  </a:lnTo>
                  <a:lnTo>
                    <a:pt x="1153" y="602"/>
                  </a:lnTo>
                  <a:lnTo>
                    <a:pt x="1146" y="602"/>
                  </a:lnTo>
                  <a:cubicBezTo>
                    <a:pt x="1145" y="613"/>
                    <a:pt x="1140" y="618"/>
                    <a:pt x="1130" y="618"/>
                  </a:cubicBezTo>
                  <a:lnTo>
                    <a:pt x="1117" y="618"/>
                  </a:lnTo>
                  <a:lnTo>
                    <a:pt x="1117" y="574"/>
                  </a:lnTo>
                  <a:lnTo>
                    <a:pt x="1135" y="574"/>
                  </a:lnTo>
                  <a:cubicBezTo>
                    <a:pt x="1148" y="574"/>
                    <a:pt x="1156" y="583"/>
                    <a:pt x="1161" y="603"/>
                  </a:cubicBezTo>
                  <a:lnTo>
                    <a:pt x="1168" y="600"/>
                  </a:lnTo>
                  <a:lnTo>
                    <a:pt x="1164" y="566"/>
                  </a:lnTo>
                  <a:lnTo>
                    <a:pt x="1082" y="566"/>
                  </a:lnTo>
                  <a:lnTo>
                    <a:pt x="1082" y="574"/>
                  </a:lnTo>
                  <a:cubicBezTo>
                    <a:pt x="1092" y="572"/>
                    <a:pt x="1096" y="578"/>
                    <a:pt x="1095" y="590"/>
                  </a:cubicBezTo>
                  <a:close/>
                  <a:moveTo>
                    <a:pt x="1353" y="607"/>
                  </a:moveTo>
                  <a:lnTo>
                    <a:pt x="1350" y="567"/>
                  </a:lnTo>
                  <a:cubicBezTo>
                    <a:pt x="1350" y="567"/>
                    <a:pt x="1349" y="567"/>
                    <a:pt x="1348" y="568"/>
                  </a:cubicBezTo>
                  <a:cubicBezTo>
                    <a:pt x="1346" y="569"/>
                    <a:pt x="1344" y="569"/>
                    <a:pt x="1343" y="569"/>
                  </a:cubicBezTo>
                  <a:cubicBezTo>
                    <a:pt x="1340" y="569"/>
                    <a:pt x="1338" y="569"/>
                    <a:pt x="1336" y="568"/>
                  </a:cubicBezTo>
                  <a:cubicBezTo>
                    <a:pt x="1327" y="565"/>
                    <a:pt x="1319" y="563"/>
                    <a:pt x="1312" y="564"/>
                  </a:cubicBezTo>
                  <a:cubicBezTo>
                    <a:pt x="1278" y="565"/>
                    <a:pt x="1261" y="586"/>
                    <a:pt x="1260" y="626"/>
                  </a:cubicBezTo>
                  <a:cubicBezTo>
                    <a:pt x="1261" y="664"/>
                    <a:pt x="1278" y="683"/>
                    <a:pt x="1313" y="684"/>
                  </a:cubicBezTo>
                  <a:cubicBezTo>
                    <a:pt x="1335" y="684"/>
                    <a:pt x="1350" y="674"/>
                    <a:pt x="1357" y="652"/>
                  </a:cubicBezTo>
                  <a:lnTo>
                    <a:pt x="1350" y="648"/>
                  </a:lnTo>
                  <a:cubicBezTo>
                    <a:pt x="1342" y="667"/>
                    <a:pt x="1332" y="676"/>
                    <a:pt x="1317" y="676"/>
                  </a:cubicBezTo>
                  <a:cubicBezTo>
                    <a:pt x="1295" y="675"/>
                    <a:pt x="1284" y="657"/>
                    <a:pt x="1284" y="623"/>
                  </a:cubicBezTo>
                  <a:cubicBezTo>
                    <a:pt x="1284" y="589"/>
                    <a:pt x="1294" y="572"/>
                    <a:pt x="1313" y="572"/>
                  </a:cubicBezTo>
                  <a:cubicBezTo>
                    <a:pt x="1328" y="571"/>
                    <a:pt x="1339" y="584"/>
                    <a:pt x="1346" y="610"/>
                  </a:cubicBezTo>
                  <a:lnTo>
                    <a:pt x="1353" y="607"/>
                  </a:lnTo>
                  <a:close/>
                  <a:moveTo>
                    <a:pt x="1430" y="564"/>
                  </a:moveTo>
                  <a:cubicBezTo>
                    <a:pt x="1397" y="564"/>
                    <a:pt x="1379" y="585"/>
                    <a:pt x="1378" y="626"/>
                  </a:cubicBezTo>
                  <a:cubicBezTo>
                    <a:pt x="1379" y="665"/>
                    <a:pt x="1396" y="684"/>
                    <a:pt x="1430" y="684"/>
                  </a:cubicBezTo>
                  <a:cubicBezTo>
                    <a:pt x="1465" y="684"/>
                    <a:pt x="1482" y="663"/>
                    <a:pt x="1483" y="623"/>
                  </a:cubicBezTo>
                  <a:cubicBezTo>
                    <a:pt x="1482" y="584"/>
                    <a:pt x="1465" y="564"/>
                    <a:pt x="1430" y="564"/>
                  </a:cubicBezTo>
                  <a:close/>
                  <a:moveTo>
                    <a:pt x="1430" y="571"/>
                  </a:moveTo>
                  <a:cubicBezTo>
                    <a:pt x="1449" y="572"/>
                    <a:pt x="1458" y="590"/>
                    <a:pt x="1458" y="626"/>
                  </a:cubicBezTo>
                  <a:cubicBezTo>
                    <a:pt x="1458" y="660"/>
                    <a:pt x="1449" y="677"/>
                    <a:pt x="1430" y="676"/>
                  </a:cubicBezTo>
                  <a:cubicBezTo>
                    <a:pt x="1411" y="677"/>
                    <a:pt x="1402" y="660"/>
                    <a:pt x="1403" y="624"/>
                  </a:cubicBezTo>
                  <a:cubicBezTo>
                    <a:pt x="1403" y="588"/>
                    <a:pt x="1412" y="570"/>
                    <a:pt x="1430" y="571"/>
                  </a:cubicBezTo>
                  <a:close/>
                  <a:moveTo>
                    <a:pt x="1615" y="566"/>
                  </a:moveTo>
                  <a:lnTo>
                    <a:pt x="1576" y="566"/>
                  </a:lnTo>
                  <a:lnTo>
                    <a:pt x="1576" y="574"/>
                  </a:lnTo>
                  <a:cubicBezTo>
                    <a:pt x="1588" y="572"/>
                    <a:pt x="1594" y="579"/>
                    <a:pt x="1593" y="596"/>
                  </a:cubicBezTo>
                  <a:lnTo>
                    <a:pt x="1593" y="652"/>
                  </a:lnTo>
                  <a:lnTo>
                    <a:pt x="1535" y="566"/>
                  </a:lnTo>
                  <a:lnTo>
                    <a:pt x="1503" y="566"/>
                  </a:lnTo>
                  <a:lnTo>
                    <a:pt x="1503" y="574"/>
                  </a:lnTo>
                  <a:cubicBezTo>
                    <a:pt x="1514" y="572"/>
                    <a:pt x="1518" y="579"/>
                    <a:pt x="1517" y="592"/>
                  </a:cubicBezTo>
                  <a:lnTo>
                    <a:pt x="1517" y="653"/>
                  </a:lnTo>
                  <a:cubicBezTo>
                    <a:pt x="1518" y="669"/>
                    <a:pt x="1513" y="677"/>
                    <a:pt x="1502" y="676"/>
                  </a:cubicBezTo>
                  <a:lnTo>
                    <a:pt x="1502" y="681"/>
                  </a:lnTo>
                  <a:lnTo>
                    <a:pt x="1541" y="681"/>
                  </a:lnTo>
                  <a:lnTo>
                    <a:pt x="1541" y="676"/>
                  </a:lnTo>
                  <a:cubicBezTo>
                    <a:pt x="1529" y="677"/>
                    <a:pt x="1524" y="669"/>
                    <a:pt x="1525" y="653"/>
                  </a:cubicBezTo>
                  <a:lnTo>
                    <a:pt x="1525" y="589"/>
                  </a:lnTo>
                  <a:lnTo>
                    <a:pt x="1588" y="682"/>
                  </a:lnTo>
                  <a:lnTo>
                    <a:pt x="1600" y="682"/>
                  </a:lnTo>
                  <a:lnTo>
                    <a:pt x="1600" y="596"/>
                  </a:lnTo>
                  <a:cubicBezTo>
                    <a:pt x="1599" y="580"/>
                    <a:pt x="1604" y="572"/>
                    <a:pt x="1615" y="574"/>
                  </a:cubicBezTo>
                  <a:lnTo>
                    <a:pt x="1615" y="566"/>
                  </a:lnTo>
                  <a:close/>
                  <a:moveTo>
                    <a:pt x="1705" y="601"/>
                  </a:moveTo>
                  <a:lnTo>
                    <a:pt x="1703" y="565"/>
                  </a:lnTo>
                  <a:cubicBezTo>
                    <a:pt x="1699" y="566"/>
                    <a:pt x="1697" y="567"/>
                    <a:pt x="1696" y="567"/>
                  </a:cubicBezTo>
                  <a:cubicBezTo>
                    <a:pt x="1694" y="568"/>
                    <a:pt x="1692" y="567"/>
                    <a:pt x="1688" y="566"/>
                  </a:cubicBezTo>
                  <a:cubicBezTo>
                    <a:pt x="1688" y="566"/>
                    <a:pt x="1687" y="566"/>
                    <a:pt x="1687" y="566"/>
                  </a:cubicBezTo>
                  <a:cubicBezTo>
                    <a:pt x="1686" y="566"/>
                    <a:pt x="1685" y="566"/>
                    <a:pt x="1684" y="565"/>
                  </a:cubicBezTo>
                  <a:cubicBezTo>
                    <a:pt x="1680" y="564"/>
                    <a:pt x="1676" y="564"/>
                    <a:pt x="1672" y="564"/>
                  </a:cubicBezTo>
                  <a:cubicBezTo>
                    <a:pt x="1649" y="565"/>
                    <a:pt x="1637" y="576"/>
                    <a:pt x="1636" y="598"/>
                  </a:cubicBezTo>
                  <a:cubicBezTo>
                    <a:pt x="1635" y="613"/>
                    <a:pt x="1643" y="624"/>
                    <a:pt x="1661" y="631"/>
                  </a:cubicBezTo>
                  <a:cubicBezTo>
                    <a:pt x="1681" y="639"/>
                    <a:pt x="1691" y="649"/>
                    <a:pt x="1690" y="659"/>
                  </a:cubicBezTo>
                  <a:cubicBezTo>
                    <a:pt x="1690" y="670"/>
                    <a:pt x="1683" y="676"/>
                    <a:pt x="1670" y="676"/>
                  </a:cubicBezTo>
                  <a:cubicBezTo>
                    <a:pt x="1657" y="676"/>
                    <a:pt x="1647" y="665"/>
                    <a:pt x="1643" y="642"/>
                  </a:cubicBezTo>
                  <a:lnTo>
                    <a:pt x="1636" y="644"/>
                  </a:lnTo>
                  <a:lnTo>
                    <a:pt x="1638" y="681"/>
                  </a:lnTo>
                  <a:cubicBezTo>
                    <a:pt x="1643" y="680"/>
                    <a:pt x="1649" y="680"/>
                    <a:pt x="1655" y="681"/>
                  </a:cubicBezTo>
                  <a:cubicBezTo>
                    <a:pt x="1656" y="681"/>
                    <a:pt x="1659" y="682"/>
                    <a:pt x="1662" y="682"/>
                  </a:cubicBezTo>
                  <a:cubicBezTo>
                    <a:pt x="1665" y="683"/>
                    <a:pt x="1668" y="683"/>
                    <a:pt x="1670" y="683"/>
                  </a:cubicBezTo>
                  <a:cubicBezTo>
                    <a:pt x="1696" y="683"/>
                    <a:pt x="1709" y="672"/>
                    <a:pt x="1710" y="650"/>
                  </a:cubicBezTo>
                  <a:cubicBezTo>
                    <a:pt x="1710" y="634"/>
                    <a:pt x="1700" y="622"/>
                    <a:pt x="1679" y="613"/>
                  </a:cubicBezTo>
                  <a:cubicBezTo>
                    <a:pt x="1661" y="605"/>
                    <a:pt x="1653" y="597"/>
                    <a:pt x="1655" y="589"/>
                  </a:cubicBezTo>
                  <a:cubicBezTo>
                    <a:pt x="1656" y="577"/>
                    <a:pt x="1662" y="572"/>
                    <a:pt x="1672" y="571"/>
                  </a:cubicBezTo>
                  <a:cubicBezTo>
                    <a:pt x="1683" y="571"/>
                    <a:pt x="1692" y="582"/>
                    <a:pt x="1699" y="604"/>
                  </a:cubicBezTo>
                  <a:lnTo>
                    <a:pt x="1705" y="601"/>
                  </a:lnTo>
                  <a:close/>
                  <a:moveTo>
                    <a:pt x="1748" y="676"/>
                  </a:moveTo>
                  <a:lnTo>
                    <a:pt x="1748" y="681"/>
                  </a:lnTo>
                  <a:lnTo>
                    <a:pt x="1800" y="681"/>
                  </a:lnTo>
                  <a:lnTo>
                    <a:pt x="1800" y="676"/>
                  </a:lnTo>
                  <a:cubicBezTo>
                    <a:pt x="1789" y="676"/>
                    <a:pt x="1784" y="670"/>
                    <a:pt x="1785" y="659"/>
                  </a:cubicBezTo>
                  <a:lnTo>
                    <a:pt x="1785" y="574"/>
                  </a:lnTo>
                  <a:cubicBezTo>
                    <a:pt x="1802" y="575"/>
                    <a:pt x="1812" y="587"/>
                    <a:pt x="1818" y="610"/>
                  </a:cubicBezTo>
                  <a:lnTo>
                    <a:pt x="1824" y="607"/>
                  </a:lnTo>
                  <a:lnTo>
                    <a:pt x="1822" y="566"/>
                  </a:lnTo>
                  <a:lnTo>
                    <a:pt x="1728" y="566"/>
                  </a:lnTo>
                  <a:lnTo>
                    <a:pt x="1725" y="608"/>
                  </a:lnTo>
                  <a:lnTo>
                    <a:pt x="1732" y="610"/>
                  </a:lnTo>
                  <a:cubicBezTo>
                    <a:pt x="1736" y="586"/>
                    <a:pt x="1746" y="574"/>
                    <a:pt x="1763" y="574"/>
                  </a:cubicBezTo>
                  <a:lnTo>
                    <a:pt x="1763" y="659"/>
                  </a:lnTo>
                  <a:cubicBezTo>
                    <a:pt x="1764" y="671"/>
                    <a:pt x="1759" y="676"/>
                    <a:pt x="1748" y="676"/>
                  </a:cubicBezTo>
                  <a:close/>
                  <a:moveTo>
                    <a:pt x="1851" y="590"/>
                  </a:moveTo>
                  <a:lnTo>
                    <a:pt x="1851" y="659"/>
                  </a:lnTo>
                  <a:cubicBezTo>
                    <a:pt x="1852" y="671"/>
                    <a:pt x="1847" y="676"/>
                    <a:pt x="1838" y="676"/>
                  </a:cubicBezTo>
                  <a:lnTo>
                    <a:pt x="1838" y="681"/>
                  </a:lnTo>
                  <a:lnTo>
                    <a:pt x="1886" y="681"/>
                  </a:lnTo>
                  <a:lnTo>
                    <a:pt x="1886" y="676"/>
                  </a:lnTo>
                  <a:cubicBezTo>
                    <a:pt x="1876" y="676"/>
                    <a:pt x="1872" y="671"/>
                    <a:pt x="1872" y="659"/>
                  </a:cubicBezTo>
                  <a:lnTo>
                    <a:pt x="1872" y="629"/>
                  </a:lnTo>
                  <a:lnTo>
                    <a:pt x="1877" y="629"/>
                  </a:lnTo>
                  <a:cubicBezTo>
                    <a:pt x="1885" y="628"/>
                    <a:pt x="1891" y="633"/>
                    <a:pt x="1894" y="642"/>
                  </a:cubicBezTo>
                  <a:cubicBezTo>
                    <a:pt x="1898" y="651"/>
                    <a:pt x="1903" y="664"/>
                    <a:pt x="1909" y="681"/>
                  </a:cubicBezTo>
                  <a:lnTo>
                    <a:pt x="1940" y="681"/>
                  </a:lnTo>
                  <a:lnTo>
                    <a:pt x="1940" y="676"/>
                  </a:lnTo>
                  <a:cubicBezTo>
                    <a:pt x="1934" y="675"/>
                    <a:pt x="1930" y="672"/>
                    <a:pt x="1929" y="668"/>
                  </a:cubicBezTo>
                  <a:cubicBezTo>
                    <a:pt x="1928" y="665"/>
                    <a:pt x="1926" y="662"/>
                    <a:pt x="1924" y="657"/>
                  </a:cubicBezTo>
                  <a:cubicBezTo>
                    <a:pt x="1923" y="653"/>
                    <a:pt x="1922" y="651"/>
                    <a:pt x="1921" y="650"/>
                  </a:cubicBezTo>
                  <a:cubicBezTo>
                    <a:pt x="1915" y="634"/>
                    <a:pt x="1906" y="627"/>
                    <a:pt x="1892" y="626"/>
                  </a:cubicBezTo>
                  <a:cubicBezTo>
                    <a:pt x="1915" y="624"/>
                    <a:pt x="1926" y="614"/>
                    <a:pt x="1927" y="594"/>
                  </a:cubicBezTo>
                  <a:cubicBezTo>
                    <a:pt x="1928" y="575"/>
                    <a:pt x="1913" y="565"/>
                    <a:pt x="1882" y="566"/>
                  </a:cubicBezTo>
                  <a:lnTo>
                    <a:pt x="1838" y="566"/>
                  </a:lnTo>
                  <a:lnTo>
                    <a:pt x="1838" y="574"/>
                  </a:lnTo>
                  <a:cubicBezTo>
                    <a:pt x="1848" y="572"/>
                    <a:pt x="1852" y="578"/>
                    <a:pt x="1851" y="590"/>
                  </a:cubicBezTo>
                  <a:close/>
                  <a:moveTo>
                    <a:pt x="1879" y="622"/>
                  </a:moveTo>
                  <a:lnTo>
                    <a:pt x="1872" y="622"/>
                  </a:lnTo>
                  <a:lnTo>
                    <a:pt x="1872" y="574"/>
                  </a:lnTo>
                  <a:lnTo>
                    <a:pt x="1879" y="574"/>
                  </a:lnTo>
                  <a:cubicBezTo>
                    <a:pt x="1896" y="573"/>
                    <a:pt x="1904" y="581"/>
                    <a:pt x="1904" y="597"/>
                  </a:cubicBezTo>
                  <a:cubicBezTo>
                    <a:pt x="1904" y="613"/>
                    <a:pt x="1895" y="622"/>
                    <a:pt x="1879" y="622"/>
                  </a:cubicBezTo>
                  <a:close/>
                  <a:moveTo>
                    <a:pt x="2066" y="566"/>
                  </a:moveTo>
                  <a:lnTo>
                    <a:pt x="2027" y="566"/>
                  </a:lnTo>
                  <a:lnTo>
                    <a:pt x="2027" y="573"/>
                  </a:lnTo>
                  <a:cubicBezTo>
                    <a:pt x="2040" y="571"/>
                    <a:pt x="2045" y="580"/>
                    <a:pt x="2043" y="600"/>
                  </a:cubicBezTo>
                  <a:lnTo>
                    <a:pt x="2043" y="636"/>
                  </a:lnTo>
                  <a:cubicBezTo>
                    <a:pt x="2043" y="662"/>
                    <a:pt x="2034" y="676"/>
                    <a:pt x="2016" y="676"/>
                  </a:cubicBezTo>
                  <a:cubicBezTo>
                    <a:pt x="1997" y="676"/>
                    <a:pt x="1988" y="664"/>
                    <a:pt x="1988" y="640"/>
                  </a:cubicBezTo>
                  <a:lnTo>
                    <a:pt x="1988" y="591"/>
                  </a:lnTo>
                  <a:cubicBezTo>
                    <a:pt x="1987" y="579"/>
                    <a:pt x="1991" y="573"/>
                    <a:pt x="2000" y="574"/>
                  </a:cubicBezTo>
                  <a:lnTo>
                    <a:pt x="2000" y="566"/>
                  </a:lnTo>
                  <a:lnTo>
                    <a:pt x="1953" y="566"/>
                  </a:lnTo>
                  <a:lnTo>
                    <a:pt x="1953" y="574"/>
                  </a:lnTo>
                  <a:cubicBezTo>
                    <a:pt x="1962" y="573"/>
                    <a:pt x="1967" y="579"/>
                    <a:pt x="1966" y="591"/>
                  </a:cubicBezTo>
                  <a:lnTo>
                    <a:pt x="1966" y="644"/>
                  </a:lnTo>
                  <a:cubicBezTo>
                    <a:pt x="1966" y="670"/>
                    <a:pt x="1981" y="684"/>
                    <a:pt x="2009" y="684"/>
                  </a:cubicBezTo>
                  <a:cubicBezTo>
                    <a:pt x="2037" y="684"/>
                    <a:pt x="2051" y="668"/>
                    <a:pt x="2051" y="636"/>
                  </a:cubicBezTo>
                  <a:lnTo>
                    <a:pt x="2051" y="600"/>
                  </a:lnTo>
                  <a:cubicBezTo>
                    <a:pt x="2050" y="580"/>
                    <a:pt x="2055" y="571"/>
                    <a:pt x="2066" y="573"/>
                  </a:cubicBezTo>
                  <a:lnTo>
                    <a:pt x="2066" y="566"/>
                  </a:lnTo>
                  <a:close/>
                  <a:moveTo>
                    <a:pt x="2179" y="607"/>
                  </a:moveTo>
                  <a:lnTo>
                    <a:pt x="2176" y="567"/>
                  </a:lnTo>
                  <a:cubicBezTo>
                    <a:pt x="2176" y="567"/>
                    <a:pt x="2175" y="567"/>
                    <a:pt x="2174" y="568"/>
                  </a:cubicBezTo>
                  <a:cubicBezTo>
                    <a:pt x="2172" y="569"/>
                    <a:pt x="2170" y="569"/>
                    <a:pt x="2169" y="569"/>
                  </a:cubicBezTo>
                  <a:cubicBezTo>
                    <a:pt x="2166" y="569"/>
                    <a:pt x="2164" y="569"/>
                    <a:pt x="2162" y="568"/>
                  </a:cubicBezTo>
                  <a:cubicBezTo>
                    <a:pt x="2153" y="565"/>
                    <a:pt x="2145" y="563"/>
                    <a:pt x="2138" y="564"/>
                  </a:cubicBezTo>
                  <a:cubicBezTo>
                    <a:pt x="2104" y="565"/>
                    <a:pt x="2087" y="586"/>
                    <a:pt x="2086" y="626"/>
                  </a:cubicBezTo>
                  <a:cubicBezTo>
                    <a:pt x="2087" y="664"/>
                    <a:pt x="2104" y="683"/>
                    <a:pt x="2139" y="684"/>
                  </a:cubicBezTo>
                  <a:cubicBezTo>
                    <a:pt x="2161" y="684"/>
                    <a:pt x="2176" y="674"/>
                    <a:pt x="2183" y="652"/>
                  </a:cubicBezTo>
                  <a:lnTo>
                    <a:pt x="2176" y="648"/>
                  </a:lnTo>
                  <a:cubicBezTo>
                    <a:pt x="2168" y="667"/>
                    <a:pt x="2157" y="676"/>
                    <a:pt x="2143" y="676"/>
                  </a:cubicBezTo>
                  <a:cubicBezTo>
                    <a:pt x="2121" y="675"/>
                    <a:pt x="2110" y="657"/>
                    <a:pt x="2110" y="623"/>
                  </a:cubicBezTo>
                  <a:cubicBezTo>
                    <a:pt x="2110" y="589"/>
                    <a:pt x="2120" y="572"/>
                    <a:pt x="2139" y="572"/>
                  </a:cubicBezTo>
                  <a:cubicBezTo>
                    <a:pt x="2154" y="571"/>
                    <a:pt x="2165" y="584"/>
                    <a:pt x="2172" y="610"/>
                  </a:cubicBezTo>
                  <a:lnTo>
                    <a:pt x="2179" y="607"/>
                  </a:lnTo>
                  <a:close/>
                  <a:moveTo>
                    <a:pt x="2220" y="676"/>
                  </a:moveTo>
                  <a:lnTo>
                    <a:pt x="2220" y="681"/>
                  </a:lnTo>
                  <a:lnTo>
                    <a:pt x="2272" y="681"/>
                  </a:lnTo>
                  <a:lnTo>
                    <a:pt x="2272" y="676"/>
                  </a:lnTo>
                  <a:cubicBezTo>
                    <a:pt x="2261" y="676"/>
                    <a:pt x="2256" y="670"/>
                    <a:pt x="2257" y="659"/>
                  </a:cubicBezTo>
                  <a:lnTo>
                    <a:pt x="2257" y="574"/>
                  </a:lnTo>
                  <a:cubicBezTo>
                    <a:pt x="2273" y="575"/>
                    <a:pt x="2284" y="587"/>
                    <a:pt x="2289" y="610"/>
                  </a:cubicBezTo>
                  <a:lnTo>
                    <a:pt x="2296" y="607"/>
                  </a:lnTo>
                  <a:lnTo>
                    <a:pt x="2293" y="566"/>
                  </a:lnTo>
                  <a:lnTo>
                    <a:pt x="2199" y="566"/>
                  </a:lnTo>
                  <a:lnTo>
                    <a:pt x="2197" y="608"/>
                  </a:lnTo>
                  <a:lnTo>
                    <a:pt x="2203" y="610"/>
                  </a:lnTo>
                  <a:cubicBezTo>
                    <a:pt x="2207" y="586"/>
                    <a:pt x="2218" y="574"/>
                    <a:pt x="2235" y="574"/>
                  </a:cubicBezTo>
                  <a:lnTo>
                    <a:pt x="2235" y="659"/>
                  </a:lnTo>
                  <a:cubicBezTo>
                    <a:pt x="2236" y="671"/>
                    <a:pt x="2231" y="676"/>
                    <a:pt x="2220" y="676"/>
                  </a:cubicBezTo>
                  <a:close/>
                  <a:moveTo>
                    <a:pt x="2358" y="566"/>
                  </a:moveTo>
                  <a:lnTo>
                    <a:pt x="2310" y="566"/>
                  </a:lnTo>
                  <a:lnTo>
                    <a:pt x="2310" y="574"/>
                  </a:lnTo>
                  <a:cubicBezTo>
                    <a:pt x="2319" y="573"/>
                    <a:pt x="2324" y="578"/>
                    <a:pt x="2323" y="590"/>
                  </a:cubicBezTo>
                  <a:lnTo>
                    <a:pt x="2323" y="659"/>
                  </a:lnTo>
                  <a:cubicBezTo>
                    <a:pt x="2324" y="670"/>
                    <a:pt x="2319" y="676"/>
                    <a:pt x="2308" y="676"/>
                  </a:cubicBezTo>
                  <a:lnTo>
                    <a:pt x="2308" y="681"/>
                  </a:lnTo>
                  <a:lnTo>
                    <a:pt x="2358" y="681"/>
                  </a:lnTo>
                  <a:lnTo>
                    <a:pt x="2358" y="676"/>
                  </a:lnTo>
                  <a:cubicBezTo>
                    <a:pt x="2348" y="676"/>
                    <a:pt x="2344" y="670"/>
                    <a:pt x="2345" y="659"/>
                  </a:cubicBezTo>
                  <a:lnTo>
                    <a:pt x="2345" y="590"/>
                  </a:lnTo>
                  <a:cubicBezTo>
                    <a:pt x="2344" y="578"/>
                    <a:pt x="2348" y="572"/>
                    <a:pt x="2358" y="574"/>
                  </a:cubicBezTo>
                  <a:lnTo>
                    <a:pt x="2358" y="566"/>
                  </a:lnTo>
                  <a:close/>
                  <a:moveTo>
                    <a:pt x="2430" y="564"/>
                  </a:moveTo>
                  <a:cubicBezTo>
                    <a:pt x="2397" y="564"/>
                    <a:pt x="2379" y="585"/>
                    <a:pt x="2378" y="626"/>
                  </a:cubicBezTo>
                  <a:cubicBezTo>
                    <a:pt x="2378" y="665"/>
                    <a:pt x="2396" y="684"/>
                    <a:pt x="2430" y="684"/>
                  </a:cubicBezTo>
                  <a:cubicBezTo>
                    <a:pt x="2465" y="684"/>
                    <a:pt x="2482" y="663"/>
                    <a:pt x="2482" y="623"/>
                  </a:cubicBezTo>
                  <a:cubicBezTo>
                    <a:pt x="2482" y="584"/>
                    <a:pt x="2465" y="564"/>
                    <a:pt x="2430" y="564"/>
                  </a:cubicBezTo>
                  <a:close/>
                  <a:moveTo>
                    <a:pt x="2430" y="571"/>
                  </a:moveTo>
                  <a:cubicBezTo>
                    <a:pt x="2449" y="572"/>
                    <a:pt x="2458" y="590"/>
                    <a:pt x="2458" y="626"/>
                  </a:cubicBezTo>
                  <a:cubicBezTo>
                    <a:pt x="2458" y="660"/>
                    <a:pt x="2449" y="677"/>
                    <a:pt x="2430" y="676"/>
                  </a:cubicBezTo>
                  <a:cubicBezTo>
                    <a:pt x="2411" y="677"/>
                    <a:pt x="2402" y="660"/>
                    <a:pt x="2402" y="624"/>
                  </a:cubicBezTo>
                  <a:cubicBezTo>
                    <a:pt x="2402" y="588"/>
                    <a:pt x="2412" y="570"/>
                    <a:pt x="2430" y="571"/>
                  </a:cubicBezTo>
                  <a:close/>
                  <a:moveTo>
                    <a:pt x="2615" y="566"/>
                  </a:moveTo>
                  <a:lnTo>
                    <a:pt x="2576" y="566"/>
                  </a:lnTo>
                  <a:lnTo>
                    <a:pt x="2576" y="574"/>
                  </a:lnTo>
                  <a:cubicBezTo>
                    <a:pt x="2588" y="572"/>
                    <a:pt x="2594" y="579"/>
                    <a:pt x="2593" y="596"/>
                  </a:cubicBezTo>
                  <a:lnTo>
                    <a:pt x="2593" y="652"/>
                  </a:lnTo>
                  <a:lnTo>
                    <a:pt x="2535" y="566"/>
                  </a:lnTo>
                  <a:lnTo>
                    <a:pt x="2503" y="566"/>
                  </a:lnTo>
                  <a:lnTo>
                    <a:pt x="2503" y="574"/>
                  </a:lnTo>
                  <a:cubicBezTo>
                    <a:pt x="2514" y="572"/>
                    <a:pt x="2518" y="579"/>
                    <a:pt x="2517" y="592"/>
                  </a:cubicBezTo>
                  <a:lnTo>
                    <a:pt x="2517" y="653"/>
                  </a:lnTo>
                  <a:cubicBezTo>
                    <a:pt x="2518" y="669"/>
                    <a:pt x="2513" y="677"/>
                    <a:pt x="2502" y="676"/>
                  </a:cubicBezTo>
                  <a:lnTo>
                    <a:pt x="2502" y="681"/>
                  </a:lnTo>
                  <a:lnTo>
                    <a:pt x="2541" y="681"/>
                  </a:lnTo>
                  <a:lnTo>
                    <a:pt x="2541" y="676"/>
                  </a:lnTo>
                  <a:cubicBezTo>
                    <a:pt x="2529" y="677"/>
                    <a:pt x="2524" y="669"/>
                    <a:pt x="2525" y="653"/>
                  </a:cubicBezTo>
                  <a:lnTo>
                    <a:pt x="2525" y="589"/>
                  </a:lnTo>
                  <a:lnTo>
                    <a:pt x="2588" y="682"/>
                  </a:lnTo>
                  <a:lnTo>
                    <a:pt x="2600" y="682"/>
                  </a:lnTo>
                  <a:lnTo>
                    <a:pt x="2600" y="596"/>
                  </a:lnTo>
                  <a:cubicBezTo>
                    <a:pt x="2599" y="580"/>
                    <a:pt x="2604" y="572"/>
                    <a:pt x="2615" y="574"/>
                  </a:cubicBezTo>
                  <a:lnTo>
                    <a:pt x="2615" y="566"/>
                  </a:lnTo>
                  <a:close/>
                  <a:moveTo>
                    <a:pt x="315" y="71"/>
                  </a:moveTo>
                  <a:cubicBezTo>
                    <a:pt x="347" y="70"/>
                    <a:pt x="380" y="70"/>
                    <a:pt x="414" y="75"/>
                  </a:cubicBezTo>
                  <a:cubicBezTo>
                    <a:pt x="423" y="76"/>
                    <a:pt x="431" y="79"/>
                    <a:pt x="440" y="79"/>
                  </a:cubicBezTo>
                  <a:cubicBezTo>
                    <a:pt x="445" y="80"/>
                    <a:pt x="450" y="79"/>
                    <a:pt x="456" y="79"/>
                  </a:cubicBezTo>
                  <a:cubicBezTo>
                    <a:pt x="473" y="81"/>
                    <a:pt x="493" y="91"/>
                    <a:pt x="512" y="84"/>
                  </a:cubicBezTo>
                  <a:cubicBezTo>
                    <a:pt x="514" y="83"/>
                    <a:pt x="516" y="81"/>
                    <a:pt x="519" y="80"/>
                  </a:cubicBezTo>
                  <a:cubicBezTo>
                    <a:pt x="526" y="79"/>
                    <a:pt x="531" y="79"/>
                    <a:pt x="538" y="79"/>
                  </a:cubicBezTo>
                  <a:cubicBezTo>
                    <a:pt x="542" y="81"/>
                    <a:pt x="543" y="85"/>
                    <a:pt x="545" y="90"/>
                  </a:cubicBezTo>
                  <a:cubicBezTo>
                    <a:pt x="547" y="93"/>
                    <a:pt x="549" y="97"/>
                    <a:pt x="550" y="101"/>
                  </a:cubicBezTo>
                  <a:cubicBezTo>
                    <a:pt x="551" y="111"/>
                    <a:pt x="547" y="122"/>
                    <a:pt x="545" y="132"/>
                  </a:cubicBezTo>
                  <a:cubicBezTo>
                    <a:pt x="543" y="137"/>
                    <a:pt x="537" y="139"/>
                    <a:pt x="534" y="145"/>
                  </a:cubicBezTo>
                  <a:cubicBezTo>
                    <a:pt x="533" y="145"/>
                    <a:pt x="533" y="148"/>
                    <a:pt x="532" y="148"/>
                  </a:cubicBezTo>
                  <a:cubicBezTo>
                    <a:pt x="530" y="153"/>
                    <a:pt x="528" y="161"/>
                    <a:pt x="527" y="169"/>
                  </a:cubicBezTo>
                  <a:cubicBezTo>
                    <a:pt x="520" y="174"/>
                    <a:pt x="516" y="180"/>
                    <a:pt x="512" y="189"/>
                  </a:cubicBezTo>
                  <a:cubicBezTo>
                    <a:pt x="511" y="192"/>
                    <a:pt x="510" y="195"/>
                    <a:pt x="508" y="197"/>
                  </a:cubicBezTo>
                  <a:cubicBezTo>
                    <a:pt x="502" y="211"/>
                    <a:pt x="494" y="228"/>
                    <a:pt x="484" y="241"/>
                  </a:cubicBezTo>
                  <a:cubicBezTo>
                    <a:pt x="487" y="247"/>
                    <a:pt x="492" y="252"/>
                    <a:pt x="495" y="259"/>
                  </a:cubicBezTo>
                  <a:cubicBezTo>
                    <a:pt x="499" y="272"/>
                    <a:pt x="501" y="288"/>
                    <a:pt x="499" y="303"/>
                  </a:cubicBezTo>
                  <a:cubicBezTo>
                    <a:pt x="490" y="316"/>
                    <a:pt x="474" y="311"/>
                    <a:pt x="458" y="310"/>
                  </a:cubicBezTo>
                  <a:cubicBezTo>
                    <a:pt x="451" y="309"/>
                    <a:pt x="442" y="308"/>
                    <a:pt x="434" y="307"/>
                  </a:cubicBezTo>
                  <a:cubicBezTo>
                    <a:pt x="423" y="306"/>
                    <a:pt x="413" y="305"/>
                    <a:pt x="403" y="306"/>
                  </a:cubicBezTo>
                  <a:cubicBezTo>
                    <a:pt x="400" y="307"/>
                    <a:pt x="390" y="306"/>
                    <a:pt x="384" y="306"/>
                  </a:cubicBezTo>
                  <a:cubicBezTo>
                    <a:pt x="375" y="307"/>
                    <a:pt x="368" y="309"/>
                    <a:pt x="361" y="308"/>
                  </a:cubicBezTo>
                  <a:cubicBezTo>
                    <a:pt x="356" y="308"/>
                    <a:pt x="351" y="304"/>
                    <a:pt x="346" y="303"/>
                  </a:cubicBezTo>
                  <a:cubicBezTo>
                    <a:pt x="339" y="301"/>
                    <a:pt x="330" y="296"/>
                    <a:pt x="325" y="292"/>
                  </a:cubicBezTo>
                  <a:cubicBezTo>
                    <a:pt x="323" y="284"/>
                    <a:pt x="319" y="275"/>
                    <a:pt x="318" y="265"/>
                  </a:cubicBezTo>
                  <a:cubicBezTo>
                    <a:pt x="317" y="255"/>
                    <a:pt x="319" y="246"/>
                    <a:pt x="320" y="236"/>
                  </a:cubicBezTo>
                  <a:cubicBezTo>
                    <a:pt x="327" y="236"/>
                    <a:pt x="330" y="240"/>
                    <a:pt x="335" y="241"/>
                  </a:cubicBezTo>
                  <a:cubicBezTo>
                    <a:pt x="340" y="240"/>
                    <a:pt x="344" y="236"/>
                    <a:pt x="349" y="235"/>
                  </a:cubicBezTo>
                  <a:cubicBezTo>
                    <a:pt x="356" y="234"/>
                    <a:pt x="364" y="235"/>
                    <a:pt x="372" y="234"/>
                  </a:cubicBezTo>
                  <a:cubicBezTo>
                    <a:pt x="380" y="233"/>
                    <a:pt x="387" y="233"/>
                    <a:pt x="394" y="233"/>
                  </a:cubicBezTo>
                  <a:cubicBezTo>
                    <a:pt x="399" y="232"/>
                    <a:pt x="405" y="231"/>
                    <a:pt x="409" y="229"/>
                  </a:cubicBezTo>
                  <a:cubicBezTo>
                    <a:pt x="417" y="226"/>
                    <a:pt x="428" y="235"/>
                    <a:pt x="437" y="231"/>
                  </a:cubicBezTo>
                  <a:cubicBezTo>
                    <a:pt x="448" y="226"/>
                    <a:pt x="446" y="202"/>
                    <a:pt x="450" y="189"/>
                  </a:cubicBezTo>
                  <a:cubicBezTo>
                    <a:pt x="453" y="179"/>
                    <a:pt x="460" y="173"/>
                    <a:pt x="456" y="161"/>
                  </a:cubicBezTo>
                  <a:cubicBezTo>
                    <a:pt x="448" y="153"/>
                    <a:pt x="434" y="156"/>
                    <a:pt x="422" y="154"/>
                  </a:cubicBezTo>
                  <a:cubicBezTo>
                    <a:pt x="418" y="153"/>
                    <a:pt x="414" y="151"/>
                    <a:pt x="410" y="150"/>
                  </a:cubicBezTo>
                  <a:cubicBezTo>
                    <a:pt x="401" y="149"/>
                    <a:pt x="392" y="152"/>
                    <a:pt x="384" y="150"/>
                  </a:cubicBezTo>
                  <a:cubicBezTo>
                    <a:pt x="377" y="149"/>
                    <a:pt x="375" y="146"/>
                    <a:pt x="370" y="143"/>
                  </a:cubicBezTo>
                  <a:cubicBezTo>
                    <a:pt x="349" y="145"/>
                    <a:pt x="331" y="139"/>
                    <a:pt x="317" y="146"/>
                  </a:cubicBezTo>
                  <a:cubicBezTo>
                    <a:pt x="317" y="146"/>
                    <a:pt x="314" y="147"/>
                    <a:pt x="314" y="147"/>
                  </a:cubicBezTo>
                  <a:cubicBezTo>
                    <a:pt x="313" y="148"/>
                    <a:pt x="313" y="150"/>
                    <a:pt x="313" y="150"/>
                  </a:cubicBezTo>
                  <a:cubicBezTo>
                    <a:pt x="311" y="152"/>
                    <a:pt x="309" y="152"/>
                    <a:pt x="307" y="154"/>
                  </a:cubicBezTo>
                  <a:cubicBezTo>
                    <a:pt x="303" y="159"/>
                    <a:pt x="302" y="165"/>
                    <a:pt x="298" y="171"/>
                  </a:cubicBezTo>
                  <a:cubicBezTo>
                    <a:pt x="294" y="188"/>
                    <a:pt x="299" y="215"/>
                    <a:pt x="296" y="235"/>
                  </a:cubicBezTo>
                  <a:cubicBezTo>
                    <a:pt x="296" y="240"/>
                    <a:pt x="294" y="243"/>
                    <a:pt x="294" y="248"/>
                  </a:cubicBezTo>
                  <a:cubicBezTo>
                    <a:pt x="294" y="256"/>
                    <a:pt x="296" y="266"/>
                    <a:pt x="295" y="275"/>
                  </a:cubicBezTo>
                  <a:cubicBezTo>
                    <a:pt x="294" y="291"/>
                    <a:pt x="289" y="307"/>
                    <a:pt x="291" y="328"/>
                  </a:cubicBezTo>
                  <a:cubicBezTo>
                    <a:pt x="291" y="333"/>
                    <a:pt x="294" y="338"/>
                    <a:pt x="294" y="344"/>
                  </a:cubicBezTo>
                  <a:cubicBezTo>
                    <a:pt x="295" y="354"/>
                    <a:pt x="295" y="365"/>
                    <a:pt x="295" y="377"/>
                  </a:cubicBezTo>
                  <a:cubicBezTo>
                    <a:pt x="297" y="403"/>
                    <a:pt x="298" y="432"/>
                    <a:pt x="296" y="460"/>
                  </a:cubicBezTo>
                  <a:cubicBezTo>
                    <a:pt x="296" y="474"/>
                    <a:pt x="293" y="484"/>
                    <a:pt x="285" y="492"/>
                  </a:cubicBezTo>
                  <a:cubicBezTo>
                    <a:pt x="280" y="497"/>
                    <a:pt x="272" y="502"/>
                    <a:pt x="268" y="502"/>
                  </a:cubicBezTo>
                  <a:cubicBezTo>
                    <a:pt x="264" y="502"/>
                    <a:pt x="252" y="498"/>
                    <a:pt x="250" y="493"/>
                  </a:cubicBezTo>
                  <a:cubicBezTo>
                    <a:pt x="247" y="489"/>
                    <a:pt x="246" y="478"/>
                    <a:pt x="245" y="468"/>
                  </a:cubicBezTo>
                  <a:cubicBezTo>
                    <a:pt x="241" y="441"/>
                    <a:pt x="241" y="413"/>
                    <a:pt x="243" y="379"/>
                  </a:cubicBezTo>
                  <a:cubicBezTo>
                    <a:pt x="243" y="371"/>
                    <a:pt x="244" y="361"/>
                    <a:pt x="245" y="352"/>
                  </a:cubicBezTo>
                  <a:cubicBezTo>
                    <a:pt x="248" y="312"/>
                    <a:pt x="248" y="275"/>
                    <a:pt x="248" y="233"/>
                  </a:cubicBezTo>
                  <a:cubicBezTo>
                    <a:pt x="248" y="223"/>
                    <a:pt x="247" y="212"/>
                    <a:pt x="247" y="203"/>
                  </a:cubicBezTo>
                  <a:cubicBezTo>
                    <a:pt x="247" y="198"/>
                    <a:pt x="249" y="193"/>
                    <a:pt x="250" y="189"/>
                  </a:cubicBezTo>
                  <a:cubicBezTo>
                    <a:pt x="250" y="186"/>
                    <a:pt x="249" y="180"/>
                    <a:pt x="248" y="176"/>
                  </a:cubicBezTo>
                  <a:cubicBezTo>
                    <a:pt x="248" y="171"/>
                    <a:pt x="247" y="166"/>
                    <a:pt x="246" y="163"/>
                  </a:cubicBezTo>
                  <a:cubicBezTo>
                    <a:pt x="243" y="156"/>
                    <a:pt x="236" y="153"/>
                    <a:pt x="231" y="148"/>
                  </a:cubicBezTo>
                  <a:cubicBezTo>
                    <a:pt x="226" y="149"/>
                    <a:pt x="222" y="146"/>
                    <a:pt x="217" y="146"/>
                  </a:cubicBezTo>
                  <a:cubicBezTo>
                    <a:pt x="198" y="145"/>
                    <a:pt x="182" y="157"/>
                    <a:pt x="165" y="161"/>
                  </a:cubicBezTo>
                  <a:cubicBezTo>
                    <a:pt x="160" y="162"/>
                    <a:pt x="158" y="166"/>
                    <a:pt x="153" y="169"/>
                  </a:cubicBezTo>
                  <a:cubicBezTo>
                    <a:pt x="149" y="171"/>
                    <a:pt x="144" y="172"/>
                    <a:pt x="140" y="173"/>
                  </a:cubicBezTo>
                  <a:cubicBezTo>
                    <a:pt x="137" y="174"/>
                    <a:pt x="136" y="177"/>
                    <a:pt x="134" y="179"/>
                  </a:cubicBezTo>
                  <a:cubicBezTo>
                    <a:pt x="132" y="181"/>
                    <a:pt x="131" y="183"/>
                    <a:pt x="129" y="185"/>
                  </a:cubicBezTo>
                  <a:cubicBezTo>
                    <a:pt x="128" y="187"/>
                    <a:pt x="127" y="189"/>
                    <a:pt x="126" y="192"/>
                  </a:cubicBezTo>
                  <a:cubicBezTo>
                    <a:pt x="125" y="192"/>
                    <a:pt x="124" y="192"/>
                    <a:pt x="124" y="193"/>
                  </a:cubicBezTo>
                  <a:cubicBezTo>
                    <a:pt x="123" y="193"/>
                    <a:pt x="124" y="194"/>
                    <a:pt x="124" y="195"/>
                  </a:cubicBezTo>
                  <a:cubicBezTo>
                    <a:pt x="122" y="198"/>
                    <a:pt x="118" y="205"/>
                    <a:pt x="119" y="212"/>
                  </a:cubicBezTo>
                  <a:cubicBezTo>
                    <a:pt x="116" y="220"/>
                    <a:pt x="107" y="222"/>
                    <a:pt x="107" y="234"/>
                  </a:cubicBezTo>
                  <a:cubicBezTo>
                    <a:pt x="112" y="238"/>
                    <a:pt x="119" y="235"/>
                    <a:pt x="124" y="234"/>
                  </a:cubicBezTo>
                  <a:cubicBezTo>
                    <a:pt x="128" y="233"/>
                    <a:pt x="134" y="231"/>
                    <a:pt x="138" y="229"/>
                  </a:cubicBezTo>
                  <a:cubicBezTo>
                    <a:pt x="149" y="226"/>
                    <a:pt x="160" y="222"/>
                    <a:pt x="172" y="223"/>
                  </a:cubicBezTo>
                  <a:cubicBezTo>
                    <a:pt x="179" y="223"/>
                    <a:pt x="186" y="225"/>
                    <a:pt x="192" y="227"/>
                  </a:cubicBezTo>
                  <a:cubicBezTo>
                    <a:pt x="197" y="229"/>
                    <a:pt x="199" y="231"/>
                    <a:pt x="203" y="233"/>
                  </a:cubicBezTo>
                  <a:cubicBezTo>
                    <a:pt x="206" y="235"/>
                    <a:pt x="211" y="242"/>
                    <a:pt x="215" y="248"/>
                  </a:cubicBezTo>
                  <a:cubicBezTo>
                    <a:pt x="215" y="248"/>
                    <a:pt x="217" y="248"/>
                    <a:pt x="217" y="249"/>
                  </a:cubicBezTo>
                  <a:cubicBezTo>
                    <a:pt x="218" y="250"/>
                    <a:pt x="217" y="251"/>
                    <a:pt x="217" y="251"/>
                  </a:cubicBezTo>
                  <a:cubicBezTo>
                    <a:pt x="220" y="255"/>
                    <a:pt x="224" y="261"/>
                    <a:pt x="224" y="267"/>
                  </a:cubicBezTo>
                  <a:cubicBezTo>
                    <a:pt x="225" y="276"/>
                    <a:pt x="223" y="285"/>
                    <a:pt x="220" y="295"/>
                  </a:cubicBezTo>
                  <a:cubicBezTo>
                    <a:pt x="216" y="297"/>
                    <a:pt x="214" y="300"/>
                    <a:pt x="209" y="302"/>
                  </a:cubicBezTo>
                  <a:cubicBezTo>
                    <a:pt x="206" y="303"/>
                    <a:pt x="200" y="305"/>
                    <a:pt x="194" y="307"/>
                  </a:cubicBezTo>
                  <a:cubicBezTo>
                    <a:pt x="182" y="312"/>
                    <a:pt x="158" y="309"/>
                    <a:pt x="138" y="308"/>
                  </a:cubicBezTo>
                  <a:cubicBezTo>
                    <a:pt x="128" y="308"/>
                    <a:pt x="118" y="310"/>
                    <a:pt x="110" y="307"/>
                  </a:cubicBezTo>
                  <a:cubicBezTo>
                    <a:pt x="106" y="306"/>
                    <a:pt x="103" y="305"/>
                    <a:pt x="99" y="302"/>
                  </a:cubicBezTo>
                  <a:cubicBezTo>
                    <a:pt x="97" y="299"/>
                    <a:pt x="98" y="295"/>
                    <a:pt x="91" y="295"/>
                  </a:cubicBezTo>
                  <a:cubicBezTo>
                    <a:pt x="85" y="295"/>
                    <a:pt x="82" y="304"/>
                    <a:pt x="77" y="308"/>
                  </a:cubicBezTo>
                  <a:cubicBezTo>
                    <a:pt x="69" y="314"/>
                    <a:pt x="64" y="314"/>
                    <a:pt x="56" y="316"/>
                  </a:cubicBezTo>
                  <a:cubicBezTo>
                    <a:pt x="52" y="312"/>
                    <a:pt x="52" y="306"/>
                    <a:pt x="50" y="302"/>
                  </a:cubicBezTo>
                  <a:cubicBezTo>
                    <a:pt x="49" y="296"/>
                    <a:pt x="46" y="291"/>
                    <a:pt x="46" y="286"/>
                  </a:cubicBezTo>
                  <a:cubicBezTo>
                    <a:pt x="44" y="276"/>
                    <a:pt x="47" y="265"/>
                    <a:pt x="49" y="255"/>
                  </a:cubicBezTo>
                  <a:cubicBezTo>
                    <a:pt x="50" y="250"/>
                    <a:pt x="52" y="246"/>
                    <a:pt x="54" y="242"/>
                  </a:cubicBezTo>
                  <a:cubicBezTo>
                    <a:pt x="54" y="240"/>
                    <a:pt x="54" y="236"/>
                    <a:pt x="55" y="234"/>
                  </a:cubicBezTo>
                  <a:cubicBezTo>
                    <a:pt x="55" y="232"/>
                    <a:pt x="57" y="230"/>
                    <a:pt x="57" y="228"/>
                  </a:cubicBezTo>
                  <a:cubicBezTo>
                    <a:pt x="58" y="224"/>
                    <a:pt x="57" y="217"/>
                    <a:pt x="58" y="211"/>
                  </a:cubicBezTo>
                  <a:cubicBezTo>
                    <a:pt x="59" y="205"/>
                    <a:pt x="61" y="201"/>
                    <a:pt x="60" y="196"/>
                  </a:cubicBezTo>
                  <a:cubicBezTo>
                    <a:pt x="59" y="188"/>
                    <a:pt x="47" y="181"/>
                    <a:pt x="40" y="174"/>
                  </a:cubicBezTo>
                  <a:cubicBezTo>
                    <a:pt x="33" y="169"/>
                    <a:pt x="26" y="163"/>
                    <a:pt x="20" y="156"/>
                  </a:cubicBezTo>
                  <a:cubicBezTo>
                    <a:pt x="17" y="152"/>
                    <a:pt x="15" y="145"/>
                    <a:pt x="11" y="139"/>
                  </a:cubicBezTo>
                  <a:cubicBezTo>
                    <a:pt x="10" y="120"/>
                    <a:pt x="0" y="105"/>
                    <a:pt x="7" y="85"/>
                  </a:cubicBezTo>
                  <a:cubicBezTo>
                    <a:pt x="16" y="82"/>
                    <a:pt x="26" y="84"/>
                    <a:pt x="35" y="82"/>
                  </a:cubicBezTo>
                  <a:cubicBezTo>
                    <a:pt x="40" y="81"/>
                    <a:pt x="44" y="77"/>
                    <a:pt x="48" y="76"/>
                  </a:cubicBezTo>
                  <a:cubicBezTo>
                    <a:pt x="51" y="75"/>
                    <a:pt x="55" y="75"/>
                    <a:pt x="59" y="75"/>
                  </a:cubicBezTo>
                  <a:cubicBezTo>
                    <a:pt x="68" y="73"/>
                    <a:pt x="81" y="73"/>
                    <a:pt x="94" y="71"/>
                  </a:cubicBezTo>
                  <a:cubicBezTo>
                    <a:pt x="109" y="69"/>
                    <a:pt x="124" y="66"/>
                    <a:pt x="137" y="66"/>
                  </a:cubicBezTo>
                  <a:cubicBezTo>
                    <a:pt x="160" y="65"/>
                    <a:pt x="183" y="73"/>
                    <a:pt x="206" y="70"/>
                  </a:cubicBezTo>
                  <a:cubicBezTo>
                    <a:pt x="219" y="69"/>
                    <a:pt x="231" y="62"/>
                    <a:pt x="244" y="60"/>
                  </a:cubicBezTo>
                  <a:cubicBezTo>
                    <a:pt x="246" y="56"/>
                    <a:pt x="243" y="46"/>
                    <a:pt x="246" y="43"/>
                  </a:cubicBezTo>
                  <a:cubicBezTo>
                    <a:pt x="246" y="39"/>
                    <a:pt x="249" y="36"/>
                    <a:pt x="251" y="33"/>
                  </a:cubicBezTo>
                  <a:cubicBezTo>
                    <a:pt x="251" y="33"/>
                    <a:pt x="251" y="32"/>
                    <a:pt x="252" y="31"/>
                  </a:cubicBezTo>
                  <a:cubicBezTo>
                    <a:pt x="254" y="28"/>
                    <a:pt x="258" y="25"/>
                    <a:pt x="260" y="22"/>
                  </a:cubicBezTo>
                  <a:cubicBezTo>
                    <a:pt x="262" y="19"/>
                    <a:pt x="264" y="15"/>
                    <a:pt x="267" y="12"/>
                  </a:cubicBezTo>
                  <a:cubicBezTo>
                    <a:pt x="270" y="8"/>
                    <a:pt x="274" y="4"/>
                    <a:pt x="278" y="0"/>
                  </a:cubicBezTo>
                  <a:cubicBezTo>
                    <a:pt x="279" y="0"/>
                    <a:pt x="279" y="1"/>
                    <a:pt x="280" y="1"/>
                  </a:cubicBezTo>
                  <a:cubicBezTo>
                    <a:pt x="291" y="9"/>
                    <a:pt x="290" y="23"/>
                    <a:pt x="294" y="36"/>
                  </a:cubicBezTo>
                  <a:cubicBezTo>
                    <a:pt x="295" y="39"/>
                    <a:pt x="297" y="42"/>
                    <a:pt x="299" y="46"/>
                  </a:cubicBezTo>
                  <a:cubicBezTo>
                    <a:pt x="300" y="48"/>
                    <a:pt x="300" y="48"/>
                    <a:pt x="301" y="51"/>
                  </a:cubicBezTo>
                  <a:cubicBezTo>
                    <a:pt x="303" y="59"/>
                    <a:pt x="306" y="68"/>
                    <a:pt x="315" y="71"/>
                  </a:cubicBezTo>
                  <a:close/>
                  <a:moveTo>
                    <a:pt x="2253" y="117"/>
                  </a:moveTo>
                  <a:cubicBezTo>
                    <a:pt x="2250" y="112"/>
                    <a:pt x="2246" y="108"/>
                    <a:pt x="2249" y="101"/>
                  </a:cubicBezTo>
                  <a:cubicBezTo>
                    <a:pt x="2249" y="100"/>
                    <a:pt x="2251" y="100"/>
                    <a:pt x="2252" y="100"/>
                  </a:cubicBezTo>
                  <a:cubicBezTo>
                    <a:pt x="2252" y="99"/>
                    <a:pt x="2251" y="97"/>
                    <a:pt x="2252" y="96"/>
                  </a:cubicBezTo>
                  <a:cubicBezTo>
                    <a:pt x="2253" y="93"/>
                    <a:pt x="2255" y="90"/>
                    <a:pt x="2254" y="87"/>
                  </a:cubicBezTo>
                  <a:cubicBezTo>
                    <a:pt x="2249" y="82"/>
                    <a:pt x="2241" y="84"/>
                    <a:pt x="2233" y="85"/>
                  </a:cubicBezTo>
                  <a:cubicBezTo>
                    <a:pt x="2226" y="86"/>
                    <a:pt x="2218" y="88"/>
                    <a:pt x="2213" y="90"/>
                  </a:cubicBezTo>
                  <a:cubicBezTo>
                    <a:pt x="2206" y="99"/>
                    <a:pt x="2204" y="112"/>
                    <a:pt x="2200" y="123"/>
                  </a:cubicBezTo>
                  <a:cubicBezTo>
                    <a:pt x="2207" y="124"/>
                    <a:pt x="2214" y="123"/>
                    <a:pt x="2222" y="123"/>
                  </a:cubicBezTo>
                  <a:cubicBezTo>
                    <a:pt x="2239" y="123"/>
                    <a:pt x="2256" y="128"/>
                    <a:pt x="2271" y="133"/>
                  </a:cubicBezTo>
                  <a:cubicBezTo>
                    <a:pt x="2275" y="135"/>
                    <a:pt x="2279" y="139"/>
                    <a:pt x="2285" y="137"/>
                  </a:cubicBezTo>
                  <a:cubicBezTo>
                    <a:pt x="2289" y="140"/>
                    <a:pt x="2292" y="144"/>
                    <a:pt x="2296" y="148"/>
                  </a:cubicBezTo>
                  <a:cubicBezTo>
                    <a:pt x="2299" y="153"/>
                    <a:pt x="2305" y="154"/>
                    <a:pt x="2303" y="163"/>
                  </a:cubicBezTo>
                  <a:cubicBezTo>
                    <a:pt x="2299" y="169"/>
                    <a:pt x="2288" y="170"/>
                    <a:pt x="2278" y="171"/>
                  </a:cubicBezTo>
                  <a:cubicBezTo>
                    <a:pt x="2267" y="172"/>
                    <a:pt x="2256" y="171"/>
                    <a:pt x="2247" y="173"/>
                  </a:cubicBezTo>
                  <a:cubicBezTo>
                    <a:pt x="2243" y="177"/>
                    <a:pt x="2238" y="180"/>
                    <a:pt x="2239" y="186"/>
                  </a:cubicBezTo>
                  <a:cubicBezTo>
                    <a:pt x="2240" y="198"/>
                    <a:pt x="2261" y="194"/>
                    <a:pt x="2271" y="201"/>
                  </a:cubicBezTo>
                  <a:cubicBezTo>
                    <a:pt x="2274" y="203"/>
                    <a:pt x="2278" y="209"/>
                    <a:pt x="2285" y="208"/>
                  </a:cubicBezTo>
                  <a:cubicBezTo>
                    <a:pt x="2281" y="218"/>
                    <a:pt x="2294" y="220"/>
                    <a:pt x="2294" y="229"/>
                  </a:cubicBezTo>
                  <a:cubicBezTo>
                    <a:pt x="2286" y="234"/>
                    <a:pt x="2271" y="233"/>
                    <a:pt x="2262" y="236"/>
                  </a:cubicBezTo>
                  <a:cubicBezTo>
                    <a:pt x="2262" y="239"/>
                    <a:pt x="2260" y="240"/>
                    <a:pt x="2258" y="241"/>
                  </a:cubicBezTo>
                  <a:cubicBezTo>
                    <a:pt x="2251" y="244"/>
                    <a:pt x="2233" y="245"/>
                    <a:pt x="2219" y="247"/>
                  </a:cubicBezTo>
                  <a:cubicBezTo>
                    <a:pt x="2212" y="248"/>
                    <a:pt x="2203" y="248"/>
                    <a:pt x="2195" y="250"/>
                  </a:cubicBezTo>
                  <a:cubicBezTo>
                    <a:pt x="2192" y="251"/>
                    <a:pt x="2189" y="253"/>
                    <a:pt x="2186" y="255"/>
                  </a:cubicBezTo>
                  <a:cubicBezTo>
                    <a:pt x="2183" y="256"/>
                    <a:pt x="2179" y="257"/>
                    <a:pt x="2176" y="258"/>
                  </a:cubicBezTo>
                  <a:cubicBezTo>
                    <a:pt x="2174" y="259"/>
                    <a:pt x="2173" y="260"/>
                    <a:pt x="2171" y="260"/>
                  </a:cubicBezTo>
                  <a:cubicBezTo>
                    <a:pt x="2166" y="263"/>
                    <a:pt x="2152" y="266"/>
                    <a:pt x="2143" y="266"/>
                  </a:cubicBezTo>
                  <a:cubicBezTo>
                    <a:pt x="2139" y="266"/>
                    <a:pt x="2134" y="265"/>
                    <a:pt x="2130" y="264"/>
                  </a:cubicBezTo>
                  <a:cubicBezTo>
                    <a:pt x="2125" y="263"/>
                    <a:pt x="2121" y="264"/>
                    <a:pt x="2118" y="261"/>
                  </a:cubicBezTo>
                  <a:cubicBezTo>
                    <a:pt x="2107" y="255"/>
                    <a:pt x="2110" y="236"/>
                    <a:pt x="2109" y="216"/>
                  </a:cubicBezTo>
                  <a:cubicBezTo>
                    <a:pt x="2120" y="211"/>
                    <a:pt x="2134" y="210"/>
                    <a:pt x="2140" y="201"/>
                  </a:cubicBezTo>
                  <a:cubicBezTo>
                    <a:pt x="2157" y="196"/>
                    <a:pt x="2181" y="198"/>
                    <a:pt x="2198" y="193"/>
                  </a:cubicBezTo>
                  <a:cubicBezTo>
                    <a:pt x="2203" y="191"/>
                    <a:pt x="2209" y="188"/>
                    <a:pt x="2210" y="184"/>
                  </a:cubicBezTo>
                  <a:cubicBezTo>
                    <a:pt x="2207" y="169"/>
                    <a:pt x="2191" y="175"/>
                    <a:pt x="2179" y="178"/>
                  </a:cubicBezTo>
                  <a:cubicBezTo>
                    <a:pt x="2174" y="179"/>
                    <a:pt x="2168" y="181"/>
                    <a:pt x="2162" y="182"/>
                  </a:cubicBezTo>
                  <a:cubicBezTo>
                    <a:pt x="2152" y="185"/>
                    <a:pt x="2138" y="189"/>
                    <a:pt x="2124" y="186"/>
                  </a:cubicBezTo>
                  <a:cubicBezTo>
                    <a:pt x="2121" y="183"/>
                    <a:pt x="2117" y="178"/>
                    <a:pt x="2113" y="174"/>
                  </a:cubicBezTo>
                  <a:cubicBezTo>
                    <a:pt x="2110" y="172"/>
                    <a:pt x="2105" y="156"/>
                    <a:pt x="2105" y="149"/>
                  </a:cubicBezTo>
                  <a:cubicBezTo>
                    <a:pt x="2105" y="146"/>
                    <a:pt x="2107" y="146"/>
                    <a:pt x="2107" y="143"/>
                  </a:cubicBezTo>
                  <a:cubicBezTo>
                    <a:pt x="2108" y="141"/>
                    <a:pt x="2105" y="139"/>
                    <a:pt x="2107" y="138"/>
                  </a:cubicBezTo>
                  <a:cubicBezTo>
                    <a:pt x="2113" y="135"/>
                    <a:pt x="2118" y="138"/>
                    <a:pt x="2123" y="137"/>
                  </a:cubicBezTo>
                  <a:cubicBezTo>
                    <a:pt x="2129" y="135"/>
                    <a:pt x="2131" y="130"/>
                    <a:pt x="2136" y="127"/>
                  </a:cubicBezTo>
                  <a:cubicBezTo>
                    <a:pt x="2149" y="125"/>
                    <a:pt x="2165" y="127"/>
                    <a:pt x="2175" y="122"/>
                  </a:cubicBezTo>
                  <a:cubicBezTo>
                    <a:pt x="2174" y="118"/>
                    <a:pt x="2172" y="115"/>
                    <a:pt x="2171" y="110"/>
                  </a:cubicBezTo>
                  <a:cubicBezTo>
                    <a:pt x="2170" y="103"/>
                    <a:pt x="2173" y="94"/>
                    <a:pt x="2169" y="90"/>
                  </a:cubicBezTo>
                  <a:cubicBezTo>
                    <a:pt x="2165" y="88"/>
                    <a:pt x="2161" y="91"/>
                    <a:pt x="2155" y="91"/>
                  </a:cubicBezTo>
                  <a:cubicBezTo>
                    <a:pt x="2148" y="91"/>
                    <a:pt x="2140" y="89"/>
                    <a:pt x="2133" y="91"/>
                  </a:cubicBezTo>
                  <a:cubicBezTo>
                    <a:pt x="2128" y="93"/>
                    <a:pt x="2128" y="100"/>
                    <a:pt x="2125" y="106"/>
                  </a:cubicBezTo>
                  <a:cubicBezTo>
                    <a:pt x="2120" y="110"/>
                    <a:pt x="2115" y="114"/>
                    <a:pt x="2112" y="121"/>
                  </a:cubicBezTo>
                  <a:cubicBezTo>
                    <a:pt x="2102" y="121"/>
                    <a:pt x="2094" y="132"/>
                    <a:pt x="2084" y="125"/>
                  </a:cubicBezTo>
                  <a:cubicBezTo>
                    <a:pt x="2083" y="118"/>
                    <a:pt x="2081" y="108"/>
                    <a:pt x="2085" y="101"/>
                  </a:cubicBezTo>
                  <a:cubicBezTo>
                    <a:pt x="2086" y="97"/>
                    <a:pt x="2081" y="98"/>
                    <a:pt x="2082" y="94"/>
                  </a:cubicBezTo>
                  <a:cubicBezTo>
                    <a:pt x="2084" y="88"/>
                    <a:pt x="2079" y="82"/>
                    <a:pt x="2081" y="79"/>
                  </a:cubicBezTo>
                  <a:cubicBezTo>
                    <a:pt x="2081" y="75"/>
                    <a:pt x="2077" y="76"/>
                    <a:pt x="2075" y="74"/>
                  </a:cubicBezTo>
                  <a:cubicBezTo>
                    <a:pt x="2076" y="64"/>
                    <a:pt x="2066" y="59"/>
                    <a:pt x="2070" y="48"/>
                  </a:cubicBezTo>
                  <a:cubicBezTo>
                    <a:pt x="2081" y="39"/>
                    <a:pt x="2095" y="46"/>
                    <a:pt x="2106" y="40"/>
                  </a:cubicBezTo>
                  <a:cubicBezTo>
                    <a:pt x="2108" y="39"/>
                    <a:pt x="2109" y="38"/>
                    <a:pt x="2112" y="37"/>
                  </a:cubicBezTo>
                  <a:cubicBezTo>
                    <a:pt x="2114" y="36"/>
                    <a:pt x="2119" y="36"/>
                    <a:pt x="2123" y="36"/>
                  </a:cubicBezTo>
                  <a:cubicBezTo>
                    <a:pt x="2135" y="35"/>
                    <a:pt x="2150" y="35"/>
                    <a:pt x="2164" y="33"/>
                  </a:cubicBezTo>
                  <a:cubicBezTo>
                    <a:pt x="2166" y="33"/>
                    <a:pt x="2169" y="33"/>
                    <a:pt x="2170" y="32"/>
                  </a:cubicBezTo>
                  <a:cubicBezTo>
                    <a:pt x="2180" y="29"/>
                    <a:pt x="2178" y="16"/>
                    <a:pt x="2187" y="14"/>
                  </a:cubicBezTo>
                  <a:cubicBezTo>
                    <a:pt x="2191" y="13"/>
                    <a:pt x="2200" y="16"/>
                    <a:pt x="2203" y="17"/>
                  </a:cubicBezTo>
                  <a:cubicBezTo>
                    <a:pt x="2207" y="19"/>
                    <a:pt x="2210" y="23"/>
                    <a:pt x="2214" y="25"/>
                  </a:cubicBezTo>
                  <a:cubicBezTo>
                    <a:pt x="2218" y="29"/>
                    <a:pt x="2223" y="35"/>
                    <a:pt x="2231" y="36"/>
                  </a:cubicBezTo>
                  <a:cubicBezTo>
                    <a:pt x="2236" y="36"/>
                    <a:pt x="2242" y="34"/>
                    <a:pt x="2249" y="35"/>
                  </a:cubicBezTo>
                  <a:cubicBezTo>
                    <a:pt x="2261" y="35"/>
                    <a:pt x="2270" y="42"/>
                    <a:pt x="2285" y="44"/>
                  </a:cubicBezTo>
                  <a:cubicBezTo>
                    <a:pt x="2287" y="45"/>
                    <a:pt x="2287" y="47"/>
                    <a:pt x="2288" y="48"/>
                  </a:cubicBezTo>
                  <a:cubicBezTo>
                    <a:pt x="2289" y="51"/>
                    <a:pt x="2291" y="51"/>
                    <a:pt x="2292" y="53"/>
                  </a:cubicBezTo>
                  <a:cubicBezTo>
                    <a:pt x="2300" y="55"/>
                    <a:pt x="2304" y="66"/>
                    <a:pt x="2303" y="79"/>
                  </a:cubicBezTo>
                  <a:cubicBezTo>
                    <a:pt x="2302" y="87"/>
                    <a:pt x="2297" y="94"/>
                    <a:pt x="2295" y="99"/>
                  </a:cubicBezTo>
                  <a:cubicBezTo>
                    <a:pt x="2282" y="106"/>
                    <a:pt x="2273" y="117"/>
                    <a:pt x="2253" y="117"/>
                  </a:cubicBezTo>
                  <a:close/>
                  <a:moveTo>
                    <a:pt x="1690" y="25"/>
                  </a:moveTo>
                  <a:cubicBezTo>
                    <a:pt x="1693" y="30"/>
                    <a:pt x="1696" y="32"/>
                    <a:pt x="1699" y="36"/>
                  </a:cubicBezTo>
                  <a:cubicBezTo>
                    <a:pt x="1702" y="39"/>
                    <a:pt x="1704" y="43"/>
                    <a:pt x="1707" y="46"/>
                  </a:cubicBezTo>
                  <a:cubicBezTo>
                    <a:pt x="1733" y="45"/>
                    <a:pt x="1759" y="44"/>
                    <a:pt x="1785" y="46"/>
                  </a:cubicBezTo>
                  <a:cubicBezTo>
                    <a:pt x="1789" y="49"/>
                    <a:pt x="1792" y="50"/>
                    <a:pt x="1796" y="53"/>
                  </a:cubicBezTo>
                  <a:cubicBezTo>
                    <a:pt x="1799" y="55"/>
                    <a:pt x="1801" y="59"/>
                    <a:pt x="1806" y="60"/>
                  </a:cubicBezTo>
                  <a:cubicBezTo>
                    <a:pt x="1820" y="61"/>
                    <a:pt x="1827" y="41"/>
                    <a:pt x="1843" y="46"/>
                  </a:cubicBezTo>
                  <a:cubicBezTo>
                    <a:pt x="1847" y="45"/>
                    <a:pt x="1845" y="51"/>
                    <a:pt x="1847" y="53"/>
                  </a:cubicBezTo>
                  <a:cubicBezTo>
                    <a:pt x="1850" y="54"/>
                    <a:pt x="1849" y="58"/>
                    <a:pt x="1851" y="60"/>
                  </a:cubicBezTo>
                  <a:cubicBezTo>
                    <a:pt x="1848" y="67"/>
                    <a:pt x="1845" y="74"/>
                    <a:pt x="1840" y="80"/>
                  </a:cubicBezTo>
                  <a:cubicBezTo>
                    <a:pt x="1838" y="84"/>
                    <a:pt x="1835" y="88"/>
                    <a:pt x="1831" y="92"/>
                  </a:cubicBezTo>
                  <a:cubicBezTo>
                    <a:pt x="1825" y="98"/>
                    <a:pt x="1819" y="103"/>
                    <a:pt x="1820" y="108"/>
                  </a:cubicBezTo>
                  <a:cubicBezTo>
                    <a:pt x="1821" y="118"/>
                    <a:pt x="1837" y="118"/>
                    <a:pt x="1848" y="122"/>
                  </a:cubicBezTo>
                  <a:cubicBezTo>
                    <a:pt x="1851" y="125"/>
                    <a:pt x="1856" y="127"/>
                    <a:pt x="1860" y="130"/>
                  </a:cubicBezTo>
                  <a:cubicBezTo>
                    <a:pt x="1862" y="133"/>
                    <a:pt x="1863" y="136"/>
                    <a:pt x="1864" y="140"/>
                  </a:cubicBezTo>
                  <a:cubicBezTo>
                    <a:pt x="1865" y="143"/>
                    <a:pt x="1873" y="144"/>
                    <a:pt x="1869" y="147"/>
                  </a:cubicBezTo>
                  <a:cubicBezTo>
                    <a:pt x="1868" y="152"/>
                    <a:pt x="1859" y="149"/>
                    <a:pt x="1853" y="149"/>
                  </a:cubicBezTo>
                  <a:cubicBezTo>
                    <a:pt x="1847" y="149"/>
                    <a:pt x="1839" y="150"/>
                    <a:pt x="1832" y="149"/>
                  </a:cubicBezTo>
                  <a:cubicBezTo>
                    <a:pt x="1825" y="148"/>
                    <a:pt x="1819" y="142"/>
                    <a:pt x="1814" y="142"/>
                  </a:cubicBezTo>
                  <a:cubicBezTo>
                    <a:pt x="1806" y="143"/>
                    <a:pt x="1797" y="152"/>
                    <a:pt x="1798" y="163"/>
                  </a:cubicBezTo>
                  <a:cubicBezTo>
                    <a:pt x="1798" y="169"/>
                    <a:pt x="1802" y="172"/>
                    <a:pt x="1806" y="176"/>
                  </a:cubicBezTo>
                  <a:cubicBezTo>
                    <a:pt x="1812" y="180"/>
                    <a:pt x="1820" y="185"/>
                    <a:pt x="1827" y="189"/>
                  </a:cubicBezTo>
                  <a:cubicBezTo>
                    <a:pt x="1823" y="192"/>
                    <a:pt x="1825" y="195"/>
                    <a:pt x="1825" y="200"/>
                  </a:cubicBezTo>
                  <a:cubicBezTo>
                    <a:pt x="1815" y="200"/>
                    <a:pt x="1799" y="202"/>
                    <a:pt x="1785" y="201"/>
                  </a:cubicBezTo>
                  <a:cubicBezTo>
                    <a:pt x="1779" y="200"/>
                    <a:pt x="1773" y="197"/>
                    <a:pt x="1768" y="198"/>
                  </a:cubicBezTo>
                  <a:cubicBezTo>
                    <a:pt x="1764" y="197"/>
                    <a:pt x="1762" y="194"/>
                    <a:pt x="1759" y="192"/>
                  </a:cubicBezTo>
                  <a:cubicBezTo>
                    <a:pt x="1755" y="191"/>
                    <a:pt x="1753" y="196"/>
                    <a:pt x="1750" y="194"/>
                  </a:cubicBezTo>
                  <a:cubicBezTo>
                    <a:pt x="1734" y="192"/>
                    <a:pt x="1711" y="191"/>
                    <a:pt x="1699" y="197"/>
                  </a:cubicBezTo>
                  <a:cubicBezTo>
                    <a:pt x="1699" y="203"/>
                    <a:pt x="1698" y="206"/>
                    <a:pt x="1701" y="211"/>
                  </a:cubicBezTo>
                  <a:cubicBezTo>
                    <a:pt x="1710" y="217"/>
                    <a:pt x="1721" y="216"/>
                    <a:pt x="1734" y="216"/>
                  </a:cubicBezTo>
                  <a:cubicBezTo>
                    <a:pt x="1733" y="216"/>
                    <a:pt x="1734" y="214"/>
                    <a:pt x="1735" y="214"/>
                  </a:cubicBezTo>
                  <a:cubicBezTo>
                    <a:pt x="1735" y="215"/>
                    <a:pt x="1746" y="216"/>
                    <a:pt x="1750" y="216"/>
                  </a:cubicBezTo>
                  <a:cubicBezTo>
                    <a:pt x="1762" y="215"/>
                    <a:pt x="1773" y="215"/>
                    <a:pt x="1786" y="218"/>
                  </a:cubicBezTo>
                  <a:cubicBezTo>
                    <a:pt x="1802" y="221"/>
                    <a:pt x="1812" y="227"/>
                    <a:pt x="1822" y="237"/>
                  </a:cubicBezTo>
                  <a:cubicBezTo>
                    <a:pt x="1823" y="242"/>
                    <a:pt x="1820" y="247"/>
                    <a:pt x="1822" y="249"/>
                  </a:cubicBezTo>
                  <a:cubicBezTo>
                    <a:pt x="1825" y="250"/>
                    <a:pt x="1827" y="254"/>
                    <a:pt x="1824" y="257"/>
                  </a:cubicBezTo>
                  <a:cubicBezTo>
                    <a:pt x="1819" y="260"/>
                    <a:pt x="1814" y="256"/>
                    <a:pt x="1808" y="256"/>
                  </a:cubicBezTo>
                  <a:cubicBezTo>
                    <a:pt x="1796" y="255"/>
                    <a:pt x="1783" y="255"/>
                    <a:pt x="1770" y="253"/>
                  </a:cubicBezTo>
                  <a:cubicBezTo>
                    <a:pt x="1749" y="251"/>
                    <a:pt x="1726" y="246"/>
                    <a:pt x="1699" y="250"/>
                  </a:cubicBezTo>
                  <a:cubicBezTo>
                    <a:pt x="1698" y="254"/>
                    <a:pt x="1695" y="258"/>
                    <a:pt x="1696" y="261"/>
                  </a:cubicBezTo>
                  <a:cubicBezTo>
                    <a:pt x="1698" y="270"/>
                    <a:pt x="1708" y="268"/>
                    <a:pt x="1719" y="268"/>
                  </a:cubicBezTo>
                  <a:cubicBezTo>
                    <a:pt x="1738" y="269"/>
                    <a:pt x="1768" y="275"/>
                    <a:pt x="1781" y="275"/>
                  </a:cubicBezTo>
                  <a:cubicBezTo>
                    <a:pt x="1785" y="277"/>
                    <a:pt x="1789" y="280"/>
                    <a:pt x="1796" y="280"/>
                  </a:cubicBezTo>
                  <a:cubicBezTo>
                    <a:pt x="1798" y="282"/>
                    <a:pt x="1802" y="284"/>
                    <a:pt x="1804" y="287"/>
                  </a:cubicBezTo>
                  <a:cubicBezTo>
                    <a:pt x="1817" y="287"/>
                    <a:pt x="1827" y="292"/>
                    <a:pt x="1835" y="298"/>
                  </a:cubicBezTo>
                  <a:cubicBezTo>
                    <a:pt x="1836" y="303"/>
                    <a:pt x="1834" y="309"/>
                    <a:pt x="1835" y="314"/>
                  </a:cubicBezTo>
                  <a:cubicBezTo>
                    <a:pt x="1835" y="319"/>
                    <a:pt x="1837" y="322"/>
                    <a:pt x="1839" y="327"/>
                  </a:cubicBezTo>
                  <a:cubicBezTo>
                    <a:pt x="1824" y="328"/>
                    <a:pt x="1811" y="324"/>
                    <a:pt x="1798" y="323"/>
                  </a:cubicBezTo>
                  <a:cubicBezTo>
                    <a:pt x="1792" y="323"/>
                    <a:pt x="1786" y="324"/>
                    <a:pt x="1780" y="323"/>
                  </a:cubicBezTo>
                  <a:cubicBezTo>
                    <a:pt x="1775" y="323"/>
                    <a:pt x="1771" y="320"/>
                    <a:pt x="1767" y="319"/>
                  </a:cubicBezTo>
                  <a:cubicBezTo>
                    <a:pt x="1748" y="312"/>
                    <a:pt x="1721" y="312"/>
                    <a:pt x="1696" y="312"/>
                  </a:cubicBezTo>
                  <a:cubicBezTo>
                    <a:pt x="1692" y="317"/>
                    <a:pt x="1694" y="327"/>
                    <a:pt x="1693" y="335"/>
                  </a:cubicBezTo>
                  <a:cubicBezTo>
                    <a:pt x="1692" y="340"/>
                    <a:pt x="1689" y="344"/>
                    <a:pt x="1689" y="349"/>
                  </a:cubicBezTo>
                  <a:cubicBezTo>
                    <a:pt x="1694" y="360"/>
                    <a:pt x="1711" y="356"/>
                    <a:pt x="1721" y="360"/>
                  </a:cubicBezTo>
                  <a:cubicBezTo>
                    <a:pt x="1722" y="360"/>
                    <a:pt x="1723" y="362"/>
                    <a:pt x="1723" y="362"/>
                  </a:cubicBezTo>
                  <a:cubicBezTo>
                    <a:pt x="1728" y="363"/>
                    <a:pt x="1734" y="365"/>
                    <a:pt x="1738" y="366"/>
                  </a:cubicBezTo>
                  <a:cubicBezTo>
                    <a:pt x="1747" y="368"/>
                    <a:pt x="1755" y="369"/>
                    <a:pt x="1760" y="374"/>
                  </a:cubicBezTo>
                  <a:cubicBezTo>
                    <a:pt x="1764" y="373"/>
                    <a:pt x="1769" y="375"/>
                    <a:pt x="1773" y="376"/>
                  </a:cubicBezTo>
                  <a:cubicBezTo>
                    <a:pt x="1777" y="377"/>
                    <a:pt x="1781" y="377"/>
                    <a:pt x="1785" y="378"/>
                  </a:cubicBezTo>
                  <a:cubicBezTo>
                    <a:pt x="1793" y="380"/>
                    <a:pt x="1800" y="385"/>
                    <a:pt x="1808" y="385"/>
                  </a:cubicBezTo>
                  <a:cubicBezTo>
                    <a:pt x="1811" y="385"/>
                    <a:pt x="1819" y="385"/>
                    <a:pt x="1824" y="384"/>
                  </a:cubicBezTo>
                  <a:cubicBezTo>
                    <a:pt x="1828" y="383"/>
                    <a:pt x="1832" y="381"/>
                    <a:pt x="1836" y="381"/>
                  </a:cubicBezTo>
                  <a:cubicBezTo>
                    <a:pt x="1851" y="378"/>
                    <a:pt x="1873" y="379"/>
                    <a:pt x="1885" y="374"/>
                  </a:cubicBezTo>
                  <a:cubicBezTo>
                    <a:pt x="1888" y="372"/>
                    <a:pt x="1891" y="370"/>
                    <a:pt x="1893" y="368"/>
                  </a:cubicBezTo>
                  <a:cubicBezTo>
                    <a:pt x="1897" y="367"/>
                    <a:pt x="1896" y="362"/>
                    <a:pt x="1900" y="361"/>
                  </a:cubicBezTo>
                  <a:cubicBezTo>
                    <a:pt x="1902" y="374"/>
                    <a:pt x="1909" y="392"/>
                    <a:pt x="1907" y="407"/>
                  </a:cubicBezTo>
                  <a:cubicBezTo>
                    <a:pt x="1906" y="412"/>
                    <a:pt x="1904" y="415"/>
                    <a:pt x="1902" y="420"/>
                  </a:cubicBezTo>
                  <a:cubicBezTo>
                    <a:pt x="1903" y="427"/>
                    <a:pt x="1901" y="433"/>
                    <a:pt x="1899" y="438"/>
                  </a:cubicBezTo>
                  <a:cubicBezTo>
                    <a:pt x="1898" y="440"/>
                    <a:pt x="1896" y="441"/>
                    <a:pt x="1894" y="444"/>
                  </a:cubicBezTo>
                  <a:cubicBezTo>
                    <a:pt x="1894" y="444"/>
                    <a:pt x="1894" y="446"/>
                    <a:pt x="1893" y="447"/>
                  </a:cubicBezTo>
                  <a:cubicBezTo>
                    <a:pt x="1893" y="447"/>
                    <a:pt x="1890" y="448"/>
                    <a:pt x="1888" y="449"/>
                  </a:cubicBezTo>
                  <a:cubicBezTo>
                    <a:pt x="1887" y="450"/>
                    <a:pt x="1886" y="452"/>
                    <a:pt x="1885" y="453"/>
                  </a:cubicBezTo>
                  <a:cubicBezTo>
                    <a:pt x="1884" y="454"/>
                    <a:pt x="1882" y="454"/>
                    <a:pt x="1880" y="455"/>
                  </a:cubicBezTo>
                  <a:cubicBezTo>
                    <a:pt x="1874" y="459"/>
                    <a:pt x="1863" y="467"/>
                    <a:pt x="1851" y="468"/>
                  </a:cubicBezTo>
                  <a:cubicBezTo>
                    <a:pt x="1837" y="468"/>
                    <a:pt x="1824" y="461"/>
                    <a:pt x="1810" y="463"/>
                  </a:cubicBezTo>
                  <a:cubicBezTo>
                    <a:pt x="1806" y="460"/>
                    <a:pt x="1801" y="456"/>
                    <a:pt x="1796" y="453"/>
                  </a:cubicBezTo>
                  <a:cubicBezTo>
                    <a:pt x="1792" y="451"/>
                    <a:pt x="1788" y="455"/>
                    <a:pt x="1786" y="453"/>
                  </a:cubicBezTo>
                  <a:cubicBezTo>
                    <a:pt x="1784" y="452"/>
                    <a:pt x="1783" y="451"/>
                    <a:pt x="1781" y="449"/>
                  </a:cubicBezTo>
                  <a:cubicBezTo>
                    <a:pt x="1780" y="449"/>
                    <a:pt x="1778" y="449"/>
                    <a:pt x="1777" y="448"/>
                  </a:cubicBezTo>
                  <a:cubicBezTo>
                    <a:pt x="1777" y="448"/>
                    <a:pt x="1776" y="446"/>
                    <a:pt x="1776" y="446"/>
                  </a:cubicBezTo>
                  <a:cubicBezTo>
                    <a:pt x="1774" y="445"/>
                    <a:pt x="1770" y="444"/>
                    <a:pt x="1768" y="444"/>
                  </a:cubicBezTo>
                  <a:cubicBezTo>
                    <a:pt x="1757" y="440"/>
                    <a:pt x="1747" y="434"/>
                    <a:pt x="1737" y="429"/>
                  </a:cubicBezTo>
                  <a:cubicBezTo>
                    <a:pt x="1731" y="425"/>
                    <a:pt x="1724" y="421"/>
                    <a:pt x="1715" y="418"/>
                  </a:cubicBezTo>
                  <a:cubicBezTo>
                    <a:pt x="1712" y="417"/>
                    <a:pt x="1708" y="417"/>
                    <a:pt x="1704" y="416"/>
                  </a:cubicBezTo>
                  <a:cubicBezTo>
                    <a:pt x="1697" y="414"/>
                    <a:pt x="1690" y="413"/>
                    <a:pt x="1682" y="412"/>
                  </a:cubicBezTo>
                  <a:cubicBezTo>
                    <a:pt x="1646" y="405"/>
                    <a:pt x="1611" y="395"/>
                    <a:pt x="1572" y="390"/>
                  </a:cubicBezTo>
                  <a:cubicBezTo>
                    <a:pt x="1564" y="389"/>
                    <a:pt x="1556" y="388"/>
                    <a:pt x="1548" y="387"/>
                  </a:cubicBezTo>
                  <a:cubicBezTo>
                    <a:pt x="1546" y="387"/>
                    <a:pt x="1544" y="386"/>
                    <a:pt x="1541" y="385"/>
                  </a:cubicBezTo>
                  <a:cubicBezTo>
                    <a:pt x="1538" y="385"/>
                    <a:pt x="1535" y="386"/>
                    <a:pt x="1532" y="385"/>
                  </a:cubicBezTo>
                  <a:cubicBezTo>
                    <a:pt x="1509" y="382"/>
                    <a:pt x="1478" y="382"/>
                    <a:pt x="1456" y="389"/>
                  </a:cubicBezTo>
                  <a:cubicBezTo>
                    <a:pt x="1451" y="390"/>
                    <a:pt x="1444" y="392"/>
                    <a:pt x="1436" y="394"/>
                  </a:cubicBezTo>
                  <a:cubicBezTo>
                    <a:pt x="1434" y="395"/>
                    <a:pt x="1431" y="395"/>
                    <a:pt x="1429" y="396"/>
                  </a:cubicBezTo>
                  <a:cubicBezTo>
                    <a:pt x="1418" y="399"/>
                    <a:pt x="1406" y="405"/>
                    <a:pt x="1389" y="404"/>
                  </a:cubicBezTo>
                  <a:cubicBezTo>
                    <a:pt x="1385" y="401"/>
                    <a:pt x="1381" y="400"/>
                    <a:pt x="1377" y="398"/>
                  </a:cubicBezTo>
                  <a:cubicBezTo>
                    <a:pt x="1373" y="392"/>
                    <a:pt x="1372" y="387"/>
                    <a:pt x="1368" y="379"/>
                  </a:cubicBezTo>
                  <a:cubicBezTo>
                    <a:pt x="1366" y="375"/>
                    <a:pt x="1365" y="373"/>
                    <a:pt x="1367" y="366"/>
                  </a:cubicBezTo>
                  <a:cubicBezTo>
                    <a:pt x="1367" y="365"/>
                    <a:pt x="1369" y="364"/>
                    <a:pt x="1369" y="363"/>
                  </a:cubicBezTo>
                  <a:cubicBezTo>
                    <a:pt x="1370" y="360"/>
                    <a:pt x="1371" y="358"/>
                    <a:pt x="1373" y="354"/>
                  </a:cubicBezTo>
                  <a:cubicBezTo>
                    <a:pt x="1373" y="353"/>
                    <a:pt x="1374" y="353"/>
                    <a:pt x="1375" y="352"/>
                  </a:cubicBezTo>
                  <a:cubicBezTo>
                    <a:pt x="1377" y="350"/>
                    <a:pt x="1377" y="350"/>
                    <a:pt x="1381" y="347"/>
                  </a:cubicBezTo>
                  <a:cubicBezTo>
                    <a:pt x="1385" y="345"/>
                    <a:pt x="1386" y="344"/>
                    <a:pt x="1392" y="342"/>
                  </a:cubicBezTo>
                  <a:cubicBezTo>
                    <a:pt x="1398" y="340"/>
                    <a:pt x="1406" y="337"/>
                    <a:pt x="1414" y="336"/>
                  </a:cubicBezTo>
                  <a:cubicBezTo>
                    <a:pt x="1427" y="334"/>
                    <a:pt x="1440" y="333"/>
                    <a:pt x="1450" y="328"/>
                  </a:cubicBezTo>
                  <a:cubicBezTo>
                    <a:pt x="1453" y="326"/>
                    <a:pt x="1458" y="324"/>
                    <a:pt x="1461" y="320"/>
                  </a:cubicBezTo>
                  <a:cubicBezTo>
                    <a:pt x="1461" y="319"/>
                    <a:pt x="1461" y="318"/>
                    <a:pt x="1461" y="318"/>
                  </a:cubicBezTo>
                  <a:cubicBezTo>
                    <a:pt x="1461" y="317"/>
                    <a:pt x="1463" y="318"/>
                    <a:pt x="1463" y="318"/>
                  </a:cubicBezTo>
                  <a:cubicBezTo>
                    <a:pt x="1464" y="317"/>
                    <a:pt x="1464" y="315"/>
                    <a:pt x="1464" y="314"/>
                  </a:cubicBezTo>
                  <a:cubicBezTo>
                    <a:pt x="1467" y="311"/>
                    <a:pt x="1470" y="306"/>
                    <a:pt x="1469" y="298"/>
                  </a:cubicBezTo>
                  <a:cubicBezTo>
                    <a:pt x="1471" y="293"/>
                    <a:pt x="1477" y="291"/>
                    <a:pt x="1476" y="283"/>
                  </a:cubicBezTo>
                  <a:cubicBezTo>
                    <a:pt x="1469" y="278"/>
                    <a:pt x="1458" y="286"/>
                    <a:pt x="1451" y="290"/>
                  </a:cubicBezTo>
                  <a:cubicBezTo>
                    <a:pt x="1449" y="291"/>
                    <a:pt x="1448" y="291"/>
                    <a:pt x="1446" y="292"/>
                  </a:cubicBezTo>
                  <a:cubicBezTo>
                    <a:pt x="1443" y="294"/>
                    <a:pt x="1440" y="297"/>
                    <a:pt x="1437" y="297"/>
                  </a:cubicBezTo>
                  <a:cubicBezTo>
                    <a:pt x="1429" y="298"/>
                    <a:pt x="1420" y="293"/>
                    <a:pt x="1414" y="289"/>
                  </a:cubicBezTo>
                  <a:cubicBezTo>
                    <a:pt x="1409" y="286"/>
                    <a:pt x="1402" y="281"/>
                    <a:pt x="1400" y="273"/>
                  </a:cubicBezTo>
                  <a:cubicBezTo>
                    <a:pt x="1400" y="269"/>
                    <a:pt x="1402" y="265"/>
                    <a:pt x="1402" y="260"/>
                  </a:cubicBezTo>
                  <a:cubicBezTo>
                    <a:pt x="1402" y="257"/>
                    <a:pt x="1401" y="254"/>
                    <a:pt x="1400" y="249"/>
                  </a:cubicBezTo>
                  <a:cubicBezTo>
                    <a:pt x="1406" y="246"/>
                    <a:pt x="1410" y="247"/>
                    <a:pt x="1415" y="244"/>
                  </a:cubicBezTo>
                  <a:cubicBezTo>
                    <a:pt x="1427" y="238"/>
                    <a:pt x="1433" y="224"/>
                    <a:pt x="1442" y="214"/>
                  </a:cubicBezTo>
                  <a:cubicBezTo>
                    <a:pt x="1439" y="210"/>
                    <a:pt x="1434" y="208"/>
                    <a:pt x="1430" y="204"/>
                  </a:cubicBezTo>
                  <a:cubicBezTo>
                    <a:pt x="1425" y="200"/>
                    <a:pt x="1420" y="196"/>
                    <a:pt x="1415" y="192"/>
                  </a:cubicBezTo>
                  <a:cubicBezTo>
                    <a:pt x="1413" y="189"/>
                    <a:pt x="1409" y="185"/>
                    <a:pt x="1406" y="181"/>
                  </a:cubicBezTo>
                  <a:cubicBezTo>
                    <a:pt x="1398" y="173"/>
                    <a:pt x="1392" y="155"/>
                    <a:pt x="1399" y="138"/>
                  </a:cubicBezTo>
                  <a:cubicBezTo>
                    <a:pt x="1405" y="135"/>
                    <a:pt x="1416" y="137"/>
                    <a:pt x="1423" y="137"/>
                  </a:cubicBezTo>
                  <a:cubicBezTo>
                    <a:pt x="1428" y="137"/>
                    <a:pt x="1429" y="143"/>
                    <a:pt x="1435" y="143"/>
                  </a:cubicBezTo>
                  <a:cubicBezTo>
                    <a:pt x="1444" y="144"/>
                    <a:pt x="1454" y="143"/>
                    <a:pt x="1461" y="146"/>
                  </a:cubicBezTo>
                  <a:cubicBezTo>
                    <a:pt x="1465" y="147"/>
                    <a:pt x="1470" y="152"/>
                    <a:pt x="1474" y="155"/>
                  </a:cubicBezTo>
                  <a:cubicBezTo>
                    <a:pt x="1478" y="158"/>
                    <a:pt x="1483" y="160"/>
                    <a:pt x="1486" y="163"/>
                  </a:cubicBezTo>
                  <a:cubicBezTo>
                    <a:pt x="1495" y="169"/>
                    <a:pt x="1503" y="175"/>
                    <a:pt x="1508" y="184"/>
                  </a:cubicBezTo>
                  <a:cubicBezTo>
                    <a:pt x="1508" y="198"/>
                    <a:pt x="1496" y="201"/>
                    <a:pt x="1489" y="209"/>
                  </a:cubicBezTo>
                  <a:cubicBezTo>
                    <a:pt x="1472" y="212"/>
                    <a:pt x="1458" y="218"/>
                    <a:pt x="1447" y="227"/>
                  </a:cubicBezTo>
                  <a:cubicBezTo>
                    <a:pt x="1444" y="230"/>
                    <a:pt x="1437" y="234"/>
                    <a:pt x="1435" y="240"/>
                  </a:cubicBezTo>
                  <a:cubicBezTo>
                    <a:pt x="1436" y="245"/>
                    <a:pt x="1440" y="242"/>
                    <a:pt x="1444" y="242"/>
                  </a:cubicBezTo>
                  <a:cubicBezTo>
                    <a:pt x="1461" y="241"/>
                    <a:pt x="1482" y="233"/>
                    <a:pt x="1498" y="242"/>
                  </a:cubicBezTo>
                  <a:cubicBezTo>
                    <a:pt x="1499" y="256"/>
                    <a:pt x="1508" y="267"/>
                    <a:pt x="1503" y="281"/>
                  </a:cubicBezTo>
                  <a:cubicBezTo>
                    <a:pt x="1503" y="281"/>
                    <a:pt x="1503" y="284"/>
                    <a:pt x="1502" y="284"/>
                  </a:cubicBezTo>
                  <a:cubicBezTo>
                    <a:pt x="1502" y="285"/>
                    <a:pt x="1500" y="285"/>
                    <a:pt x="1500" y="286"/>
                  </a:cubicBezTo>
                  <a:cubicBezTo>
                    <a:pt x="1498" y="293"/>
                    <a:pt x="1499" y="299"/>
                    <a:pt x="1494" y="304"/>
                  </a:cubicBezTo>
                  <a:cubicBezTo>
                    <a:pt x="1492" y="306"/>
                    <a:pt x="1489" y="311"/>
                    <a:pt x="1486" y="314"/>
                  </a:cubicBezTo>
                  <a:cubicBezTo>
                    <a:pt x="1483" y="318"/>
                    <a:pt x="1478" y="321"/>
                    <a:pt x="1477" y="327"/>
                  </a:cubicBezTo>
                  <a:cubicBezTo>
                    <a:pt x="1480" y="334"/>
                    <a:pt x="1492" y="334"/>
                    <a:pt x="1501" y="334"/>
                  </a:cubicBezTo>
                  <a:cubicBezTo>
                    <a:pt x="1511" y="333"/>
                    <a:pt x="1524" y="328"/>
                    <a:pt x="1529" y="321"/>
                  </a:cubicBezTo>
                  <a:cubicBezTo>
                    <a:pt x="1530" y="311"/>
                    <a:pt x="1525" y="304"/>
                    <a:pt x="1528" y="296"/>
                  </a:cubicBezTo>
                  <a:cubicBezTo>
                    <a:pt x="1530" y="293"/>
                    <a:pt x="1534" y="294"/>
                    <a:pt x="1537" y="292"/>
                  </a:cubicBezTo>
                  <a:cubicBezTo>
                    <a:pt x="1540" y="291"/>
                    <a:pt x="1542" y="289"/>
                    <a:pt x="1545" y="288"/>
                  </a:cubicBezTo>
                  <a:cubicBezTo>
                    <a:pt x="1551" y="285"/>
                    <a:pt x="1558" y="285"/>
                    <a:pt x="1565" y="283"/>
                  </a:cubicBezTo>
                  <a:cubicBezTo>
                    <a:pt x="1570" y="282"/>
                    <a:pt x="1576" y="281"/>
                    <a:pt x="1581" y="280"/>
                  </a:cubicBezTo>
                  <a:cubicBezTo>
                    <a:pt x="1586" y="279"/>
                    <a:pt x="1591" y="279"/>
                    <a:pt x="1597" y="278"/>
                  </a:cubicBezTo>
                  <a:cubicBezTo>
                    <a:pt x="1601" y="277"/>
                    <a:pt x="1603" y="276"/>
                    <a:pt x="1607" y="275"/>
                  </a:cubicBezTo>
                  <a:cubicBezTo>
                    <a:pt x="1627" y="273"/>
                    <a:pt x="1648" y="277"/>
                    <a:pt x="1664" y="267"/>
                  </a:cubicBezTo>
                  <a:cubicBezTo>
                    <a:pt x="1665" y="259"/>
                    <a:pt x="1663" y="254"/>
                    <a:pt x="1660" y="249"/>
                  </a:cubicBezTo>
                  <a:cubicBezTo>
                    <a:pt x="1621" y="251"/>
                    <a:pt x="1590" y="262"/>
                    <a:pt x="1549" y="264"/>
                  </a:cubicBezTo>
                  <a:cubicBezTo>
                    <a:pt x="1542" y="258"/>
                    <a:pt x="1533" y="247"/>
                    <a:pt x="1534" y="235"/>
                  </a:cubicBezTo>
                  <a:cubicBezTo>
                    <a:pt x="1539" y="230"/>
                    <a:pt x="1547" y="231"/>
                    <a:pt x="1554" y="229"/>
                  </a:cubicBezTo>
                  <a:cubicBezTo>
                    <a:pt x="1558" y="228"/>
                    <a:pt x="1562" y="227"/>
                    <a:pt x="1565" y="226"/>
                  </a:cubicBezTo>
                  <a:cubicBezTo>
                    <a:pt x="1573" y="224"/>
                    <a:pt x="1580" y="223"/>
                    <a:pt x="1592" y="221"/>
                  </a:cubicBezTo>
                  <a:cubicBezTo>
                    <a:pt x="1596" y="221"/>
                    <a:pt x="1601" y="219"/>
                    <a:pt x="1605" y="219"/>
                  </a:cubicBezTo>
                  <a:cubicBezTo>
                    <a:pt x="1618" y="218"/>
                    <a:pt x="1632" y="220"/>
                    <a:pt x="1643" y="217"/>
                  </a:cubicBezTo>
                  <a:cubicBezTo>
                    <a:pt x="1648" y="216"/>
                    <a:pt x="1659" y="216"/>
                    <a:pt x="1665" y="211"/>
                  </a:cubicBezTo>
                  <a:cubicBezTo>
                    <a:pt x="1665" y="207"/>
                    <a:pt x="1665" y="203"/>
                    <a:pt x="1664" y="200"/>
                  </a:cubicBezTo>
                  <a:cubicBezTo>
                    <a:pt x="1656" y="191"/>
                    <a:pt x="1642" y="195"/>
                    <a:pt x="1628" y="197"/>
                  </a:cubicBezTo>
                  <a:cubicBezTo>
                    <a:pt x="1625" y="198"/>
                    <a:pt x="1622" y="199"/>
                    <a:pt x="1616" y="200"/>
                  </a:cubicBezTo>
                  <a:cubicBezTo>
                    <a:pt x="1604" y="201"/>
                    <a:pt x="1591" y="204"/>
                    <a:pt x="1577" y="205"/>
                  </a:cubicBezTo>
                  <a:cubicBezTo>
                    <a:pt x="1567" y="206"/>
                    <a:pt x="1556" y="209"/>
                    <a:pt x="1549" y="208"/>
                  </a:cubicBezTo>
                  <a:cubicBezTo>
                    <a:pt x="1539" y="206"/>
                    <a:pt x="1530" y="194"/>
                    <a:pt x="1529" y="182"/>
                  </a:cubicBezTo>
                  <a:cubicBezTo>
                    <a:pt x="1529" y="180"/>
                    <a:pt x="1533" y="179"/>
                    <a:pt x="1536" y="178"/>
                  </a:cubicBezTo>
                  <a:cubicBezTo>
                    <a:pt x="1543" y="175"/>
                    <a:pt x="1552" y="174"/>
                    <a:pt x="1562" y="172"/>
                  </a:cubicBezTo>
                  <a:cubicBezTo>
                    <a:pt x="1573" y="170"/>
                    <a:pt x="1585" y="167"/>
                    <a:pt x="1599" y="165"/>
                  </a:cubicBezTo>
                  <a:cubicBezTo>
                    <a:pt x="1610" y="164"/>
                    <a:pt x="1627" y="164"/>
                    <a:pt x="1640" y="163"/>
                  </a:cubicBezTo>
                  <a:cubicBezTo>
                    <a:pt x="1653" y="162"/>
                    <a:pt x="1670" y="160"/>
                    <a:pt x="1670" y="149"/>
                  </a:cubicBezTo>
                  <a:cubicBezTo>
                    <a:pt x="1669" y="146"/>
                    <a:pt x="1669" y="146"/>
                    <a:pt x="1666" y="143"/>
                  </a:cubicBezTo>
                  <a:cubicBezTo>
                    <a:pt x="1661" y="138"/>
                    <a:pt x="1651" y="135"/>
                    <a:pt x="1636" y="137"/>
                  </a:cubicBezTo>
                  <a:cubicBezTo>
                    <a:pt x="1630" y="137"/>
                    <a:pt x="1622" y="140"/>
                    <a:pt x="1615" y="142"/>
                  </a:cubicBezTo>
                  <a:cubicBezTo>
                    <a:pt x="1607" y="145"/>
                    <a:pt x="1594" y="145"/>
                    <a:pt x="1584" y="148"/>
                  </a:cubicBezTo>
                  <a:cubicBezTo>
                    <a:pt x="1573" y="151"/>
                    <a:pt x="1553" y="153"/>
                    <a:pt x="1539" y="153"/>
                  </a:cubicBezTo>
                  <a:cubicBezTo>
                    <a:pt x="1538" y="150"/>
                    <a:pt x="1535" y="151"/>
                    <a:pt x="1533" y="149"/>
                  </a:cubicBezTo>
                  <a:cubicBezTo>
                    <a:pt x="1530" y="147"/>
                    <a:pt x="1528" y="143"/>
                    <a:pt x="1525" y="139"/>
                  </a:cubicBezTo>
                  <a:cubicBezTo>
                    <a:pt x="1524" y="138"/>
                    <a:pt x="1525" y="137"/>
                    <a:pt x="1524" y="135"/>
                  </a:cubicBezTo>
                  <a:cubicBezTo>
                    <a:pt x="1523" y="134"/>
                    <a:pt x="1519" y="130"/>
                    <a:pt x="1520" y="126"/>
                  </a:cubicBezTo>
                  <a:cubicBezTo>
                    <a:pt x="1507" y="123"/>
                    <a:pt x="1487" y="124"/>
                    <a:pt x="1473" y="121"/>
                  </a:cubicBezTo>
                  <a:cubicBezTo>
                    <a:pt x="1468" y="120"/>
                    <a:pt x="1464" y="117"/>
                    <a:pt x="1460" y="116"/>
                  </a:cubicBezTo>
                  <a:cubicBezTo>
                    <a:pt x="1452" y="114"/>
                    <a:pt x="1444" y="114"/>
                    <a:pt x="1437" y="113"/>
                  </a:cubicBezTo>
                  <a:cubicBezTo>
                    <a:pt x="1433" y="112"/>
                    <a:pt x="1430" y="111"/>
                    <a:pt x="1427" y="110"/>
                  </a:cubicBezTo>
                  <a:cubicBezTo>
                    <a:pt x="1422" y="109"/>
                    <a:pt x="1418" y="108"/>
                    <a:pt x="1414" y="106"/>
                  </a:cubicBezTo>
                  <a:cubicBezTo>
                    <a:pt x="1407" y="101"/>
                    <a:pt x="1399" y="95"/>
                    <a:pt x="1395" y="85"/>
                  </a:cubicBezTo>
                  <a:cubicBezTo>
                    <a:pt x="1392" y="79"/>
                    <a:pt x="1391" y="72"/>
                    <a:pt x="1390" y="64"/>
                  </a:cubicBezTo>
                  <a:cubicBezTo>
                    <a:pt x="1389" y="59"/>
                    <a:pt x="1388" y="53"/>
                    <a:pt x="1389" y="48"/>
                  </a:cubicBezTo>
                  <a:cubicBezTo>
                    <a:pt x="1390" y="43"/>
                    <a:pt x="1394" y="37"/>
                    <a:pt x="1398" y="33"/>
                  </a:cubicBezTo>
                  <a:cubicBezTo>
                    <a:pt x="1404" y="27"/>
                    <a:pt x="1419" y="34"/>
                    <a:pt x="1426" y="37"/>
                  </a:cubicBezTo>
                  <a:cubicBezTo>
                    <a:pt x="1432" y="40"/>
                    <a:pt x="1438" y="44"/>
                    <a:pt x="1446" y="45"/>
                  </a:cubicBezTo>
                  <a:cubicBezTo>
                    <a:pt x="1449" y="49"/>
                    <a:pt x="1454" y="50"/>
                    <a:pt x="1458" y="54"/>
                  </a:cubicBezTo>
                  <a:cubicBezTo>
                    <a:pt x="1460" y="56"/>
                    <a:pt x="1468" y="57"/>
                    <a:pt x="1473" y="59"/>
                  </a:cubicBezTo>
                  <a:cubicBezTo>
                    <a:pt x="1477" y="60"/>
                    <a:pt x="1480" y="62"/>
                    <a:pt x="1484" y="63"/>
                  </a:cubicBezTo>
                  <a:cubicBezTo>
                    <a:pt x="1490" y="65"/>
                    <a:pt x="1497" y="65"/>
                    <a:pt x="1502" y="69"/>
                  </a:cubicBezTo>
                  <a:cubicBezTo>
                    <a:pt x="1503" y="70"/>
                    <a:pt x="1504" y="71"/>
                    <a:pt x="1505" y="71"/>
                  </a:cubicBezTo>
                  <a:cubicBezTo>
                    <a:pt x="1505" y="71"/>
                    <a:pt x="1507" y="72"/>
                    <a:pt x="1507" y="72"/>
                  </a:cubicBezTo>
                  <a:cubicBezTo>
                    <a:pt x="1513" y="78"/>
                    <a:pt x="1510" y="86"/>
                    <a:pt x="1521" y="86"/>
                  </a:cubicBezTo>
                  <a:cubicBezTo>
                    <a:pt x="1526" y="87"/>
                    <a:pt x="1523" y="80"/>
                    <a:pt x="1524" y="77"/>
                  </a:cubicBezTo>
                  <a:cubicBezTo>
                    <a:pt x="1525" y="73"/>
                    <a:pt x="1527" y="71"/>
                    <a:pt x="1526" y="68"/>
                  </a:cubicBezTo>
                  <a:cubicBezTo>
                    <a:pt x="1532" y="61"/>
                    <a:pt x="1541" y="58"/>
                    <a:pt x="1549" y="53"/>
                  </a:cubicBezTo>
                  <a:cubicBezTo>
                    <a:pt x="1550" y="52"/>
                    <a:pt x="1551" y="51"/>
                    <a:pt x="1552" y="51"/>
                  </a:cubicBezTo>
                  <a:cubicBezTo>
                    <a:pt x="1556" y="48"/>
                    <a:pt x="1561" y="47"/>
                    <a:pt x="1566" y="45"/>
                  </a:cubicBezTo>
                  <a:cubicBezTo>
                    <a:pt x="1572" y="43"/>
                    <a:pt x="1578" y="41"/>
                    <a:pt x="1582" y="40"/>
                  </a:cubicBezTo>
                  <a:cubicBezTo>
                    <a:pt x="1610" y="37"/>
                    <a:pt x="1636" y="44"/>
                    <a:pt x="1660" y="44"/>
                  </a:cubicBezTo>
                  <a:cubicBezTo>
                    <a:pt x="1668" y="38"/>
                    <a:pt x="1670" y="15"/>
                    <a:pt x="1683" y="19"/>
                  </a:cubicBezTo>
                  <a:cubicBezTo>
                    <a:pt x="1688" y="20"/>
                    <a:pt x="1686" y="22"/>
                    <a:pt x="1690" y="25"/>
                  </a:cubicBezTo>
                  <a:close/>
                  <a:moveTo>
                    <a:pt x="1774" y="78"/>
                  </a:moveTo>
                  <a:cubicBezTo>
                    <a:pt x="1762" y="86"/>
                    <a:pt x="1741" y="79"/>
                    <a:pt x="1725" y="80"/>
                  </a:cubicBezTo>
                  <a:cubicBezTo>
                    <a:pt x="1720" y="81"/>
                    <a:pt x="1711" y="83"/>
                    <a:pt x="1709" y="85"/>
                  </a:cubicBezTo>
                  <a:cubicBezTo>
                    <a:pt x="1704" y="88"/>
                    <a:pt x="1701" y="92"/>
                    <a:pt x="1703" y="100"/>
                  </a:cubicBezTo>
                  <a:cubicBezTo>
                    <a:pt x="1706" y="103"/>
                    <a:pt x="1710" y="102"/>
                    <a:pt x="1714" y="102"/>
                  </a:cubicBezTo>
                  <a:cubicBezTo>
                    <a:pt x="1730" y="103"/>
                    <a:pt x="1745" y="102"/>
                    <a:pt x="1759" y="102"/>
                  </a:cubicBezTo>
                  <a:cubicBezTo>
                    <a:pt x="1771" y="103"/>
                    <a:pt x="1782" y="105"/>
                    <a:pt x="1790" y="100"/>
                  </a:cubicBezTo>
                  <a:cubicBezTo>
                    <a:pt x="1790" y="92"/>
                    <a:pt x="1798" y="92"/>
                    <a:pt x="1797" y="83"/>
                  </a:cubicBezTo>
                  <a:cubicBezTo>
                    <a:pt x="1793" y="78"/>
                    <a:pt x="1783" y="78"/>
                    <a:pt x="1774" y="78"/>
                  </a:cubicBezTo>
                  <a:close/>
                  <a:moveTo>
                    <a:pt x="1662" y="91"/>
                  </a:moveTo>
                  <a:cubicBezTo>
                    <a:pt x="1660" y="87"/>
                    <a:pt x="1656" y="87"/>
                    <a:pt x="1652" y="85"/>
                  </a:cubicBezTo>
                  <a:cubicBezTo>
                    <a:pt x="1641" y="80"/>
                    <a:pt x="1623" y="82"/>
                    <a:pt x="1612" y="84"/>
                  </a:cubicBezTo>
                  <a:cubicBezTo>
                    <a:pt x="1609" y="84"/>
                    <a:pt x="1605" y="84"/>
                    <a:pt x="1602" y="85"/>
                  </a:cubicBezTo>
                  <a:cubicBezTo>
                    <a:pt x="1596" y="87"/>
                    <a:pt x="1591" y="90"/>
                    <a:pt x="1585" y="91"/>
                  </a:cubicBezTo>
                  <a:cubicBezTo>
                    <a:pt x="1577" y="91"/>
                    <a:pt x="1570" y="88"/>
                    <a:pt x="1563" y="88"/>
                  </a:cubicBezTo>
                  <a:cubicBezTo>
                    <a:pt x="1549" y="89"/>
                    <a:pt x="1537" y="93"/>
                    <a:pt x="1526" y="93"/>
                  </a:cubicBezTo>
                  <a:cubicBezTo>
                    <a:pt x="1523" y="97"/>
                    <a:pt x="1523" y="107"/>
                    <a:pt x="1529" y="109"/>
                  </a:cubicBezTo>
                  <a:cubicBezTo>
                    <a:pt x="1529" y="112"/>
                    <a:pt x="1528" y="115"/>
                    <a:pt x="1530" y="116"/>
                  </a:cubicBezTo>
                  <a:cubicBezTo>
                    <a:pt x="1544" y="117"/>
                    <a:pt x="1557" y="109"/>
                    <a:pt x="1571" y="107"/>
                  </a:cubicBezTo>
                  <a:cubicBezTo>
                    <a:pt x="1575" y="106"/>
                    <a:pt x="1579" y="107"/>
                    <a:pt x="1584" y="107"/>
                  </a:cubicBezTo>
                  <a:cubicBezTo>
                    <a:pt x="1585" y="107"/>
                    <a:pt x="1587" y="105"/>
                    <a:pt x="1588" y="104"/>
                  </a:cubicBezTo>
                  <a:cubicBezTo>
                    <a:pt x="1609" y="98"/>
                    <a:pt x="1632" y="108"/>
                    <a:pt x="1654" y="103"/>
                  </a:cubicBezTo>
                  <a:cubicBezTo>
                    <a:pt x="1655" y="101"/>
                    <a:pt x="1662" y="104"/>
                    <a:pt x="1662" y="100"/>
                  </a:cubicBezTo>
                  <a:cubicBezTo>
                    <a:pt x="1662" y="97"/>
                    <a:pt x="1663" y="94"/>
                    <a:pt x="1662" y="91"/>
                  </a:cubicBezTo>
                  <a:close/>
                  <a:moveTo>
                    <a:pt x="1707" y="141"/>
                  </a:moveTo>
                  <a:cubicBezTo>
                    <a:pt x="1702" y="141"/>
                    <a:pt x="1700" y="144"/>
                    <a:pt x="1697" y="146"/>
                  </a:cubicBezTo>
                  <a:lnTo>
                    <a:pt x="1697" y="158"/>
                  </a:lnTo>
                  <a:cubicBezTo>
                    <a:pt x="1706" y="164"/>
                    <a:pt x="1719" y="162"/>
                    <a:pt x="1733" y="162"/>
                  </a:cubicBezTo>
                  <a:lnTo>
                    <a:pt x="1772" y="162"/>
                  </a:lnTo>
                  <a:cubicBezTo>
                    <a:pt x="1775" y="157"/>
                    <a:pt x="1775" y="150"/>
                    <a:pt x="1775" y="142"/>
                  </a:cubicBezTo>
                  <a:cubicBezTo>
                    <a:pt x="1756" y="140"/>
                    <a:pt x="1725" y="142"/>
                    <a:pt x="1707" y="141"/>
                  </a:cubicBezTo>
                  <a:close/>
                  <a:moveTo>
                    <a:pt x="1604" y="314"/>
                  </a:moveTo>
                  <a:cubicBezTo>
                    <a:pt x="1599" y="320"/>
                    <a:pt x="1591" y="322"/>
                    <a:pt x="1584" y="324"/>
                  </a:cubicBezTo>
                  <a:cubicBezTo>
                    <a:pt x="1579" y="325"/>
                    <a:pt x="1571" y="323"/>
                    <a:pt x="1571" y="328"/>
                  </a:cubicBezTo>
                  <a:cubicBezTo>
                    <a:pt x="1577" y="332"/>
                    <a:pt x="1584" y="334"/>
                    <a:pt x="1589" y="338"/>
                  </a:cubicBezTo>
                  <a:cubicBezTo>
                    <a:pt x="1604" y="339"/>
                    <a:pt x="1617" y="346"/>
                    <a:pt x="1633" y="347"/>
                  </a:cubicBezTo>
                  <a:cubicBezTo>
                    <a:pt x="1642" y="348"/>
                    <a:pt x="1651" y="348"/>
                    <a:pt x="1662" y="346"/>
                  </a:cubicBezTo>
                  <a:cubicBezTo>
                    <a:pt x="1662" y="339"/>
                    <a:pt x="1661" y="332"/>
                    <a:pt x="1660" y="326"/>
                  </a:cubicBezTo>
                  <a:cubicBezTo>
                    <a:pt x="1660" y="320"/>
                    <a:pt x="1663" y="315"/>
                    <a:pt x="1659" y="311"/>
                  </a:cubicBezTo>
                  <a:cubicBezTo>
                    <a:pt x="1642" y="308"/>
                    <a:pt x="1623" y="314"/>
                    <a:pt x="1604" y="314"/>
                  </a:cubicBezTo>
                  <a:close/>
                  <a:moveTo>
                    <a:pt x="2447" y="28"/>
                  </a:moveTo>
                  <a:cubicBezTo>
                    <a:pt x="2450" y="32"/>
                    <a:pt x="2447" y="41"/>
                    <a:pt x="2451" y="44"/>
                  </a:cubicBezTo>
                  <a:cubicBezTo>
                    <a:pt x="2457" y="47"/>
                    <a:pt x="2467" y="44"/>
                    <a:pt x="2474" y="45"/>
                  </a:cubicBezTo>
                  <a:cubicBezTo>
                    <a:pt x="2478" y="46"/>
                    <a:pt x="2481" y="48"/>
                    <a:pt x="2484" y="48"/>
                  </a:cubicBezTo>
                  <a:cubicBezTo>
                    <a:pt x="2493" y="49"/>
                    <a:pt x="2502" y="48"/>
                    <a:pt x="2509" y="48"/>
                  </a:cubicBezTo>
                  <a:cubicBezTo>
                    <a:pt x="2526" y="50"/>
                    <a:pt x="2537" y="55"/>
                    <a:pt x="2544" y="67"/>
                  </a:cubicBezTo>
                  <a:cubicBezTo>
                    <a:pt x="2540" y="76"/>
                    <a:pt x="2543" y="86"/>
                    <a:pt x="2539" y="93"/>
                  </a:cubicBezTo>
                  <a:cubicBezTo>
                    <a:pt x="2537" y="96"/>
                    <a:pt x="2535" y="98"/>
                    <a:pt x="2533" y="101"/>
                  </a:cubicBezTo>
                  <a:cubicBezTo>
                    <a:pt x="2530" y="107"/>
                    <a:pt x="2527" y="117"/>
                    <a:pt x="2522" y="122"/>
                  </a:cubicBezTo>
                  <a:cubicBezTo>
                    <a:pt x="2517" y="122"/>
                    <a:pt x="2514" y="125"/>
                    <a:pt x="2507" y="124"/>
                  </a:cubicBezTo>
                  <a:cubicBezTo>
                    <a:pt x="2505" y="130"/>
                    <a:pt x="2511" y="130"/>
                    <a:pt x="2513" y="133"/>
                  </a:cubicBezTo>
                  <a:cubicBezTo>
                    <a:pt x="2517" y="137"/>
                    <a:pt x="2519" y="144"/>
                    <a:pt x="2516" y="153"/>
                  </a:cubicBezTo>
                  <a:cubicBezTo>
                    <a:pt x="2515" y="155"/>
                    <a:pt x="2514" y="159"/>
                    <a:pt x="2513" y="161"/>
                  </a:cubicBezTo>
                  <a:cubicBezTo>
                    <a:pt x="2511" y="164"/>
                    <a:pt x="2506" y="166"/>
                    <a:pt x="2502" y="169"/>
                  </a:cubicBezTo>
                  <a:cubicBezTo>
                    <a:pt x="2497" y="173"/>
                    <a:pt x="2488" y="179"/>
                    <a:pt x="2483" y="185"/>
                  </a:cubicBezTo>
                  <a:cubicBezTo>
                    <a:pt x="2480" y="188"/>
                    <a:pt x="2480" y="192"/>
                    <a:pt x="2476" y="195"/>
                  </a:cubicBezTo>
                  <a:cubicBezTo>
                    <a:pt x="2476" y="199"/>
                    <a:pt x="2478" y="201"/>
                    <a:pt x="2481" y="203"/>
                  </a:cubicBezTo>
                  <a:cubicBezTo>
                    <a:pt x="2484" y="206"/>
                    <a:pt x="2479" y="210"/>
                    <a:pt x="2482" y="212"/>
                  </a:cubicBezTo>
                  <a:cubicBezTo>
                    <a:pt x="2487" y="218"/>
                    <a:pt x="2492" y="222"/>
                    <a:pt x="2498" y="227"/>
                  </a:cubicBezTo>
                  <a:cubicBezTo>
                    <a:pt x="2500" y="235"/>
                    <a:pt x="2499" y="245"/>
                    <a:pt x="2498" y="253"/>
                  </a:cubicBezTo>
                  <a:cubicBezTo>
                    <a:pt x="2483" y="253"/>
                    <a:pt x="2470" y="250"/>
                    <a:pt x="2457" y="251"/>
                  </a:cubicBezTo>
                  <a:cubicBezTo>
                    <a:pt x="2451" y="252"/>
                    <a:pt x="2447" y="254"/>
                    <a:pt x="2442" y="253"/>
                  </a:cubicBezTo>
                  <a:cubicBezTo>
                    <a:pt x="2433" y="253"/>
                    <a:pt x="2425" y="247"/>
                    <a:pt x="2416" y="247"/>
                  </a:cubicBezTo>
                  <a:cubicBezTo>
                    <a:pt x="2413" y="246"/>
                    <a:pt x="2407" y="248"/>
                    <a:pt x="2400" y="248"/>
                  </a:cubicBezTo>
                  <a:cubicBezTo>
                    <a:pt x="2396" y="248"/>
                    <a:pt x="2392" y="246"/>
                    <a:pt x="2388" y="245"/>
                  </a:cubicBezTo>
                  <a:cubicBezTo>
                    <a:pt x="2385" y="245"/>
                    <a:pt x="2381" y="246"/>
                    <a:pt x="2378" y="247"/>
                  </a:cubicBezTo>
                  <a:cubicBezTo>
                    <a:pt x="2367" y="247"/>
                    <a:pt x="2356" y="245"/>
                    <a:pt x="2344" y="245"/>
                  </a:cubicBezTo>
                  <a:cubicBezTo>
                    <a:pt x="2340" y="240"/>
                    <a:pt x="2339" y="230"/>
                    <a:pt x="2335" y="224"/>
                  </a:cubicBezTo>
                  <a:cubicBezTo>
                    <a:pt x="2331" y="223"/>
                    <a:pt x="2327" y="226"/>
                    <a:pt x="2325" y="227"/>
                  </a:cubicBezTo>
                  <a:cubicBezTo>
                    <a:pt x="2321" y="229"/>
                    <a:pt x="2319" y="231"/>
                    <a:pt x="2318" y="234"/>
                  </a:cubicBezTo>
                  <a:cubicBezTo>
                    <a:pt x="2316" y="244"/>
                    <a:pt x="2331" y="252"/>
                    <a:pt x="2326" y="263"/>
                  </a:cubicBezTo>
                  <a:cubicBezTo>
                    <a:pt x="2330" y="268"/>
                    <a:pt x="2336" y="271"/>
                    <a:pt x="2342" y="273"/>
                  </a:cubicBezTo>
                  <a:cubicBezTo>
                    <a:pt x="2352" y="275"/>
                    <a:pt x="2365" y="272"/>
                    <a:pt x="2378" y="273"/>
                  </a:cubicBezTo>
                  <a:cubicBezTo>
                    <a:pt x="2401" y="274"/>
                    <a:pt x="2427" y="280"/>
                    <a:pt x="2452" y="282"/>
                  </a:cubicBezTo>
                  <a:cubicBezTo>
                    <a:pt x="2463" y="283"/>
                    <a:pt x="2473" y="282"/>
                    <a:pt x="2483" y="283"/>
                  </a:cubicBezTo>
                  <a:cubicBezTo>
                    <a:pt x="2486" y="284"/>
                    <a:pt x="2488" y="285"/>
                    <a:pt x="2491" y="286"/>
                  </a:cubicBezTo>
                  <a:cubicBezTo>
                    <a:pt x="2508" y="287"/>
                    <a:pt x="2523" y="284"/>
                    <a:pt x="2536" y="279"/>
                  </a:cubicBezTo>
                  <a:cubicBezTo>
                    <a:pt x="2545" y="281"/>
                    <a:pt x="2555" y="279"/>
                    <a:pt x="2564" y="281"/>
                  </a:cubicBezTo>
                  <a:cubicBezTo>
                    <a:pt x="2570" y="282"/>
                    <a:pt x="2573" y="285"/>
                    <a:pt x="2578" y="286"/>
                  </a:cubicBezTo>
                  <a:cubicBezTo>
                    <a:pt x="2585" y="287"/>
                    <a:pt x="2583" y="280"/>
                    <a:pt x="2588" y="280"/>
                  </a:cubicBezTo>
                  <a:cubicBezTo>
                    <a:pt x="2591" y="284"/>
                    <a:pt x="2593" y="285"/>
                    <a:pt x="2595" y="290"/>
                  </a:cubicBezTo>
                  <a:cubicBezTo>
                    <a:pt x="2597" y="294"/>
                    <a:pt x="2602" y="303"/>
                    <a:pt x="2602" y="308"/>
                  </a:cubicBezTo>
                  <a:cubicBezTo>
                    <a:pt x="2602" y="316"/>
                    <a:pt x="2596" y="323"/>
                    <a:pt x="2597" y="332"/>
                  </a:cubicBezTo>
                  <a:cubicBezTo>
                    <a:pt x="2595" y="335"/>
                    <a:pt x="2594" y="339"/>
                    <a:pt x="2592" y="342"/>
                  </a:cubicBezTo>
                  <a:cubicBezTo>
                    <a:pt x="2591" y="343"/>
                    <a:pt x="2591" y="344"/>
                    <a:pt x="2591" y="345"/>
                  </a:cubicBezTo>
                  <a:cubicBezTo>
                    <a:pt x="2590" y="346"/>
                    <a:pt x="2588" y="346"/>
                    <a:pt x="2587" y="347"/>
                  </a:cubicBezTo>
                  <a:cubicBezTo>
                    <a:pt x="2586" y="348"/>
                    <a:pt x="2587" y="350"/>
                    <a:pt x="2586" y="351"/>
                  </a:cubicBezTo>
                  <a:cubicBezTo>
                    <a:pt x="2586" y="351"/>
                    <a:pt x="2584" y="350"/>
                    <a:pt x="2584" y="351"/>
                  </a:cubicBezTo>
                  <a:cubicBezTo>
                    <a:pt x="2583" y="352"/>
                    <a:pt x="2583" y="354"/>
                    <a:pt x="2581" y="355"/>
                  </a:cubicBezTo>
                  <a:cubicBezTo>
                    <a:pt x="2580" y="356"/>
                    <a:pt x="2577" y="357"/>
                    <a:pt x="2575" y="359"/>
                  </a:cubicBezTo>
                  <a:cubicBezTo>
                    <a:pt x="2570" y="362"/>
                    <a:pt x="2561" y="366"/>
                    <a:pt x="2554" y="367"/>
                  </a:cubicBezTo>
                  <a:cubicBezTo>
                    <a:pt x="2539" y="369"/>
                    <a:pt x="2523" y="367"/>
                    <a:pt x="2513" y="360"/>
                  </a:cubicBezTo>
                  <a:cubicBezTo>
                    <a:pt x="2477" y="355"/>
                    <a:pt x="2448" y="335"/>
                    <a:pt x="2408" y="332"/>
                  </a:cubicBezTo>
                  <a:cubicBezTo>
                    <a:pt x="2397" y="332"/>
                    <a:pt x="2387" y="332"/>
                    <a:pt x="2378" y="329"/>
                  </a:cubicBezTo>
                  <a:cubicBezTo>
                    <a:pt x="2375" y="328"/>
                    <a:pt x="2373" y="326"/>
                    <a:pt x="2371" y="326"/>
                  </a:cubicBezTo>
                  <a:cubicBezTo>
                    <a:pt x="2364" y="324"/>
                    <a:pt x="2357" y="324"/>
                    <a:pt x="2350" y="323"/>
                  </a:cubicBezTo>
                  <a:cubicBezTo>
                    <a:pt x="2344" y="323"/>
                    <a:pt x="2337" y="321"/>
                    <a:pt x="2331" y="323"/>
                  </a:cubicBezTo>
                  <a:cubicBezTo>
                    <a:pt x="2327" y="325"/>
                    <a:pt x="2326" y="330"/>
                    <a:pt x="2325" y="334"/>
                  </a:cubicBezTo>
                  <a:cubicBezTo>
                    <a:pt x="2322" y="341"/>
                    <a:pt x="2322" y="347"/>
                    <a:pt x="2322" y="356"/>
                  </a:cubicBezTo>
                  <a:cubicBezTo>
                    <a:pt x="2323" y="369"/>
                    <a:pt x="2323" y="378"/>
                    <a:pt x="2322" y="389"/>
                  </a:cubicBezTo>
                  <a:cubicBezTo>
                    <a:pt x="2323" y="388"/>
                    <a:pt x="2324" y="389"/>
                    <a:pt x="2324" y="390"/>
                  </a:cubicBezTo>
                  <a:cubicBezTo>
                    <a:pt x="2322" y="391"/>
                    <a:pt x="2322" y="394"/>
                    <a:pt x="2322" y="398"/>
                  </a:cubicBezTo>
                  <a:cubicBezTo>
                    <a:pt x="2323" y="406"/>
                    <a:pt x="2324" y="415"/>
                    <a:pt x="2324" y="423"/>
                  </a:cubicBezTo>
                  <a:cubicBezTo>
                    <a:pt x="2322" y="437"/>
                    <a:pt x="2317" y="449"/>
                    <a:pt x="2313" y="462"/>
                  </a:cubicBezTo>
                  <a:cubicBezTo>
                    <a:pt x="2308" y="463"/>
                    <a:pt x="2310" y="472"/>
                    <a:pt x="2304" y="472"/>
                  </a:cubicBezTo>
                  <a:cubicBezTo>
                    <a:pt x="2301" y="475"/>
                    <a:pt x="2299" y="469"/>
                    <a:pt x="2298" y="467"/>
                  </a:cubicBezTo>
                  <a:cubicBezTo>
                    <a:pt x="2289" y="449"/>
                    <a:pt x="2286" y="425"/>
                    <a:pt x="2287" y="394"/>
                  </a:cubicBezTo>
                  <a:cubicBezTo>
                    <a:pt x="2288" y="374"/>
                    <a:pt x="2293" y="353"/>
                    <a:pt x="2290" y="338"/>
                  </a:cubicBezTo>
                  <a:cubicBezTo>
                    <a:pt x="2289" y="331"/>
                    <a:pt x="2283" y="327"/>
                    <a:pt x="2280" y="321"/>
                  </a:cubicBezTo>
                  <a:cubicBezTo>
                    <a:pt x="2269" y="324"/>
                    <a:pt x="2254" y="319"/>
                    <a:pt x="2241" y="321"/>
                  </a:cubicBezTo>
                  <a:cubicBezTo>
                    <a:pt x="2233" y="322"/>
                    <a:pt x="2228" y="326"/>
                    <a:pt x="2223" y="329"/>
                  </a:cubicBezTo>
                  <a:cubicBezTo>
                    <a:pt x="2208" y="328"/>
                    <a:pt x="2196" y="336"/>
                    <a:pt x="2184" y="337"/>
                  </a:cubicBezTo>
                  <a:cubicBezTo>
                    <a:pt x="2180" y="338"/>
                    <a:pt x="2176" y="336"/>
                    <a:pt x="2172" y="337"/>
                  </a:cubicBezTo>
                  <a:cubicBezTo>
                    <a:pt x="2165" y="338"/>
                    <a:pt x="2157" y="341"/>
                    <a:pt x="2150" y="344"/>
                  </a:cubicBezTo>
                  <a:cubicBezTo>
                    <a:pt x="2146" y="345"/>
                    <a:pt x="2142" y="346"/>
                    <a:pt x="2138" y="347"/>
                  </a:cubicBezTo>
                  <a:cubicBezTo>
                    <a:pt x="2135" y="349"/>
                    <a:pt x="2132" y="351"/>
                    <a:pt x="2129" y="352"/>
                  </a:cubicBezTo>
                  <a:cubicBezTo>
                    <a:pt x="2114" y="357"/>
                    <a:pt x="2098" y="361"/>
                    <a:pt x="2082" y="362"/>
                  </a:cubicBezTo>
                  <a:cubicBezTo>
                    <a:pt x="2072" y="363"/>
                    <a:pt x="2060" y="362"/>
                    <a:pt x="2049" y="359"/>
                  </a:cubicBezTo>
                  <a:cubicBezTo>
                    <a:pt x="2048" y="354"/>
                    <a:pt x="2047" y="348"/>
                    <a:pt x="2045" y="343"/>
                  </a:cubicBezTo>
                  <a:cubicBezTo>
                    <a:pt x="2044" y="338"/>
                    <a:pt x="2042" y="334"/>
                    <a:pt x="2040" y="330"/>
                  </a:cubicBezTo>
                  <a:cubicBezTo>
                    <a:pt x="2042" y="318"/>
                    <a:pt x="2043" y="306"/>
                    <a:pt x="2050" y="298"/>
                  </a:cubicBezTo>
                  <a:cubicBezTo>
                    <a:pt x="2063" y="297"/>
                    <a:pt x="2072" y="291"/>
                    <a:pt x="2081" y="286"/>
                  </a:cubicBezTo>
                  <a:cubicBezTo>
                    <a:pt x="2096" y="287"/>
                    <a:pt x="2116" y="284"/>
                    <a:pt x="2133" y="282"/>
                  </a:cubicBezTo>
                  <a:cubicBezTo>
                    <a:pt x="2147" y="281"/>
                    <a:pt x="2160" y="279"/>
                    <a:pt x="2170" y="274"/>
                  </a:cubicBezTo>
                  <a:cubicBezTo>
                    <a:pt x="2213" y="276"/>
                    <a:pt x="2249" y="272"/>
                    <a:pt x="2287" y="268"/>
                  </a:cubicBezTo>
                  <a:cubicBezTo>
                    <a:pt x="2289" y="266"/>
                    <a:pt x="2289" y="262"/>
                    <a:pt x="2289" y="258"/>
                  </a:cubicBezTo>
                  <a:cubicBezTo>
                    <a:pt x="2299" y="249"/>
                    <a:pt x="2301" y="232"/>
                    <a:pt x="2313" y="226"/>
                  </a:cubicBezTo>
                  <a:cubicBezTo>
                    <a:pt x="2312" y="211"/>
                    <a:pt x="2322" y="202"/>
                    <a:pt x="2318" y="188"/>
                  </a:cubicBezTo>
                  <a:cubicBezTo>
                    <a:pt x="2320" y="183"/>
                    <a:pt x="2325" y="177"/>
                    <a:pt x="2324" y="170"/>
                  </a:cubicBezTo>
                  <a:cubicBezTo>
                    <a:pt x="2323" y="167"/>
                    <a:pt x="2323" y="167"/>
                    <a:pt x="2321" y="165"/>
                  </a:cubicBezTo>
                  <a:cubicBezTo>
                    <a:pt x="2321" y="164"/>
                    <a:pt x="2318" y="164"/>
                    <a:pt x="2318" y="162"/>
                  </a:cubicBezTo>
                  <a:cubicBezTo>
                    <a:pt x="2316" y="159"/>
                    <a:pt x="2314" y="156"/>
                    <a:pt x="2313" y="153"/>
                  </a:cubicBezTo>
                  <a:cubicBezTo>
                    <a:pt x="2312" y="146"/>
                    <a:pt x="2316" y="139"/>
                    <a:pt x="2313" y="131"/>
                  </a:cubicBezTo>
                  <a:cubicBezTo>
                    <a:pt x="2347" y="130"/>
                    <a:pt x="2376" y="123"/>
                    <a:pt x="2411" y="123"/>
                  </a:cubicBezTo>
                  <a:cubicBezTo>
                    <a:pt x="2412" y="120"/>
                    <a:pt x="2411" y="113"/>
                    <a:pt x="2410" y="109"/>
                  </a:cubicBezTo>
                  <a:cubicBezTo>
                    <a:pt x="2407" y="106"/>
                    <a:pt x="2405" y="103"/>
                    <a:pt x="2406" y="96"/>
                  </a:cubicBezTo>
                  <a:cubicBezTo>
                    <a:pt x="2397" y="90"/>
                    <a:pt x="2386" y="91"/>
                    <a:pt x="2376" y="94"/>
                  </a:cubicBezTo>
                  <a:cubicBezTo>
                    <a:pt x="2374" y="95"/>
                    <a:pt x="2372" y="96"/>
                    <a:pt x="2369" y="96"/>
                  </a:cubicBezTo>
                  <a:cubicBezTo>
                    <a:pt x="2361" y="100"/>
                    <a:pt x="2355" y="107"/>
                    <a:pt x="2349" y="110"/>
                  </a:cubicBezTo>
                  <a:cubicBezTo>
                    <a:pt x="2345" y="112"/>
                    <a:pt x="2348" y="120"/>
                    <a:pt x="2343" y="121"/>
                  </a:cubicBezTo>
                  <a:cubicBezTo>
                    <a:pt x="2337" y="121"/>
                    <a:pt x="2333" y="112"/>
                    <a:pt x="2332" y="104"/>
                  </a:cubicBezTo>
                  <a:cubicBezTo>
                    <a:pt x="2329" y="89"/>
                    <a:pt x="2336" y="67"/>
                    <a:pt x="2324" y="61"/>
                  </a:cubicBezTo>
                  <a:cubicBezTo>
                    <a:pt x="2321" y="59"/>
                    <a:pt x="2321" y="53"/>
                    <a:pt x="2320" y="50"/>
                  </a:cubicBezTo>
                  <a:cubicBezTo>
                    <a:pt x="2325" y="47"/>
                    <a:pt x="2332" y="49"/>
                    <a:pt x="2339" y="48"/>
                  </a:cubicBezTo>
                  <a:cubicBezTo>
                    <a:pt x="2343" y="48"/>
                    <a:pt x="2347" y="45"/>
                    <a:pt x="2351" y="44"/>
                  </a:cubicBezTo>
                  <a:cubicBezTo>
                    <a:pt x="2364" y="41"/>
                    <a:pt x="2380" y="44"/>
                    <a:pt x="2392" y="43"/>
                  </a:cubicBezTo>
                  <a:cubicBezTo>
                    <a:pt x="2401" y="42"/>
                    <a:pt x="2408" y="38"/>
                    <a:pt x="2414" y="35"/>
                  </a:cubicBezTo>
                  <a:cubicBezTo>
                    <a:pt x="2416" y="30"/>
                    <a:pt x="2414" y="22"/>
                    <a:pt x="2420" y="21"/>
                  </a:cubicBezTo>
                  <a:cubicBezTo>
                    <a:pt x="2432" y="20"/>
                    <a:pt x="2442" y="21"/>
                    <a:pt x="2447" y="28"/>
                  </a:cubicBezTo>
                  <a:close/>
                  <a:moveTo>
                    <a:pt x="2468" y="93"/>
                  </a:moveTo>
                  <a:cubicBezTo>
                    <a:pt x="2465" y="93"/>
                    <a:pt x="2462" y="92"/>
                    <a:pt x="2459" y="92"/>
                  </a:cubicBezTo>
                  <a:cubicBezTo>
                    <a:pt x="2456" y="92"/>
                    <a:pt x="2453" y="94"/>
                    <a:pt x="2451" y="94"/>
                  </a:cubicBezTo>
                  <a:cubicBezTo>
                    <a:pt x="2447" y="94"/>
                    <a:pt x="2443" y="92"/>
                    <a:pt x="2439" y="93"/>
                  </a:cubicBezTo>
                  <a:cubicBezTo>
                    <a:pt x="2439" y="98"/>
                    <a:pt x="2435" y="100"/>
                    <a:pt x="2436" y="106"/>
                  </a:cubicBezTo>
                  <a:cubicBezTo>
                    <a:pt x="2432" y="106"/>
                    <a:pt x="2430" y="110"/>
                    <a:pt x="2428" y="113"/>
                  </a:cubicBezTo>
                  <a:cubicBezTo>
                    <a:pt x="2426" y="115"/>
                    <a:pt x="2421" y="117"/>
                    <a:pt x="2422" y="123"/>
                  </a:cubicBezTo>
                  <a:cubicBezTo>
                    <a:pt x="2426" y="126"/>
                    <a:pt x="2433" y="125"/>
                    <a:pt x="2439" y="126"/>
                  </a:cubicBezTo>
                  <a:cubicBezTo>
                    <a:pt x="2445" y="127"/>
                    <a:pt x="2451" y="129"/>
                    <a:pt x="2458" y="130"/>
                  </a:cubicBezTo>
                  <a:cubicBezTo>
                    <a:pt x="2467" y="131"/>
                    <a:pt x="2474" y="131"/>
                    <a:pt x="2481" y="130"/>
                  </a:cubicBezTo>
                  <a:cubicBezTo>
                    <a:pt x="2489" y="128"/>
                    <a:pt x="2496" y="126"/>
                    <a:pt x="2500" y="122"/>
                  </a:cubicBezTo>
                  <a:cubicBezTo>
                    <a:pt x="2495" y="118"/>
                    <a:pt x="2497" y="108"/>
                    <a:pt x="2498" y="101"/>
                  </a:cubicBezTo>
                  <a:cubicBezTo>
                    <a:pt x="2492" y="90"/>
                    <a:pt x="2480" y="93"/>
                    <a:pt x="2468" y="93"/>
                  </a:cubicBezTo>
                  <a:close/>
                  <a:moveTo>
                    <a:pt x="2412" y="174"/>
                  </a:moveTo>
                  <a:cubicBezTo>
                    <a:pt x="2409" y="175"/>
                    <a:pt x="2407" y="176"/>
                    <a:pt x="2404" y="177"/>
                  </a:cubicBezTo>
                  <a:cubicBezTo>
                    <a:pt x="2391" y="178"/>
                    <a:pt x="2377" y="175"/>
                    <a:pt x="2364" y="179"/>
                  </a:cubicBezTo>
                  <a:cubicBezTo>
                    <a:pt x="2362" y="189"/>
                    <a:pt x="2354" y="193"/>
                    <a:pt x="2351" y="202"/>
                  </a:cubicBezTo>
                  <a:cubicBezTo>
                    <a:pt x="2379" y="198"/>
                    <a:pt x="2412" y="199"/>
                    <a:pt x="2441" y="196"/>
                  </a:cubicBezTo>
                  <a:cubicBezTo>
                    <a:pt x="2442" y="188"/>
                    <a:pt x="2451" y="187"/>
                    <a:pt x="2450" y="176"/>
                  </a:cubicBezTo>
                  <a:cubicBezTo>
                    <a:pt x="2437" y="175"/>
                    <a:pt x="2424" y="173"/>
                    <a:pt x="2412" y="174"/>
                  </a:cubicBezTo>
                  <a:close/>
                  <a:moveTo>
                    <a:pt x="745" y="450"/>
                  </a:moveTo>
                  <a:cubicBezTo>
                    <a:pt x="737" y="454"/>
                    <a:pt x="735" y="462"/>
                    <a:pt x="734" y="471"/>
                  </a:cubicBezTo>
                  <a:cubicBezTo>
                    <a:pt x="724" y="473"/>
                    <a:pt x="727" y="486"/>
                    <a:pt x="719" y="489"/>
                  </a:cubicBezTo>
                  <a:cubicBezTo>
                    <a:pt x="709" y="487"/>
                    <a:pt x="708" y="476"/>
                    <a:pt x="706" y="469"/>
                  </a:cubicBezTo>
                  <a:cubicBezTo>
                    <a:pt x="696" y="411"/>
                    <a:pt x="713" y="348"/>
                    <a:pt x="714" y="289"/>
                  </a:cubicBezTo>
                  <a:cubicBezTo>
                    <a:pt x="714" y="269"/>
                    <a:pt x="714" y="248"/>
                    <a:pt x="714" y="224"/>
                  </a:cubicBezTo>
                  <a:cubicBezTo>
                    <a:pt x="713" y="206"/>
                    <a:pt x="713" y="187"/>
                    <a:pt x="706" y="175"/>
                  </a:cubicBezTo>
                  <a:cubicBezTo>
                    <a:pt x="706" y="174"/>
                    <a:pt x="706" y="172"/>
                    <a:pt x="705" y="172"/>
                  </a:cubicBezTo>
                  <a:cubicBezTo>
                    <a:pt x="705" y="171"/>
                    <a:pt x="703" y="171"/>
                    <a:pt x="703" y="170"/>
                  </a:cubicBezTo>
                  <a:cubicBezTo>
                    <a:pt x="696" y="158"/>
                    <a:pt x="695" y="140"/>
                    <a:pt x="690" y="124"/>
                  </a:cubicBezTo>
                  <a:cubicBezTo>
                    <a:pt x="687" y="114"/>
                    <a:pt x="681" y="107"/>
                    <a:pt x="680" y="96"/>
                  </a:cubicBezTo>
                  <a:cubicBezTo>
                    <a:pt x="679" y="80"/>
                    <a:pt x="682" y="63"/>
                    <a:pt x="684" y="50"/>
                  </a:cubicBezTo>
                  <a:cubicBezTo>
                    <a:pt x="696" y="44"/>
                    <a:pt x="709" y="39"/>
                    <a:pt x="721" y="35"/>
                  </a:cubicBezTo>
                  <a:cubicBezTo>
                    <a:pt x="741" y="27"/>
                    <a:pt x="762" y="21"/>
                    <a:pt x="793" y="23"/>
                  </a:cubicBezTo>
                  <a:cubicBezTo>
                    <a:pt x="801" y="24"/>
                    <a:pt x="808" y="27"/>
                    <a:pt x="816" y="27"/>
                  </a:cubicBezTo>
                  <a:cubicBezTo>
                    <a:pt x="827" y="28"/>
                    <a:pt x="839" y="27"/>
                    <a:pt x="851" y="26"/>
                  </a:cubicBezTo>
                  <a:cubicBezTo>
                    <a:pt x="874" y="24"/>
                    <a:pt x="894" y="20"/>
                    <a:pt x="923" y="22"/>
                  </a:cubicBezTo>
                  <a:cubicBezTo>
                    <a:pt x="926" y="22"/>
                    <a:pt x="929" y="23"/>
                    <a:pt x="933" y="23"/>
                  </a:cubicBezTo>
                  <a:cubicBezTo>
                    <a:pt x="935" y="24"/>
                    <a:pt x="938" y="26"/>
                    <a:pt x="940" y="26"/>
                  </a:cubicBezTo>
                  <a:cubicBezTo>
                    <a:pt x="944" y="26"/>
                    <a:pt x="950" y="25"/>
                    <a:pt x="956" y="25"/>
                  </a:cubicBezTo>
                  <a:cubicBezTo>
                    <a:pt x="978" y="24"/>
                    <a:pt x="1005" y="24"/>
                    <a:pt x="1028" y="25"/>
                  </a:cubicBezTo>
                  <a:cubicBezTo>
                    <a:pt x="1039" y="25"/>
                    <a:pt x="1048" y="25"/>
                    <a:pt x="1058" y="25"/>
                  </a:cubicBezTo>
                  <a:cubicBezTo>
                    <a:pt x="1067" y="24"/>
                    <a:pt x="1076" y="22"/>
                    <a:pt x="1084" y="22"/>
                  </a:cubicBezTo>
                  <a:cubicBezTo>
                    <a:pt x="1098" y="22"/>
                    <a:pt x="1113" y="27"/>
                    <a:pt x="1127" y="29"/>
                  </a:cubicBezTo>
                  <a:cubicBezTo>
                    <a:pt x="1139" y="30"/>
                    <a:pt x="1146" y="31"/>
                    <a:pt x="1154" y="36"/>
                  </a:cubicBezTo>
                  <a:cubicBezTo>
                    <a:pt x="1157" y="38"/>
                    <a:pt x="1169" y="45"/>
                    <a:pt x="1174" y="45"/>
                  </a:cubicBezTo>
                  <a:cubicBezTo>
                    <a:pt x="1180" y="44"/>
                    <a:pt x="1185" y="39"/>
                    <a:pt x="1189" y="36"/>
                  </a:cubicBezTo>
                  <a:cubicBezTo>
                    <a:pt x="1194" y="32"/>
                    <a:pt x="1198" y="29"/>
                    <a:pt x="1206" y="30"/>
                  </a:cubicBezTo>
                  <a:cubicBezTo>
                    <a:pt x="1217" y="30"/>
                    <a:pt x="1222" y="39"/>
                    <a:pt x="1228" y="48"/>
                  </a:cubicBezTo>
                  <a:cubicBezTo>
                    <a:pt x="1225" y="60"/>
                    <a:pt x="1227" y="70"/>
                    <a:pt x="1225" y="79"/>
                  </a:cubicBezTo>
                  <a:cubicBezTo>
                    <a:pt x="1223" y="94"/>
                    <a:pt x="1217" y="107"/>
                    <a:pt x="1211" y="121"/>
                  </a:cubicBezTo>
                  <a:cubicBezTo>
                    <a:pt x="1209" y="127"/>
                    <a:pt x="1206" y="134"/>
                    <a:pt x="1204" y="141"/>
                  </a:cubicBezTo>
                  <a:cubicBezTo>
                    <a:pt x="1202" y="147"/>
                    <a:pt x="1198" y="154"/>
                    <a:pt x="1198" y="160"/>
                  </a:cubicBezTo>
                  <a:cubicBezTo>
                    <a:pt x="1197" y="170"/>
                    <a:pt x="1198" y="180"/>
                    <a:pt x="1198" y="189"/>
                  </a:cubicBezTo>
                  <a:cubicBezTo>
                    <a:pt x="1196" y="213"/>
                    <a:pt x="1192" y="234"/>
                    <a:pt x="1193" y="262"/>
                  </a:cubicBezTo>
                  <a:cubicBezTo>
                    <a:pt x="1193" y="266"/>
                    <a:pt x="1194" y="270"/>
                    <a:pt x="1194" y="274"/>
                  </a:cubicBezTo>
                  <a:cubicBezTo>
                    <a:pt x="1194" y="277"/>
                    <a:pt x="1193" y="281"/>
                    <a:pt x="1193" y="285"/>
                  </a:cubicBezTo>
                  <a:cubicBezTo>
                    <a:pt x="1193" y="289"/>
                    <a:pt x="1195" y="294"/>
                    <a:pt x="1195" y="298"/>
                  </a:cubicBezTo>
                  <a:cubicBezTo>
                    <a:pt x="1196" y="308"/>
                    <a:pt x="1196" y="319"/>
                    <a:pt x="1196" y="330"/>
                  </a:cubicBezTo>
                  <a:cubicBezTo>
                    <a:pt x="1197" y="339"/>
                    <a:pt x="1197" y="349"/>
                    <a:pt x="1199" y="359"/>
                  </a:cubicBezTo>
                  <a:cubicBezTo>
                    <a:pt x="1200" y="369"/>
                    <a:pt x="1201" y="379"/>
                    <a:pt x="1203" y="388"/>
                  </a:cubicBezTo>
                  <a:cubicBezTo>
                    <a:pt x="1203" y="392"/>
                    <a:pt x="1204" y="397"/>
                    <a:pt x="1205" y="402"/>
                  </a:cubicBezTo>
                  <a:cubicBezTo>
                    <a:pt x="1206" y="407"/>
                    <a:pt x="1206" y="412"/>
                    <a:pt x="1206" y="417"/>
                  </a:cubicBezTo>
                  <a:cubicBezTo>
                    <a:pt x="1207" y="421"/>
                    <a:pt x="1210" y="426"/>
                    <a:pt x="1211" y="430"/>
                  </a:cubicBezTo>
                  <a:cubicBezTo>
                    <a:pt x="1215" y="444"/>
                    <a:pt x="1213" y="453"/>
                    <a:pt x="1208" y="465"/>
                  </a:cubicBezTo>
                  <a:cubicBezTo>
                    <a:pt x="1204" y="472"/>
                    <a:pt x="1201" y="477"/>
                    <a:pt x="1196" y="479"/>
                  </a:cubicBezTo>
                  <a:cubicBezTo>
                    <a:pt x="1189" y="482"/>
                    <a:pt x="1174" y="476"/>
                    <a:pt x="1159" y="474"/>
                  </a:cubicBezTo>
                  <a:cubicBezTo>
                    <a:pt x="1127" y="468"/>
                    <a:pt x="1095" y="468"/>
                    <a:pt x="1060" y="464"/>
                  </a:cubicBezTo>
                  <a:cubicBezTo>
                    <a:pt x="1036" y="461"/>
                    <a:pt x="1003" y="460"/>
                    <a:pt x="976" y="460"/>
                  </a:cubicBezTo>
                  <a:cubicBezTo>
                    <a:pt x="972" y="460"/>
                    <a:pt x="966" y="462"/>
                    <a:pt x="961" y="461"/>
                  </a:cubicBezTo>
                  <a:cubicBezTo>
                    <a:pt x="957" y="461"/>
                    <a:pt x="953" y="459"/>
                    <a:pt x="948" y="459"/>
                  </a:cubicBezTo>
                  <a:cubicBezTo>
                    <a:pt x="945" y="459"/>
                    <a:pt x="943" y="460"/>
                    <a:pt x="943" y="460"/>
                  </a:cubicBezTo>
                  <a:cubicBezTo>
                    <a:pt x="941" y="460"/>
                    <a:pt x="938" y="459"/>
                    <a:pt x="938" y="459"/>
                  </a:cubicBezTo>
                  <a:cubicBezTo>
                    <a:pt x="907" y="461"/>
                    <a:pt x="868" y="461"/>
                    <a:pt x="834" y="465"/>
                  </a:cubicBezTo>
                  <a:cubicBezTo>
                    <a:pt x="828" y="466"/>
                    <a:pt x="821" y="468"/>
                    <a:pt x="814" y="469"/>
                  </a:cubicBezTo>
                  <a:cubicBezTo>
                    <a:pt x="807" y="470"/>
                    <a:pt x="799" y="470"/>
                    <a:pt x="792" y="471"/>
                  </a:cubicBezTo>
                  <a:cubicBezTo>
                    <a:pt x="786" y="472"/>
                    <a:pt x="780" y="476"/>
                    <a:pt x="771" y="474"/>
                  </a:cubicBezTo>
                  <a:cubicBezTo>
                    <a:pt x="767" y="473"/>
                    <a:pt x="762" y="470"/>
                    <a:pt x="759" y="468"/>
                  </a:cubicBezTo>
                  <a:cubicBezTo>
                    <a:pt x="755" y="465"/>
                    <a:pt x="753" y="462"/>
                    <a:pt x="749" y="459"/>
                  </a:cubicBezTo>
                  <a:cubicBezTo>
                    <a:pt x="746" y="457"/>
                    <a:pt x="749" y="450"/>
                    <a:pt x="745" y="450"/>
                  </a:cubicBezTo>
                  <a:close/>
                  <a:moveTo>
                    <a:pt x="992" y="91"/>
                  </a:moveTo>
                  <a:cubicBezTo>
                    <a:pt x="987" y="90"/>
                    <a:pt x="981" y="91"/>
                    <a:pt x="975" y="91"/>
                  </a:cubicBezTo>
                  <a:cubicBezTo>
                    <a:pt x="966" y="90"/>
                    <a:pt x="951" y="88"/>
                    <a:pt x="941" y="89"/>
                  </a:cubicBezTo>
                  <a:cubicBezTo>
                    <a:pt x="935" y="90"/>
                    <a:pt x="927" y="92"/>
                    <a:pt x="925" y="98"/>
                  </a:cubicBezTo>
                  <a:cubicBezTo>
                    <a:pt x="926" y="102"/>
                    <a:pt x="929" y="105"/>
                    <a:pt x="933" y="106"/>
                  </a:cubicBezTo>
                  <a:cubicBezTo>
                    <a:pt x="936" y="107"/>
                    <a:pt x="937" y="112"/>
                    <a:pt x="940" y="114"/>
                  </a:cubicBezTo>
                  <a:cubicBezTo>
                    <a:pt x="949" y="114"/>
                    <a:pt x="957" y="120"/>
                    <a:pt x="966" y="121"/>
                  </a:cubicBezTo>
                  <a:cubicBezTo>
                    <a:pt x="972" y="121"/>
                    <a:pt x="978" y="119"/>
                    <a:pt x="984" y="119"/>
                  </a:cubicBezTo>
                  <a:cubicBezTo>
                    <a:pt x="996" y="119"/>
                    <a:pt x="1008" y="124"/>
                    <a:pt x="1019" y="119"/>
                  </a:cubicBezTo>
                  <a:cubicBezTo>
                    <a:pt x="1022" y="114"/>
                    <a:pt x="1026" y="109"/>
                    <a:pt x="1025" y="99"/>
                  </a:cubicBezTo>
                  <a:cubicBezTo>
                    <a:pt x="1017" y="96"/>
                    <a:pt x="1005" y="92"/>
                    <a:pt x="992" y="91"/>
                  </a:cubicBezTo>
                  <a:close/>
                  <a:moveTo>
                    <a:pt x="1081" y="94"/>
                  </a:moveTo>
                  <a:cubicBezTo>
                    <a:pt x="1081" y="94"/>
                    <a:pt x="1077" y="93"/>
                    <a:pt x="1077" y="96"/>
                  </a:cubicBezTo>
                  <a:cubicBezTo>
                    <a:pt x="1072" y="103"/>
                    <a:pt x="1069" y="110"/>
                    <a:pt x="1070" y="123"/>
                  </a:cubicBezTo>
                  <a:cubicBezTo>
                    <a:pt x="1089" y="126"/>
                    <a:pt x="1106" y="124"/>
                    <a:pt x="1121" y="127"/>
                  </a:cubicBezTo>
                  <a:cubicBezTo>
                    <a:pt x="1130" y="129"/>
                    <a:pt x="1137" y="135"/>
                    <a:pt x="1143" y="134"/>
                  </a:cubicBezTo>
                  <a:cubicBezTo>
                    <a:pt x="1151" y="134"/>
                    <a:pt x="1156" y="128"/>
                    <a:pt x="1160" y="122"/>
                  </a:cubicBezTo>
                  <a:cubicBezTo>
                    <a:pt x="1159" y="115"/>
                    <a:pt x="1159" y="107"/>
                    <a:pt x="1158" y="99"/>
                  </a:cubicBezTo>
                  <a:cubicBezTo>
                    <a:pt x="1133" y="100"/>
                    <a:pt x="1104" y="92"/>
                    <a:pt x="1081" y="94"/>
                  </a:cubicBezTo>
                  <a:close/>
                  <a:moveTo>
                    <a:pt x="873" y="106"/>
                  </a:moveTo>
                  <a:cubicBezTo>
                    <a:pt x="872" y="105"/>
                    <a:pt x="872" y="103"/>
                    <a:pt x="872" y="103"/>
                  </a:cubicBezTo>
                  <a:cubicBezTo>
                    <a:pt x="869" y="102"/>
                    <a:pt x="864" y="102"/>
                    <a:pt x="861" y="101"/>
                  </a:cubicBezTo>
                  <a:cubicBezTo>
                    <a:pt x="850" y="98"/>
                    <a:pt x="838" y="97"/>
                    <a:pt x="826" y="98"/>
                  </a:cubicBezTo>
                  <a:cubicBezTo>
                    <a:pt x="819" y="99"/>
                    <a:pt x="814" y="101"/>
                    <a:pt x="811" y="102"/>
                  </a:cubicBezTo>
                  <a:cubicBezTo>
                    <a:pt x="805" y="104"/>
                    <a:pt x="797" y="103"/>
                    <a:pt x="792" y="104"/>
                  </a:cubicBezTo>
                  <a:cubicBezTo>
                    <a:pt x="789" y="107"/>
                    <a:pt x="787" y="110"/>
                    <a:pt x="782" y="111"/>
                  </a:cubicBezTo>
                  <a:cubicBezTo>
                    <a:pt x="769" y="112"/>
                    <a:pt x="760" y="117"/>
                    <a:pt x="756" y="128"/>
                  </a:cubicBezTo>
                  <a:cubicBezTo>
                    <a:pt x="765" y="134"/>
                    <a:pt x="776" y="132"/>
                    <a:pt x="785" y="132"/>
                  </a:cubicBezTo>
                  <a:cubicBezTo>
                    <a:pt x="794" y="131"/>
                    <a:pt x="804" y="129"/>
                    <a:pt x="813" y="127"/>
                  </a:cubicBezTo>
                  <a:cubicBezTo>
                    <a:pt x="823" y="125"/>
                    <a:pt x="832" y="121"/>
                    <a:pt x="842" y="121"/>
                  </a:cubicBezTo>
                  <a:cubicBezTo>
                    <a:pt x="854" y="120"/>
                    <a:pt x="866" y="121"/>
                    <a:pt x="879" y="119"/>
                  </a:cubicBezTo>
                  <a:cubicBezTo>
                    <a:pt x="881" y="114"/>
                    <a:pt x="875" y="107"/>
                    <a:pt x="873" y="106"/>
                  </a:cubicBezTo>
                  <a:close/>
                  <a:moveTo>
                    <a:pt x="997" y="179"/>
                  </a:moveTo>
                  <a:cubicBezTo>
                    <a:pt x="1003" y="185"/>
                    <a:pt x="1007" y="193"/>
                    <a:pt x="1011" y="200"/>
                  </a:cubicBezTo>
                  <a:cubicBezTo>
                    <a:pt x="1015" y="202"/>
                    <a:pt x="1018" y="205"/>
                    <a:pt x="1022" y="208"/>
                  </a:cubicBezTo>
                  <a:cubicBezTo>
                    <a:pt x="1049" y="209"/>
                    <a:pt x="1057" y="193"/>
                    <a:pt x="1080" y="190"/>
                  </a:cubicBezTo>
                  <a:cubicBezTo>
                    <a:pt x="1084" y="188"/>
                    <a:pt x="1092" y="190"/>
                    <a:pt x="1092" y="183"/>
                  </a:cubicBezTo>
                  <a:cubicBezTo>
                    <a:pt x="1060" y="180"/>
                    <a:pt x="1028" y="177"/>
                    <a:pt x="996" y="175"/>
                  </a:cubicBezTo>
                  <a:cubicBezTo>
                    <a:pt x="996" y="177"/>
                    <a:pt x="996" y="179"/>
                    <a:pt x="997" y="179"/>
                  </a:cubicBezTo>
                  <a:close/>
                  <a:moveTo>
                    <a:pt x="781" y="205"/>
                  </a:moveTo>
                  <a:cubicBezTo>
                    <a:pt x="777" y="212"/>
                    <a:pt x="768" y="214"/>
                    <a:pt x="770" y="226"/>
                  </a:cubicBezTo>
                  <a:cubicBezTo>
                    <a:pt x="775" y="232"/>
                    <a:pt x="789" y="230"/>
                    <a:pt x="796" y="228"/>
                  </a:cubicBezTo>
                  <a:cubicBezTo>
                    <a:pt x="802" y="223"/>
                    <a:pt x="804" y="219"/>
                    <a:pt x="813" y="214"/>
                  </a:cubicBezTo>
                  <a:cubicBezTo>
                    <a:pt x="818" y="212"/>
                    <a:pt x="825" y="210"/>
                    <a:pt x="831" y="208"/>
                  </a:cubicBezTo>
                  <a:cubicBezTo>
                    <a:pt x="837" y="205"/>
                    <a:pt x="844" y="204"/>
                    <a:pt x="846" y="199"/>
                  </a:cubicBezTo>
                  <a:cubicBezTo>
                    <a:pt x="846" y="196"/>
                    <a:pt x="845" y="193"/>
                    <a:pt x="846" y="190"/>
                  </a:cubicBezTo>
                  <a:cubicBezTo>
                    <a:pt x="820" y="183"/>
                    <a:pt x="801" y="199"/>
                    <a:pt x="781" y="205"/>
                  </a:cubicBezTo>
                  <a:close/>
                  <a:moveTo>
                    <a:pt x="1132" y="206"/>
                  </a:moveTo>
                  <a:cubicBezTo>
                    <a:pt x="1128" y="219"/>
                    <a:pt x="1113" y="224"/>
                    <a:pt x="1101" y="229"/>
                  </a:cubicBezTo>
                  <a:cubicBezTo>
                    <a:pt x="1094" y="231"/>
                    <a:pt x="1088" y="233"/>
                    <a:pt x="1082" y="235"/>
                  </a:cubicBezTo>
                  <a:cubicBezTo>
                    <a:pt x="1076" y="237"/>
                    <a:pt x="1069" y="239"/>
                    <a:pt x="1067" y="245"/>
                  </a:cubicBezTo>
                  <a:cubicBezTo>
                    <a:pt x="1075" y="262"/>
                    <a:pt x="1092" y="271"/>
                    <a:pt x="1104" y="284"/>
                  </a:cubicBezTo>
                  <a:cubicBezTo>
                    <a:pt x="1109" y="288"/>
                    <a:pt x="1113" y="294"/>
                    <a:pt x="1117" y="298"/>
                  </a:cubicBezTo>
                  <a:cubicBezTo>
                    <a:pt x="1118" y="300"/>
                    <a:pt x="1120" y="302"/>
                    <a:pt x="1122" y="303"/>
                  </a:cubicBezTo>
                  <a:cubicBezTo>
                    <a:pt x="1127" y="311"/>
                    <a:pt x="1131" y="320"/>
                    <a:pt x="1139" y="325"/>
                  </a:cubicBezTo>
                  <a:cubicBezTo>
                    <a:pt x="1154" y="320"/>
                    <a:pt x="1146" y="303"/>
                    <a:pt x="1145" y="290"/>
                  </a:cubicBezTo>
                  <a:cubicBezTo>
                    <a:pt x="1145" y="274"/>
                    <a:pt x="1150" y="256"/>
                    <a:pt x="1145" y="244"/>
                  </a:cubicBezTo>
                  <a:cubicBezTo>
                    <a:pt x="1152" y="231"/>
                    <a:pt x="1145" y="206"/>
                    <a:pt x="1149" y="193"/>
                  </a:cubicBezTo>
                  <a:cubicBezTo>
                    <a:pt x="1145" y="190"/>
                    <a:pt x="1140" y="189"/>
                    <a:pt x="1133" y="189"/>
                  </a:cubicBezTo>
                  <a:cubicBezTo>
                    <a:pt x="1133" y="197"/>
                    <a:pt x="1133" y="202"/>
                    <a:pt x="1132" y="206"/>
                  </a:cubicBezTo>
                  <a:close/>
                  <a:moveTo>
                    <a:pt x="965" y="211"/>
                  </a:moveTo>
                  <a:cubicBezTo>
                    <a:pt x="960" y="207"/>
                    <a:pt x="953" y="206"/>
                    <a:pt x="950" y="200"/>
                  </a:cubicBezTo>
                  <a:cubicBezTo>
                    <a:pt x="942" y="199"/>
                    <a:pt x="941" y="190"/>
                    <a:pt x="930" y="191"/>
                  </a:cubicBezTo>
                  <a:cubicBezTo>
                    <a:pt x="919" y="199"/>
                    <a:pt x="907" y="205"/>
                    <a:pt x="898" y="214"/>
                  </a:cubicBezTo>
                  <a:cubicBezTo>
                    <a:pt x="894" y="216"/>
                    <a:pt x="888" y="217"/>
                    <a:pt x="887" y="221"/>
                  </a:cubicBezTo>
                  <a:cubicBezTo>
                    <a:pt x="891" y="227"/>
                    <a:pt x="899" y="225"/>
                    <a:pt x="908" y="226"/>
                  </a:cubicBezTo>
                  <a:cubicBezTo>
                    <a:pt x="912" y="227"/>
                    <a:pt x="917" y="228"/>
                    <a:pt x="921" y="229"/>
                  </a:cubicBezTo>
                  <a:cubicBezTo>
                    <a:pt x="938" y="230"/>
                    <a:pt x="956" y="228"/>
                    <a:pt x="968" y="224"/>
                  </a:cubicBezTo>
                  <a:cubicBezTo>
                    <a:pt x="969" y="218"/>
                    <a:pt x="965" y="217"/>
                    <a:pt x="965" y="211"/>
                  </a:cubicBezTo>
                  <a:close/>
                  <a:moveTo>
                    <a:pt x="1047" y="302"/>
                  </a:moveTo>
                  <a:cubicBezTo>
                    <a:pt x="1046" y="299"/>
                    <a:pt x="1043" y="296"/>
                    <a:pt x="1042" y="293"/>
                  </a:cubicBezTo>
                  <a:cubicBezTo>
                    <a:pt x="1041" y="291"/>
                    <a:pt x="1036" y="288"/>
                    <a:pt x="1035" y="287"/>
                  </a:cubicBezTo>
                  <a:cubicBezTo>
                    <a:pt x="1030" y="285"/>
                    <a:pt x="1027" y="281"/>
                    <a:pt x="1022" y="280"/>
                  </a:cubicBezTo>
                  <a:cubicBezTo>
                    <a:pt x="1020" y="279"/>
                    <a:pt x="1018" y="279"/>
                    <a:pt x="1016" y="279"/>
                  </a:cubicBezTo>
                  <a:cubicBezTo>
                    <a:pt x="1001" y="277"/>
                    <a:pt x="987" y="287"/>
                    <a:pt x="972" y="289"/>
                  </a:cubicBezTo>
                  <a:cubicBezTo>
                    <a:pt x="969" y="292"/>
                    <a:pt x="964" y="295"/>
                    <a:pt x="956" y="295"/>
                  </a:cubicBezTo>
                  <a:cubicBezTo>
                    <a:pt x="953" y="304"/>
                    <a:pt x="937" y="301"/>
                    <a:pt x="934" y="311"/>
                  </a:cubicBezTo>
                  <a:cubicBezTo>
                    <a:pt x="980" y="309"/>
                    <a:pt x="1016" y="318"/>
                    <a:pt x="1058" y="313"/>
                  </a:cubicBezTo>
                  <a:cubicBezTo>
                    <a:pt x="1058" y="306"/>
                    <a:pt x="1051" y="306"/>
                    <a:pt x="1047" y="302"/>
                  </a:cubicBezTo>
                  <a:close/>
                  <a:moveTo>
                    <a:pt x="861" y="290"/>
                  </a:moveTo>
                  <a:cubicBezTo>
                    <a:pt x="840" y="288"/>
                    <a:pt x="824" y="293"/>
                    <a:pt x="810" y="296"/>
                  </a:cubicBezTo>
                  <a:cubicBezTo>
                    <a:pt x="789" y="301"/>
                    <a:pt x="768" y="307"/>
                    <a:pt x="761" y="323"/>
                  </a:cubicBezTo>
                  <a:cubicBezTo>
                    <a:pt x="766" y="333"/>
                    <a:pt x="774" y="329"/>
                    <a:pt x="782" y="327"/>
                  </a:cubicBezTo>
                  <a:cubicBezTo>
                    <a:pt x="791" y="325"/>
                    <a:pt x="799" y="321"/>
                    <a:pt x="806" y="320"/>
                  </a:cubicBezTo>
                  <a:cubicBezTo>
                    <a:pt x="811" y="318"/>
                    <a:pt x="817" y="317"/>
                    <a:pt x="822" y="317"/>
                  </a:cubicBezTo>
                  <a:cubicBezTo>
                    <a:pt x="827" y="317"/>
                    <a:pt x="832" y="319"/>
                    <a:pt x="837" y="318"/>
                  </a:cubicBezTo>
                  <a:cubicBezTo>
                    <a:pt x="840" y="318"/>
                    <a:pt x="844" y="315"/>
                    <a:pt x="847" y="313"/>
                  </a:cubicBezTo>
                  <a:cubicBezTo>
                    <a:pt x="851" y="311"/>
                    <a:pt x="854" y="309"/>
                    <a:pt x="857" y="307"/>
                  </a:cubicBezTo>
                  <a:cubicBezTo>
                    <a:pt x="864" y="303"/>
                    <a:pt x="874" y="300"/>
                    <a:pt x="875" y="293"/>
                  </a:cubicBezTo>
                  <a:cubicBezTo>
                    <a:pt x="871" y="290"/>
                    <a:pt x="866" y="290"/>
                    <a:pt x="861" y="290"/>
                  </a:cubicBezTo>
                  <a:close/>
                  <a:moveTo>
                    <a:pt x="935" y="373"/>
                  </a:moveTo>
                  <a:cubicBezTo>
                    <a:pt x="909" y="373"/>
                    <a:pt x="878" y="371"/>
                    <a:pt x="857" y="373"/>
                  </a:cubicBezTo>
                  <a:cubicBezTo>
                    <a:pt x="826" y="377"/>
                    <a:pt x="796" y="381"/>
                    <a:pt x="772" y="389"/>
                  </a:cubicBezTo>
                  <a:cubicBezTo>
                    <a:pt x="764" y="392"/>
                    <a:pt x="755" y="393"/>
                    <a:pt x="749" y="399"/>
                  </a:cubicBezTo>
                  <a:cubicBezTo>
                    <a:pt x="749" y="404"/>
                    <a:pt x="747" y="411"/>
                    <a:pt x="750" y="414"/>
                  </a:cubicBezTo>
                  <a:cubicBezTo>
                    <a:pt x="752" y="418"/>
                    <a:pt x="754" y="411"/>
                    <a:pt x="759" y="412"/>
                  </a:cubicBezTo>
                  <a:cubicBezTo>
                    <a:pt x="766" y="407"/>
                    <a:pt x="776" y="409"/>
                    <a:pt x="785" y="407"/>
                  </a:cubicBezTo>
                  <a:cubicBezTo>
                    <a:pt x="789" y="406"/>
                    <a:pt x="793" y="404"/>
                    <a:pt x="797" y="403"/>
                  </a:cubicBezTo>
                  <a:cubicBezTo>
                    <a:pt x="803" y="402"/>
                    <a:pt x="811" y="402"/>
                    <a:pt x="818" y="402"/>
                  </a:cubicBezTo>
                  <a:cubicBezTo>
                    <a:pt x="841" y="400"/>
                    <a:pt x="863" y="398"/>
                    <a:pt x="885" y="398"/>
                  </a:cubicBezTo>
                  <a:cubicBezTo>
                    <a:pt x="944" y="397"/>
                    <a:pt x="1005" y="395"/>
                    <a:pt x="1065" y="400"/>
                  </a:cubicBezTo>
                  <a:cubicBezTo>
                    <a:pt x="1094" y="403"/>
                    <a:pt x="1123" y="408"/>
                    <a:pt x="1150" y="407"/>
                  </a:cubicBezTo>
                  <a:cubicBezTo>
                    <a:pt x="1150" y="399"/>
                    <a:pt x="1149" y="391"/>
                    <a:pt x="1148" y="384"/>
                  </a:cubicBezTo>
                  <a:cubicBezTo>
                    <a:pt x="1086" y="373"/>
                    <a:pt x="1005" y="373"/>
                    <a:pt x="935" y="373"/>
                  </a:cubicBezTo>
                  <a:close/>
                  <a:moveTo>
                    <a:pt x="2261" y="377"/>
                  </a:moveTo>
                  <a:cubicBezTo>
                    <a:pt x="2260" y="383"/>
                    <a:pt x="2255" y="383"/>
                    <a:pt x="2253" y="386"/>
                  </a:cubicBezTo>
                  <a:cubicBezTo>
                    <a:pt x="2252" y="389"/>
                    <a:pt x="2250" y="392"/>
                    <a:pt x="2248" y="394"/>
                  </a:cubicBezTo>
                  <a:cubicBezTo>
                    <a:pt x="2247" y="396"/>
                    <a:pt x="2245" y="399"/>
                    <a:pt x="2243" y="401"/>
                  </a:cubicBezTo>
                  <a:cubicBezTo>
                    <a:pt x="2242" y="403"/>
                    <a:pt x="2238" y="404"/>
                    <a:pt x="2234" y="407"/>
                  </a:cubicBezTo>
                  <a:cubicBezTo>
                    <a:pt x="2231" y="409"/>
                    <a:pt x="2229" y="412"/>
                    <a:pt x="2226" y="414"/>
                  </a:cubicBezTo>
                  <a:cubicBezTo>
                    <a:pt x="2225" y="415"/>
                    <a:pt x="2222" y="415"/>
                    <a:pt x="2219" y="416"/>
                  </a:cubicBezTo>
                  <a:cubicBezTo>
                    <a:pt x="2213" y="419"/>
                    <a:pt x="2203" y="422"/>
                    <a:pt x="2194" y="425"/>
                  </a:cubicBezTo>
                  <a:cubicBezTo>
                    <a:pt x="2190" y="427"/>
                    <a:pt x="2181" y="430"/>
                    <a:pt x="2176" y="431"/>
                  </a:cubicBezTo>
                  <a:cubicBezTo>
                    <a:pt x="2160" y="433"/>
                    <a:pt x="2143" y="432"/>
                    <a:pt x="2129" y="429"/>
                  </a:cubicBezTo>
                  <a:cubicBezTo>
                    <a:pt x="2118" y="420"/>
                    <a:pt x="2116" y="392"/>
                    <a:pt x="2122" y="376"/>
                  </a:cubicBezTo>
                  <a:cubicBezTo>
                    <a:pt x="2127" y="374"/>
                    <a:pt x="2133" y="376"/>
                    <a:pt x="2138" y="375"/>
                  </a:cubicBezTo>
                  <a:cubicBezTo>
                    <a:pt x="2142" y="374"/>
                    <a:pt x="2145" y="372"/>
                    <a:pt x="2150" y="370"/>
                  </a:cubicBezTo>
                  <a:cubicBezTo>
                    <a:pt x="2153" y="369"/>
                    <a:pt x="2157" y="368"/>
                    <a:pt x="2161" y="367"/>
                  </a:cubicBezTo>
                  <a:cubicBezTo>
                    <a:pt x="2165" y="366"/>
                    <a:pt x="2169" y="364"/>
                    <a:pt x="2172" y="363"/>
                  </a:cubicBezTo>
                  <a:cubicBezTo>
                    <a:pt x="2176" y="362"/>
                    <a:pt x="2180" y="361"/>
                    <a:pt x="2184" y="360"/>
                  </a:cubicBezTo>
                  <a:cubicBezTo>
                    <a:pt x="2195" y="358"/>
                    <a:pt x="2208" y="359"/>
                    <a:pt x="2218" y="358"/>
                  </a:cubicBezTo>
                  <a:cubicBezTo>
                    <a:pt x="2221" y="357"/>
                    <a:pt x="2224" y="355"/>
                    <a:pt x="2227" y="354"/>
                  </a:cubicBezTo>
                  <a:cubicBezTo>
                    <a:pt x="2234" y="353"/>
                    <a:pt x="2241" y="354"/>
                    <a:pt x="2246" y="352"/>
                  </a:cubicBezTo>
                  <a:cubicBezTo>
                    <a:pt x="2247" y="352"/>
                    <a:pt x="2248" y="350"/>
                    <a:pt x="2249" y="350"/>
                  </a:cubicBezTo>
                  <a:cubicBezTo>
                    <a:pt x="2250" y="350"/>
                    <a:pt x="2250" y="351"/>
                    <a:pt x="2252" y="351"/>
                  </a:cubicBezTo>
                  <a:cubicBezTo>
                    <a:pt x="2252" y="356"/>
                    <a:pt x="2255" y="358"/>
                    <a:pt x="2253" y="362"/>
                  </a:cubicBezTo>
                  <a:cubicBezTo>
                    <a:pt x="2254" y="368"/>
                    <a:pt x="2260" y="371"/>
                    <a:pt x="2261" y="377"/>
                  </a:cubicBezTo>
                  <a:close/>
                  <a:moveTo>
                    <a:pt x="2359" y="361"/>
                  </a:moveTo>
                  <a:cubicBezTo>
                    <a:pt x="2359" y="360"/>
                    <a:pt x="2360" y="360"/>
                    <a:pt x="2360" y="360"/>
                  </a:cubicBezTo>
                  <a:cubicBezTo>
                    <a:pt x="2366" y="362"/>
                    <a:pt x="2370" y="364"/>
                    <a:pt x="2378" y="365"/>
                  </a:cubicBezTo>
                  <a:cubicBezTo>
                    <a:pt x="2387" y="365"/>
                    <a:pt x="2399" y="360"/>
                    <a:pt x="2410" y="361"/>
                  </a:cubicBezTo>
                  <a:cubicBezTo>
                    <a:pt x="2417" y="362"/>
                    <a:pt x="2425" y="366"/>
                    <a:pt x="2432" y="368"/>
                  </a:cubicBezTo>
                  <a:cubicBezTo>
                    <a:pt x="2438" y="370"/>
                    <a:pt x="2444" y="371"/>
                    <a:pt x="2451" y="373"/>
                  </a:cubicBezTo>
                  <a:cubicBezTo>
                    <a:pt x="2454" y="373"/>
                    <a:pt x="2458" y="375"/>
                    <a:pt x="2462" y="376"/>
                  </a:cubicBezTo>
                  <a:cubicBezTo>
                    <a:pt x="2473" y="379"/>
                    <a:pt x="2488" y="387"/>
                    <a:pt x="2493" y="397"/>
                  </a:cubicBezTo>
                  <a:cubicBezTo>
                    <a:pt x="2497" y="404"/>
                    <a:pt x="2496" y="413"/>
                    <a:pt x="2498" y="422"/>
                  </a:cubicBezTo>
                  <a:cubicBezTo>
                    <a:pt x="2496" y="426"/>
                    <a:pt x="2493" y="429"/>
                    <a:pt x="2491" y="433"/>
                  </a:cubicBezTo>
                  <a:cubicBezTo>
                    <a:pt x="2470" y="440"/>
                    <a:pt x="2443" y="443"/>
                    <a:pt x="2424" y="436"/>
                  </a:cubicBezTo>
                  <a:cubicBezTo>
                    <a:pt x="2415" y="432"/>
                    <a:pt x="2409" y="427"/>
                    <a:pt x="2402" y="422"/>
                  </a:cubicBezTo>
                  <a:cubicBezTo>
                    <a:pt x="2397" y="419"/>
                    <a:pt x="2393" y="416"/>
                    <a:pt x="2388" y="413"/>
                  </a:cubicBezTo>
                  <a:cubicBezTo>
                    <a:pt x="2385" y="411"/>
                    <a:pt x="2383" y="408"/>
                    <a:pt x="2379" y="407"/>
                  </a:cubicBezTo>
                  <a:cubicBezTo>
                    <a:pt x="2378" y="403"/>
                    <a:pt x="2374" y="401"/>
                    <a:pt x="2372" y="398"/>
                  </a:cubicBezTo>
                  <a:cubicBezTo>
                    <a:pt x="2371" y="397"/>
                    <a:pt x="2371" y="395"/>
                    <a:pt x="2371" y="394"/>
                  </a:cubicBezTo>
                  <a:cubicBezTo>
                    <a:pt x="2370" y="394"/>
                    <a:pt x="2369" y="394"/>
                    <a:pt x="2368" y="393"/>
                  </a:cubicBezTo>
                  <a:cubicBezTo>
                    <a:pt x="2367" y="392"/>
                    <a:pt x="2367" y="389"/>
                    <a:pt x="2366" y="387"/>
                  </a:cubicBezTo>
                  <a:cubicBezTo>
                    <a:pt x="2365" y="387"/>
                    <a:pt x="2364" y="386"/>
                    <a:pt x="2364" y="385"/>
                  </a:cubicBezTo>
                  <a:cubicBezTo>
                    <a:pt x="2361" y="382"/>
                    <a:pt x="2353" y="367"/>
                    <a:pt x="2359" y="361"/>
                  </a:cubicBezTo>
                  <a:close/>
                </a:path>
              </a:pathLst>
            </a:custGeom>
            <a:solidFill>
              <a:srgbClr val="2E2C2C">
                <a:alpha val="100000"/>
              </a:srgbClr>
            </a:solidFill>
            <a:ln w="9525">
              <a:noFill/>
            </a:ln>
          </p:spPr>
          <p:txBody>
            <a:bodyPr/>
            <a:lstStyle/>
            <a:p>
              <a:endParaRPr lang="zh-CN" altLang="en-US"/>
            </a:p>
          </p:txBody>
        </p:sp>
        <p:sp>
          <p:nvSpPr>
            <p:cNvPr id="38" name="Freeform 7"/>
            <p:cNvSpPr>
              <a:spLocks noEditPoints="1"/>
            </p:cNvSpPr>
            <p:nvPr/>
          </p:nvSpPr>
          <p:spPr>
            <a:xfrm>
              <a:off x="42" y="43"/>
              <a:ext cx="223" cy="228"/>
            </a:xfrm>
            <a:custGeom>
              <a:avLst/>
              <a:gdLst/>
              <a:ahLst/>
              <a:cxnLst>
                <a:cxn ang="0">
                  <a:pos x="181" y="0"/>
                </a:cxn>
                <a:cxn ang="0">
                  <a:pos x="139" y="228"/>
                </a:cxn>
                <a:cxn ang="0">
                  <a:pos x="181" y="199"/>
                </a:cxn>
                <a:cxn ang="0">
                  <a:pos x="149" y="152"/>
                </a:cxn>
                <a:cxn ang="0">
                  <a:pos x="181" y="124"/>
                </a:cxn>
                <a:cxn ang="0">
                  <a:pos x="149" y="29"/>
                </a:cxn>
                <a:cxn ang="0">
                  <a:pos x="130" y="81"/>
                </a:cxn>
                <a:cxn ang="0">
                  <a:pos x="93" y="0"/>
                </a:cxn>
                <a:cxn ang="0">
                  <a:pos x="130" y="228"/>
                </a:cxn>
                <a:cxn ang="0">
                  <a:pos x="121" y="124"/>
                </a:cxn>
                <a:cxn ang="0">
                  <a:pos x="102" y="199"/>
                </a:cxn>
                <a:cxn ang="0">
                  <a:pos x="121" y="29"/>
                </a:cxn>
                <a:cxn ang="0">
                  <a:pos x="130" y="81"/>
                </a:cxn>
                <a:cxn ang="0">
                  <a:pos x="84" y="0"/>
                </a:cxn>
                <a:cxn ang="0">
                  <a:pos x="42" y="152"/>
                </a:cxn>
                <a:cxn ang="0">
                  <a:pos x="74" y="199"/>
                </a:cxn>
                <a:cxn ang="0">
                  <a:pos x="51" y="180"/>
                </a:cxn>
                <a:cxn ang="0">
                  <a:pos x="42" y="228"/>
                </a:cxn>
                <a:cxn ang="0">
                  <a:pos x="84" y="124"/>
                </a:cxn>
                <a:cxn ang="0">
                  <a:pos x="51" y="124"/>
                </a:cxn>
                <a:cxn ang="0">
                  <a:pos x="74" y="29"/>
                </a:cxn>
                <a:cxn ang="0">
                  <a:pos x="84" y="81"/>
                </a:cxn>
                <a:cxn ang="0">
                  <a:pos x="214" y="199"/>
                </a:cxn>
                <a:cxn ang="0">
                  <a:pos x="200" y="152"/>
                </a:cxn>
                <a:cxn ang="0">
                  <a:pos x="214" y="171"/>
                </a:cxn>
                <a:cxn ang="0">
                  <a:pos x="223" y="124"/>
                </a:cxn>
                <a:cxn ang="0">
                  <a:pos x="190" y="228"/>
                </a:cxn>
                <a:cxn ang="0">
                  <a:pos x="223" y="180"/>
                </a:cxn>
                <a:cxn ang="0">
                  <a:pos x="23" y="180"/>
                </a:cxn>
                <a:cxn ang="0">
                  <a:pos x="9" y="199"/>
                </a:cxn>
                <a:cxn ang="0">
                  <a:pos x="23" y="152"/>
                </a:cxn>
                <a:cxn ang="0">
                  <a:pos x="33" y="171"/>
                </a:cxn>
                <a:cxn ang="0">
                  <a:pos x="0" y="124"/>
                </a:cxn>
                <a:cxn ang="0">
                  <a:pos x="33" y="228"/>
                </a:cxn>
                <a:cxn ang="0">
                  <a:pos x="23" y="180"/>
                </a:cxn>
              </a:cxnLst>
              <a:rect l="0" t="0" r="0" b="0"/>
              <a:pathLst>
                <a:path w="542" h="542">
                  <a:moveTo>
                    <a:pt x="440" y="68"/>
                  </a:moveTo>
                  <a:lnTo>
                    <a:pt x="440" y="0"/>
                  </a:lnTo>
                  <a:lnTo>
                    <a:pt x="339" y="0"/>
                  </a:lnTo>
                  <a:lnTo>
                    <a:pt x="339" y="542"/>
                  </a:lnTo>
                  <a:lnTo>
                    <a:pt x="440" y="542"/>
                  </a:lnTo>
                  <a:lnTo>
                    <a:pt x="440" y="474"/>
                  </a:lnTo>
                  <a:lnTo>
                    <a:pt x="361" y="474"/>
                  </a:lnTo>
                  <a:lnTo>
                    <a:pt x="361" y="361"/>
                  </a:lnTo>
                  <a:lnTo>
                    <a:pt x="440" y="361"/>
                  </a:lnTo>
                  <a:lnTo>
                    <a:pt x="440" y="294"/>
                  </a:lnTo>
                  <a:lnTo>
                    <a:pt x="361" y="294"/>
                  </a:lnTo>
                  <a:lnTo>
                    <a:pt x="361" y="68"/>
                  </a:lnTo>
                  <a:lnTo>
                    <a:pt x="440" y="68"/>
                  </a:lnTo>
                  <a:close/>
                  <a:moveTo>
                    <a:pt x="316" y="192"/>
                  </a:moveTo>
                  <a:lnTo>
                    <a:pt x="316" y="0"/>
                  </a:lnTo>
                  <a:lnTo>
                    <a:pt x="226" y="0"/>
                  </a:lnTo>
                  <a:lnTo>
                    <a:pt x="226" y="542"/>
                  </a:lnTo>
                  <a:lnTo>
                    <a:pt x="316" y="542"/>
                  </a:lnTo>
                  <a:lnTo>
                    <a:pt x="316" y="294"/>
                  </a:lnTo>
                  <a:lnTo>
                    <a:pt x="294" y="294"/>
                  </a:lnTo>
                  <a:lnTo>
                    <a:pt x="294" y="474"/>
                  </a:lnTo>
                  <a:lnTo>
                    <a:pt x="248" y="474"/>
                  </a:lnTo>
                  <a:lnTo>
                    <a:pt x="248" y="68"/>
                  </a:lnTo>
                  <a:lnTo>
                    <a:pt x="294" y="68"/>
                  </a:lnTo>
                  <a:lnTo>
                    <a:pt x="294" y="192"/>
                  </a:lnTo>
                  <a:lnTo>
                    <a:pt x="316" y="192"/>
                  </a:lnTo>
                  <a:close/>
                  <a:moveTo>
                    <a:pt x="203" y="192"/>
                  </a:moveTo>
                  <a:lnTo>
                    <a:pt x="203" y="0"/>
                  </a:lnTo>
                  <a:lnTo>
                    <a:pt x="101" y="0"/>
                  </a:lnTo>
                  <a:lnTo>
                    <a:pt x="101" y="361"/>
                  </a:lnTo>
                  <a:lnTo>
                    <a:pt x="181" y="361"/>
                  </a:lnTo>
                  <a:lnTo>
                    <a:pt x="181" y="474"/>
                  </a:lnTo>
                  <a:lnTo>
                    <a:pt x="124" y="474"/>
                  </a:lnTo>
                  <a:lnTo>
                    <a:pt x="124" y="429"/>
                  </a:lnTo>
                  <a:lnTo>
                    <a:pt x="101" y="429"/>
                  </a:lnTo>
                  <a:lnTo>
                    <a:pt x="101" y="542"/>
                  </a:lnTo>
                  <a:lnTo>
                    <a:pt x="203" y="542"/>
                  </a:lnTo>
                  <a:lnTo>
                    <a:pt x="203" y="294"/>
                  </a:lnTo>
                  <a:lnTo>
                    <a:pt x="181" y="294"/>
                  </a:lnTo>
                  <a:lnTo>
                    <a:pt x="124" y="294"/>
                  </a:lnTo>
                  <a:lnTo>
                    <a:pt x="124" y="68"/>
                  </a:lnTo>
                  <a:lnTo>
                    <a:pt x="181" y="68"/>
                  </a:lnTo>
                  <a:lnTo>
                    <a:pt x="181" y="192"/>
                  </a:lnTo>
                  <a:lnTo>
                    <a:pt x="203" y="192"/>
                  </a:lnTo>
                  <a:close/>
                  <a:moveTo>
                    <a:pt x="520" y="429"/>
                  </a:moveTo>
                  <a:lnTo>
                    <a:pt x="520" y="474"/>
                  </a:lnTo>
                  <a:lnTo>
                    <a:pt x="486" y="474"/>
                  </a:lnTo>
                  <a:lnTo>
                    <a:pt x="486" y="361"/>
                  </a:lnTo>
                  <a:lnTo>
                    <a:pt x="520" y="361"/>
                  </a:lnTo>
                  <a:lnTo>
                    <a:pt x="520" y="407"/>
                  </a:lnTo>
                  <a:lnTo>
                    <a:pt x="542" y="407"/>
                  </a:lnTo>
                  <a:lnTo>
                    <a:pt x="542" y="294"/>
                  </a:lnTo>
                  <a:lnTo>
                    <a:pt x="463" y="294"/>
                  </a:lnTo>
                  <a:lnTo>
                    <a:pt x="463" y="542"/>
                  </a:lnTo>
                  <a:lnTo>
                    <a:pt x="542" y="542"/>
                  </a:lnTo>
                  <a:lnTo>
                    <a:pt x="542" y="429"/>
                  </a:lnTo>
                  <a:lnTo>
                    <a:pt x="520" y="429"/>
                  </a:lnTo>
                  <a:close/>
                  <a:moveTo>
                    <a:pt x="56" y="429"/>
                  </a:moveTo>
                  <a:lnTo>
                    <a:pt x="56" y="474"/>
                  </a:lnTo>
                  <a:lnTo>
                    <a:pt x="22" y="474"/>
                  </a:lnTo>
                  <a:lnTo>
                    <a:pt x="22" y="361"/>
                  </a:lnTo>
                  <a:lnTo>
                    <a:pt x="56" y="361"/>
                  </a:lnTo>
                  <a:lnTo>
                    <a:pt x="56" y="407"/>
                  </a:lnTo>
                  <a:lnTo>
                    <a:pt x="79" y="407"/>
                  </a:lnTo>
                  <a:lnTo>
                    <a:pt x="79" y="294"/>
                  </a:lnTo>
                  <a:lnTo>
                    <a:pt x="0" y="294"/>
                  </a:lnTo>
                  <a:lnTo>
                    <a:pt x="0" y="542"/>
                  </a:lnTo>
                  <a:lnTo>
                    <a:pt x="79" y="542"/>
                  </a:lnTo>
                  <a:lnTo>
                    <a:pt x="79" y="429"/>
                  </a:lnTo>
                  <a:lnTo>
                    <a:pt x="56" y="429"/>
                  </a:lnTo>
                  <a:close/>
                </a:path>
              </a:pathLst>
            </a:custGeom>
            <a:solidFill>
              <a:srgbClr val="FFFFFF">
                <a:alpha val="100000"/>
              </a:srgbClr>
            </a:solidFill>
            <a:ln w="9525">
              <a:noFill/>
            </a:ln>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58514-45BF-4D17-AC39-2344AB8CD47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4D2113-5C8B-4B93-8852-AAA4EBA2308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hemeOverride" Target="../theme/themeOverride1.xml"/><Relationship Id="rId6" Type="http://schemas.microsoft.com/office/2007/relationships/hdphoto" Target="../media/hdphoto3.wdp"/><Relationship Id="rId5" Type="http://schemas.openxmlformats.org/officeDocument/2006/relationships/image" Target="../media/image3.png"/><Relationship Id="rId4" Type="http://schemas.microsoft.com/office/2007/relationships/hdphoto" Target="../media/hdphoto2.wdp"/><Relationship Id="rId3" Type="http://schemas.openxmlformats.org/officeDocument/2006/relationships/image" Target="../media/image2.png"/><Relationship Id="rId2" Type="http://schemas.microsoft.com/office/2007/relationships/hdphoto" Target="../media/hdphoto1.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hemeOverride" Target="../theme/themeOverride3.xml"/><Relationship Id="rId2" Type="http://schemas.microsoft.com/office/2007/relationships/hdphoto" Target="../media/hdphoto4.wdp"/><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hemeOverride" Target="../theme/themeOverride5.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hemeOverride" Target="../theme/themeOverride7.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hdphoto4.wdp"/><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hemeOverride" Target="../theme/themeOverride8.xml"/><Relationship Id="rId5" Type="http://schemas.openxmlformats.org/officeDocument/2006/relationships/chart" Target="../charts/chart5.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hemeOverride" Target="../theme/themeOverride9.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hemeOverride" Target="../theme/themeOverride10.xml"/><Relationship Id="rId1" Type="http://schemas.openxmlformats.org/officeDocument/2006/relationships/chart" Target="../charts/chart6.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hemeOverride" Target="../theme/themeOverride11.xml"/><Relationship Id="rId2" Type="http://schemas.openxmlformats.org/officeDocument/2006/relationships/hyperlink" Target="http://www.yourwebsite.com" TargetMode="External"/><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hdphoto4.wdp"/><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hemeOverride" Target="../theme/themeOverride13.xml"/><Relationship Id="rId2" Type="http://schemas.openxmlformats.org/officeDocument/2006/relationships/image" Target="../media/image19.jpeg"/><Relationship Id="rId1"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hemeOverride" Target="../theme/themeOverride15.xml"/><Relationship Id="rId1" Type="http://schemas.openxmlformats.org/officeDocument/2006/relationships/chart" Target="../charts/chart7.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hemeOverride" Target="../theme/themeOverride16.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hemeOverride" Target="../theme/themeOverride1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hemeOverride" Target="../theme/themeOverride18.xml"/><Relationship Id="rId2" Type="http://schemas.openxmlformats.org/officeDocument/2006/relationships/image" Target="../media/image25.jpeg"/><Relationship Id="rId1" Type="http://schemas.openxmlformats.org/officeDocument/2006/relationships/chart" Target="../charts/chart8.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3.png"/><Relationship Id="rId4" Type="http://schemas.microsoft.com/office/2007/relationships/hdphoto" Target="../media/hdphoto2.wdp"/><Relationship Id="rId3" Type="http://schemas.openxmlformats.org/officeDocument/2006/relationships/image" Target="../media/image2.png"/><Relationship Id="rId2" Type="http://schemas.microsoft.com/office/2007/relationships/hdphoto" Target="../media/hdphoto1.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0476" y="1607940"/>
            <a:ext cx="3262432" cy="923330"/>
          </a:xfrm>
          <a:prstGeom prst="rect">
            <a:avLst/>
          </a:prstGeom>
        </p:spPr>
        <p:txBody>
          <a:bodyPr wrap="none">
            <a:spAutoFit/>
          </a:bodyPr>
          <a:lstStyle/>
          <a:p>
            <a:r>
              <a:rPr lang="zh-CN" altLang="en-US" sz="5400" spc="600" dirty="0">
                <a:solidFill>
                  <a:srgbClr val="FF0000"/>
                </a:solidFill>
                <a:latin typeface="汉仪尚巍手书W" panose="00020600040101010101" pitchFamily="18" charset="-122"/>
                <a:ea typeface="汉仪尚巍手书W" panose="00020600040101010101" pitchFamily="18" charset="-122"/>
              </a:rPr>
              <a:t>中华味道</a:t>
            </a:r>
            <a:endParaRPr lang="zh-CN" altLang="en-US" sz="5400" spc="600" dirty="0">
              <a:solidFill>
                <a:srgbClr val="FF0000"/>
              </a:solidFill>
              <a:latin typeface="汉仪尚巍手书W" panose="00020600040101010101" pitchFamily="18" charset="-122"/>
              <a:ea typeface="汉仪尚巍手书W" panose="00020600040101010101" pitchFamily="18" charset="-122"/>
            </a:endParaRPr>
          </a:p>
        </p:txBody>
      </p:sp>
      <p:sp>
        <p:nvSpPr>
          <p:cNvPr id="5" name="矩形 4"/>
          <p:cNvSpPr/>
          <p:nvPr/>
        </p:nvSpPr>
        <p:spPr>
          <a:xfrm>
            <a:off x="435273" y="2522132"/>
            <a:ext cx="5946053" cy="1015663"/>
          </a:xfrm>
          <a:prstGeom prst="rect">
            <a:avLst/>
          </a:prstGeom>
        </p:spPr>
        <p:txBody>
          <a:bodyPr wrap="square">
            <a:spAutoFit/>
          </a:bodyPr>
          <a:lstStyle/>
          <a:p>
            <a:r>
              <a:rPr lang="zh-CN" altLang="en-US" sz="6000" b="1" spc="600" dirty="0">
                <a:solidFill>
                  <a:schemeClr val="tx1">
                    <a:lumMod val="85000"/>
                    <a:lumOff val="15000"/>
                  </a:schemeClr>
                </a:solidFill>
                <a:latin typeface="+mj-ea"/>
                <a:ea typeface="+mj-ea"/>
              </a:rPr>
              <a:t>餐饮美食行业</a:t>
            </a:r>
            <a:endParaRPr lang="zh-CN" altLang="en-US" sz="6000" b="1" spc="600" dirty="0">
              <a:solidFill>
                <a:schemeClr val="tx1">
                  <a:lumMod val="85000"/>
                  <a:lumOff val="15000"/>
                </a:schemeClr>
              </a:solidFill>
              <a:latin typeface="+mj-ea"/>
              <a:ea typeface="+mj-ea"/>
            </a:endParaRPr>
          </a:p>
        </p:txBody>
      </p:sp>
      <p:grpSp>
        <p:nvGrpSpPr>
          <p:cNvPr id="6" name="组合 5"/>
          <p:cNvGrpSpPr/>
          <p:nvPr/>
        </p:nvGrpSpPr>
        <p:grpSpPr>
          <a:xfrm>
            <a:off x="572877" y="4403524"/>
            <a:ext cx="3089796" cy="341196"/>
            <a:chOff x="1643982" y="6907943"/>
            <a:chExt cx="3089796" cy="341196"/>
          </a:xfrm>
        </p:grpSpPr>
        <p:sp>
          <p:nvSpPr>
            <p:cNvPr id="7" name="矩形 6"/>
            <p:cNvSpPr/>
            <p:nvPr/>
          </p:nvSpPr>
          <p:spPr>
            <a:xfrm>
              <a:off x="1643982" y="6907943"/>
              <a:ext cx="3089796" cy="341196"/>
            </a:xfrm>
            <a:prstGeom prst="rect">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8" name="5"/>
            <p:cNvSpPr>
              <a:spLocks noChangeArrowheads="1"/>
            </p:cNvSpPr>
            <p:nvPr/>
          </p:nvSpPr>
          <p:spPr bwMode="auto">
            <a:xfrm>
              <a:off x="1789014" y="6990245"/>
              <a:ext cx="2883803" cy="184666"/>
            </a:xfrm>
            <a:prstGeom prst="rect">
              <a:avLst/>
            </a:prstGeom>
            <a:noFill/>
            <a:ln>
              <a:noFill/>
            </a:ln>
            <a:effectLst/>
          </p:spPr>
          <p:txBody>
            <a:bodyPr wrap="none" lIns="0" tIns="0" rIns="0" bIns="0">
              <a:spAutoFit/>
            </a:bodyPr>
            <a:lstStyle/>
            <a:p>
              <a:pPr>
                <a:defRPr/>
              </a:pPr>
              <a:r>
                <a:rPr lang="zh-CN" altLang="en-US" sz="1200" b="1" spc="300" dirty="0">
                  <a:solidFill>
                    <a:schemeClr val="bg1"/>
                  </a:solidFill>
                  <a:latin typeface="+mj-ea"/>
                  <a:ea typeface="+mj-ea"/>
                  <a:cs typeface="宋体" panose="02010600030101010101" pitchFamily="2" charset="-122"/>
                </a:rPr>
                <a:t>汇报人：</a:t>
              </a:r>
              <a:r>
                <a:rPr lang="en-US" altLang="zh-CN" sz="1200" b="1" spc="300" dirty="0">
                  <a:solidFill>
                    <a:schemeClr val="bg1"/>
                  </a:solidFill>
                  <a:latin typeface="+mj-ea"/>
                  <a:ea typeface="+mj-ea"/>
                  <a:cs typeface="宋体" panose="02010600030101010101" pitchFamily="2" charset="-122"/>
                </a:rPr>
                <a:t>XX    </a:t>
              </a:r>
              <a:r>
                <a:rPr lang="zh-CN" altLang="en-US" sz="1200" b="1" spc="300" dirty="0">
                  <a:solidFill>
                    <a:schemeClr val="bg1"/>
                  </a:solidFill>
                  <a:latin typeface="+mj-ea"/>
                  <a:ea typeface="+mj-ea"/>
                  <a:cs typeface="宋体" panose="02010600030101010101" pitchFamily="2" charset="-122"/>
                </a:rPr>
                <a:t>时间：</a:t>
              </a:r>
              <a:r>
                <a:rPr lang="en-US" altLang="zh-CN" sz="1200" b="1" spc="300" dirty="0">
                  <a:solidFill>
                    <a:schemeClr val="bg1"/>
                  </a:solidFill>
                  <a:latin typeface="+mj-ea"/>
                  <a:ea typeface="+mj-ea"/>
                  <a:cs typeface="宋体" panose="02010600030101010101" pitchFamily="2" charset="-122"/>
                </a:rPr>
                <a:t>2019.XX</a:t>
              </a:r>
              <a:endParaRPr lang="en-US" altLang="zh-CN" sz="1200" b="1" spc="300" dirty="0">
                <a:solidFill>
                  <a:schemeClr val="bg1"/>
                </a:solidFill>
                <a:latin typeface="+mj-ea"/>
                <a:ea typeface="+mj-ea"/>
                <a:cs typeface="宋体" panose="02010600030101010101" pitchFamily="2" charset="-122"/>
              </a:endParaRPr>
            </a:p>
          </p:txBody>
        </p:sp>
      </p:grpSp>
      <p:pic>
        <p:nvPicPr>
          <p:cNvPr id="9" name="图片占位符 23"/>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Lst>
          </a:blip>
          <a:srcRect l="35825" r="35825"/>
          <a:stretch>
            <a:fillRect/>
          </a:stretch>
        </p:blipFill>
        <p:spPr>
          <a:xfrm>
            <a:off x="5859886" y="964420"/>
            <a:ext cx="2095501" cy="4929160"/>
          </a:xfrm>
          <a:prstGeom prst="rect">
            <a:avLst/>
          </a:prstGeom>
        </p:spPr>
      </p:pic>
      <p:pic>
        <p:nvPicPr>
          <p:cNvPr id="10" name="图片占位符 25"/>
          <p:cNvPicPr>
            <a:picLocks noChangeAspect="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Lst>
          </a:blip>
          <a:srcRect l="10477" r="10477"/>
          <a:stretch>
            <a:fillRect/>
          </a:stretch>
        </p:blipFill>
        <p:spPr>
          <a:xfrm>
            <a:off x="8082496" y="965395"/>
            <a:ext cx="3373347" cy="2400301"/>
          </a:xfrm>
          <a:prstGeom prst="rect">
            <a:avLst/>
          </a:prstGeom>
        </p:spPr>
      </p:pic>
      <p:pic>
        <p:nvPicPr>
          <p:cNvPr id="11" name="图片占位符 27"/>
          <p:cNvPicPr>
            <a:picLocks noChangeAspect="1"/>
          </p:cNvPicPr>
          <p:nvPr/>
        </p:nvPicPr>
        <p:blipFill>
          <a:blip r:embed="rId5" cstate="print">
            <a:extLst>
              <a:ext uri="{BEBA8EAE-BF5A-486C-A8C5-ECC9F3942E4B}">
                <a14:imgProps xmlns:a14="http://schemas.microsoft.com/office/drawing/2010/main">
                  <a14:imgLayer r:embed="rId6">
                    <a14:imgEffect>
                      <a14:saturation sat="200000"/>
                    </a14:imgEffect>
                  </a14:imgLayer>
                </a14:imgProps>
              </a:ext>
            </a:extLst>
          </a:blip>
          <a:srcRect l="3153" r="3153"/>
          <a:stretch>
            <a:fillRect/>
          </a:stretch>
        </p:blipFill>
        <p:spPr>
          <a:xfrm>
            <a:off x="8082496" y="3493615"/>
            <a:ext cx="3373347" cy="2400301"/>
          </a:xfrm>
          <a:prstGeom prst="rect">
            <a:avLst/>
          </a:prstGeom>
        </p:spPr>
      </p:pic>
      <p:sp>
        <p:nvSpPr>
          <p:cNvPr id="12" name="2"/>
          <p:cNvSpPr>
            <a:spLocks noChangeArrowheads="1"/>
          </p:cNvSpPr>
          <p:nvPr/>
        </p:nvSpPr>
        <p:spPr bwMode="auto">
          <a:xfrm>
            <a:off x="572876" y="3676384"/>
            <a:ext cx="54709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Clr>
                <a:srgbClr val="B71F22"/>
              </a:buClr>
            </a:pPr>
            <a:r>
              <a:rPr lang="zh-CN" altLang="en-US" sz="1400" spc="300" dirty="0">
                <a:solidFill>
                  <a:schemeClr val="tx1">
                    <a:lumMod val="50000"/>
                    <a:lumOff val="50000"/>
                  </a:schemeClr>
                </a:solidFill>
                <a:latin typeface="+mj-ea"/>
                <a:ea typeface="+mj-ea"/>
                <a:cs typeface="Arial" panose="020B0604020202020204" pitchFamily="34" charset="0"/>
              </a:rPr>
              <a:t>酒店推介  美食展示  计划总结  餐厅策划</a:t>
            </a:r>
            <a:endParaRPr lang="zh-CN" altLang="en-US" sz="1400" spc="300" dirty="0">
              <a:solidFill>
                <a:schemeClr val="tx1">
                  <a:lumMod val="50000"/>
                  <a:lumOff val="50000"/>
                </a:schemeClr>
              </a:solidFill>
              <a:latin typeface="+mj-ea"/>
              <a:ea typeface="+mj-ea"/>
              <a:cs typeface="Arial" panose="020B0604020202020204" pitchFamily="34" charset="0"/>
            </a:endParaRPr>
          </a:p>
        </p:txBody>
      </p:sp>
      <p:sp>
        <p:nvSpPr>
          <p:cNvPr id="13" name="矩形 12"/>
          <p:cNvSpPr/>
          <p:nvPr/>
        </p:nvSpPr>
        <p:spPr>
          <a:xfrm>
            <a:off x="3947634" y="5316562"/>
            <a:ext cx="3105337" cy="461665"/>
          </a:xfrm>
          <a:prstGeom prst="rect">
            <a:avLst/>
          </a:prstGeom>
        </p:spPr>
        <p:txBody>
          <a:bodyPr wrap="none">
            <a:spAutoFit/>
          </a:bodyPr>
          <a:lstStyle/>
          <a:p>
            <a:r>
              <a:rPr lang="zh-CN" altLang="en-US" sz="2400" spc="300" dirty="0">
                <a:solidFill>
                  <a:srgbClr val="FF0000"/>
                </a:solidFill>
              </a:rPr>
              <a:t>CHINESE CUISINE</a:t>
            </a:r>
            <a:endParaRPr lang="zh-CN" altLang="en-US" sz="2400" spc="3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iterate type="lt">
                                    <p:tmPct val="500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59"/>
          <p:cNvSpPr txBox="1">
            <a:spLocks noChangeArrowheads="1"/>
          </p:cNvSpPr>
          <p:nvPr/>
        </p:nvSpPr>
        <p:spPr bwMode="auto">
          <a:xfrm flipH="1">
            <a:off x="-657757" y="199236"/>
            <a:ext cx="2286642" cy="646331"/>
          </a:xfrm>
          <a:prstGeom prst="rect">
            <a:avLst/>
          </a:prstGeom>
          <a:noFill/>
          <a:ln>
            <a:noFill/>
          </a:ln>
          <a:effec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3600" b="1" kern="0" spc="1000" dirty="0">
                <a:solidFill>
                  <a:srgbClr val="FF0000"/>
                </a:solidFill>
                <a:latin typeface="汉仪尚巍手书W" panose="00020600040101010101" pitchFamily="18" charset="-122"/>
                <a:ea typeface="汉仪尚巍手书W" panose="00020600040101010101" pitchFamily="18" charset="-122"/>
              </a:rPr>
              <a:t>目录 </a:t>
            </a:r>
            <a:endParaRPr lang="en-US" altLang="zh-CN" sz="3600" b="1" kern="0" spc="1000" dirty="0">
              <a:solidFill>
                <a:srgbClr val="FF0000"/>
              </a:solidFill>
              <a:latin typeface="汉仪尚巍手书W" panose="00020600040101010101" pitchFamily="18" charset="-122"/>
              <a:ea typeface="汉仪尚巍手书W" panose="00020600040101010101" pitchFamily="18" charset="-122"/>
            </a:endParaRPr>
          </a:p>
        </p:txBody>
      </p:sp>
      <p:sp>
        <p:nvSpPr>
          <p:cNvPr id="12" name="矩形 11"/>
          <p:cNvSpPr/>
          <p:nvPr/>
        </p:nvSpPr>
        <p:spPr>
          <a:xfrm>
            <a:off x="1272411" y="248790"/>
            <a:ext cx="3905249" cy="707886"/>
          </a:xfrm>
          <a:prstGeom prst="rect">
            <a:avLst/>
          </a:prstGeom>
        </p:spPr>
        <p:txBody>
          <a:bodyPr vert="horz" wrap="square">
            <a:spAutoFit/>
          </a:bodyPr>
          <a:lstStyle/>
          <a:p>
            <a:pPr>
              <a:defRPr/>
            </a:pPr>
            <a:r>
              <a:rPr lang="en-US" altLang="zh-CN" sz="4000" kern="0" spc="600" dirty="0">
                <a:solidFill>
                  <a:schemeClr val="bg1">
                    <a:lumMod val="65000"/>
                  </a:schemeClr>
                </a:solidFill>
                <a:latin typeface="汉仪尚巍手书W" panose="00020600040101010101" pitchFamily="18" charset="-122"/>
                <a:ea typeface="汉仪尚巍手书W" panose="00020600040101010101" pitchFamily="18" charset="-122"/>
              </a:rPr>
              <a:t> </a:t>
            </a:r>
            <a:r>
              <a:rPr lang="en-US" altLang="zh-CN" kern="0" spc="600" dirty="0">
                <a:solidFill>
                  <a:schemeClr val="bg1">
                    <a:lumMod val="65000"/>
                  </a:schemeClr>
                </a:solidFill>
                <a:latin typeface="汉仪尚巍手书W" panose="00020600040101010101" pitchFamily="18" charset="-122"/>
                <a:ea typeface="汉仪尚巍手书W" panose="00020600040101010101" pitchFamily="18" charset="-122"/>
              </a:rPr>
              <a:t>CONTENTS</a:t>
            </a:r>
            <a:endParaRPr lang="en-US" altLang="ko-KR" kern="0"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nvGrpSpPr>
          <p:cNvPr id="53" name="组合 52"/>
          <p:cNvGrpSpPr/>
          <p:nvPr/>
        </p:nvGrpSpPr>
        <p:grpSpPr bwMode="auto">
          <a:xfrm>
            <a:off x="7039470" y="1631761"/>
            <a:ext cx="2817283" cy="863007"/>
            <a:chOff x="1126386" y="1054480"/>
            <a:chExt cx="2533426" cy="775513"/>
          </a:xfrm>
        </p:grpSpPr>
        <p:sp>
          <p:nvSpPr>
            <p:cNvPr id="54" name="Freeform 57"/>
            <p:cNvSpPr/>
            <p:nvPr/>
          </p:nvSpPr>
          <p:spPr bwMode="auto">
            <a:xfrm>
              <a:off x="1126386" y="1054480"/>
              <a:ext cx="2533426" cy="631488"/>
            </a:xfrm>
            <a:custGeom>
              <a:avLst/>
              <a:gdLst>
                <a:gd name="T0" fmla="*/ 497 w 574"/>
                <a:gd name="T1" fmla="*/ 0 h 143"/>
                <a:gd name="T2" fmla="*/ 552 w 574"/>
                <a:gd name="T3" fmla="*/ 20 h 143"/>
                <a:gd name="T4" fmla="*/ 574 w 574"/>
                <a:gd name="T5" fmla="*/ 71 h 143"/>
                <a:gd name="T6" fmla="*/ 552 w 574"/>
                <a:gd name="T7" fmla="*/ 123 h 143"/>
                <a:gd name="T8" fmla="*/ 497 w 574"/>
                <a:gd name="T9" fmla="*/ 143 h 143"/>
                <a:gd name="T10" fmla="*/ 0 w 574"/>
                <a:gd name="T11" fmla="*/ 143 h 143"/>
                <a:gd name="T12" fmla="*/ 0 w 574"/>
                <a:gd name="T13" fmla="*/ 0 h 143"/>
                <a:gd name="T14" fmla="*/ 497 w 574"/>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 h="143">
                  <a:moveTo>
                    <a:pt x="497" y="0"/>
                  </a:moveTo>
                  <a:cubicBezTo>
                    <a:pt x="518" y="0"/>
                    <a:pt x="537" y="7"/>
                    <a:pt x="552" y="20"/>
                  </a:cubicBezTo>
                  <a:cubicBezTo>
                    <a:pt x="566" y="33"/>
                    <a:pt x="574" y="51"/>
                    <a:pt x="574" y="71"/>
                  </a:cubicBezTo>
                  <a:cubicBezTo>
                    <a:pt x="574" y="91"/>
                    <a:pt x="566" y="109"/>
                    <a:pt x="552" y="123"/>
                  </a:cubicBezTo>
                  <a:cubicBezTo>
                    <a:pt x="537" y="136"/>
                    <a:pt x="518" y="143"/>
                    <a:pt x="497" y="143"/>
                  </a:cubicBezTo>
                  <a:cubicBezTo>
                    <a:pt x="497" y="143"/>
                    <a:pt x="0" y="143"/>
                    <a:pt x="0" y="143"/>
                  </a:cubicBezTo>
                  <a:cubicBezTo>
                    <a:pt x="0" y="0"/>
                    <a:pt x="0" y="0"/>
                    <a:pt x="0" y="0"/>
                  </a:cubicBezTo>
                  <a:cubicBezTo>
                    <a:pt x="0" y="0"/>
                    <a:pt x="497" y="0"/>
                    <a:pt x="497" y="0"/>
                  </a:cubicBezTo>
                  <a:close/>
                </a:path>
              </a:pathLst>
            </a:custGeom>
            <a:gradFill>
              <a:gsLst>
                <a:gs pos="100000">
                  <a:schemeClr val="bg1">
                    <a:lumMod val="85000"/>
                  </a:schemeClr>
                </a:gs>
                <a:gs pos="5417">
                  <a:schemeClr val="bg1">
                    <a:lumMod val="95000"/>
                  </a:schemeClr>
                </a:gs>
              </a:gsLst>
              <a:lin ang="0" scaled="1"/>
            </a:gradFill>
            <a:ln w="9525">
              <a:noFill/>
              <a:round/>
            </a:ln>
            <a:effectLst/>
          </p:spPr>
          <p:txBody>
            <a:bodyPr/>
            <a:lstStyle/>
            <a:p>
              <a:pPr>
                <a:defRPr/>
              </a:pPr>
              <a:endParaRPr lang="zh-CN" altLang="en-US" spc="300">
                <a:solidFill>
                  <a:schemeClr val="bg1">
                    <a:lumMod val="95000"/>
                  </a:schemeClr>
                </a:solidFill>
              </a:endParaRPr>
            </a:p>
          </p:txBody>
        </p:sp>
        <p:sp>
          <p:nvSpPr>
            <p:cNvPr id="55" name="Freeform 58"/>
            <p:cNvSpPr/>
            <p:nvPr/>
          </p:nvSpPr>
          <p:spPr bwMode="auto">
            <a:xfrm>
              <a:off x="1126386" y="1115346"/>
              <a:ext cx="2472517" cy="504049"/>
            </a:xfrm>
            <a:custGeom>
              <a:avLst/>
              <a:gdLst>
                <a:gd name="T0" fmla="*/ 0 w 560"/>
                <a:gd name="T1" fmla="*/ 2147483647 h 114"/>
                <a:gd name="T2" fmla="*/ 2147483647 w 560"/>
                <a:gd name="T3" fmla="*/ 2147483647 h 114"/>
                <a:gd name="T4" fmla="*/ 2147483647 w 560"/>
                <a:gd name="T5" fmla="*/ 1107816374 h 114"/>
                <a:gd name="T6" fmla="*/ 2147483647 w 560"/>
                <a:gd name="T7" fmla="*/ 0 h 114"/>
                <a:gd name="T8" fmla="*/ 0 w 560"/>
                <a:gd name="T9" fmla="*/ 0 h 114"/>
                <a:gd name="T10" fmla="*/ 0 w 560"/>
                <a:gd name="T11" fmla="*/ 2147483647 h 1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0" h="114">
                  <a:moveTo>
                    <a:pt x="0" y="114"/>
                  </a:moveTo>
                  <a:cubicBezTo>
                    <a:pt x="0" y="114"/>
                    <a:pt x="497" y="114"/>
                    <a:pt x="497" y="114"/>
                  </a:cubicBezTo>
                  <a:cubicBezTo>
                    <a:pt x="533" y="114"/>
                    <a:pt x="560" y="90"/>
                    <a:pt x="560" y="57"/>
                  </a:cubicBezTo>
                  <a:cubicBezTo>
                    <a:pt x="560" y="25"/>
                    <a:pt x="533" y="0"/>
                    <a:pt x="497" y="0"/>
                  </a:cubicBezTo>
                  <a:cubicBezTo>
                    <a:pt x="497" y="0"/>
                    <a:pt x="0" y="0"/>
                    <a:pt x="0" y="0"/>
                  </a:cubicBezTo>
                  <a:lnTo>
                    <a:pt x="0" y="114"/>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pc="300">
                <a:solidFill>
                  <a:schemeClr val="bg1">
                    <a:lumMod val="95000"/>
                  </a:schemeClr>
                </a:solidFill>
              </a:endParaRPr>
            </a:p>
          </p:txBody>
        </p:sp>
        <p:sp>
          <p:nvSpPr>
            <p:cNvPr id="56" name="Freeform 72"/>
            <p:cNvSpPr>
              <a:spLocks noEditPoints="1"/>
            </p:cNvSpPr>
            <p:nvPr/>
          </p:nvSpPr>
          <p:spPr bwMode="auto">
            <a:xfrm>
              <a:off x="3246775" y="1269414"/>
              <a:ext cx="186533" cy="186403"/>
            </a:xfrm>
            <a:custGeom>
              <a:avLst/>
              <a:gdLst>
                <a:gd name="T0" fmla="*/ 415547731 w 42"/>
                <a:gd name="T1" fmla="*/ 0 h 42"/>
                <a:gd name="T2" fmla="*/ 0 w 42"/>
                <a:gd name="T3" fmla="*/ 407273112 h 42"/>
                <a:gd name="T4" fmla="*/ 415547731 w 42"/>
                <a:gd name="T5" fmla="*/ 814546225 h 42"/>
                <a:gd name="T6" fmla="*/ 831091013 w 42"/>
                <a:gd name="T7" fmla="*/ 407273112 h 42"/>
                <a:gd name="T8" fmla="*/ 415547731 w 42"/>
                <a:gd name="T9" fmla="*/ 0 h 42"/>
                <a:gd name="T10" fmla="*/ 613424002 w 42"/>
                <a:gd name="T11" fmla="*/ 349089352 h 42"/>
                <a:gd name="T12" fmla="*/ 395756990 w 42"/>
                <a:gd name="T13" fmla="*/ 523636230 h 42"/>
                <a:gd name="T14" fmla="*/ 375970697 w 42"/>
                <a:gd name="T15" fmla="*/ 543030817 h 42"/>
                <a:gd name="T16" fmla="*/ 356179956 w 42"/>
                <a:gd name="T17" fmla="*/ 523636230 h 42"/>
                <a:gd name="T18" fmla="*/ 237453304 w 42"/>
                <a:gd name="T19" fmla="*/ 446062286 h 42"/>
                <a:gd name="T20" fmla="*/ 237453304 w 42"/>
                <a:gd name="T21" fmla="*/ 387878526 h 42"/>
                <a:gd name="T22" fmla="*/ 277030338 w 42"/>
                <a:gd name="T23" fmla="*/ 387878526 h 42"/>
                <a:gd name="T24" fmla="*/ 375970697 w 42"/>
                <a:gd name="T25" fmla="*/ 446062286 h 42"/>
                <a:gd name="T26" fmla="*/ 554060676 w 42"/>
                <a:gd name="T27" fmla="*/ 290909995 h 42"/>
                <a:gd name="T28" fmla="*/ 613424002 w 42"/>
                <a:gd name="T29" fmla="*/ 310304582 h 42"/>
                <a:gd name="T30" fmla="*/ 613424002 w 42"/>
                <a:gd name="T31" fmla="*/ 349089352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2" h="42">
                  <a:moveTo>
                    <a:pt x="21" y="0"/>
                  </a:moveTo>
                  <a:cubicBezTo>
                    <a:pt x="10" y="0"/>
                    <a:pt x="0" y="10"/>
                    <a:pt x="0" y="21"/>
                  </a:cubicBezTo>
                  <a:cubicBezTo>
                    <a:pt x="0" y="33"/>
                    <a:pt x="10" y="42"/>
                    <a:pt x="21" y="42"/>
                  </a:cubicBezTo>
                  <a:cubicBezTo>
                    <a:pt x="33" y="42"/>
                    <a:pt x="42" y="33"/>
                    <a:pt x="42" y="21"/>
                  </a:cubicBezTo>
                  <a:cubicBezTo>
                    <a:pt x="42" y="10"/>
                    <a:pt x="33" y="0"/>
                    <a:pt x="21" y="0"/>
                  </a:cubicBezTo>
                  <a:close/>
                  <a:moveTo>
                    <a:pt x="31" y="18"/>
                  </a:moveTo>
                  <a:cubicBezTo>
                    <a:pt x="20" y="27"/>
                    <a:pt x="20" y="27"/>
                    <a:pt x="20" y="27"/>
                  </a:cubicBezTo>
                  <a:cubicBezTo>
                    <a:pt x="20" y="28"/>
                    <a:pt x="20" y="28"/>
                    <a:pt x="19" y="28"/>
                  </a:cubicBezTo>
                  <a:cubicBezTo>
                    <a:pt x="19" y="28"/>
                    <a:pt x="18" y="27"/>
                    <a:pt x="18" y="27"/>
                  </a:cubicBezTo>
                  <a:cubicBezTo>
                    <a:pt x="18" y="27"/>
                    <a:pt x="12" y="23"/>
                    <a:pt x="12" y="23"/>
                  </a:cubicBezTo>
                  <a:cubicBezTo>
                    <a:pt x="11" y="22"/>
                    <a:pt x="11" y="21"/>
                    <a:pt x="12" y="20"/>
                  </a:cubicBezTo>
                  <a:cubicBezTo>
                    <a:pt x="12" y="19"/>
                    <a:pt x="13" y="19"/>
                    <a:pt x="14" y="20"/>
                  </a:cubicBezTo>
                  <a:cubicBezTo>
                    <a:pt x="19" y="23"/>
                    <a:pt x="19" y="23"/>
                    <a:pt x="19" y="23"/>
                  </a:cubicBezTo>
                  <a:cubicBezTo>
                    <a:pt x="28" y="15"/>
                    <a:pt x="28" y="15"/>
                    <a:pt x="28" y="15"/>
                  </a:cubicBezTo>
                  <a:cubicBezTo>
                    <a:pt x="29" y="15"/>
                    <a:pt x="30" y="15"/>
                    <a:pt x="31" y="16"/>
                  </a:cubicBezTo>
                  <a:cubicBezTo>
                    <a:pt x="32" y="16"/>
                    <a:pt x="32" y="18"/>
                    <a:pt x="31"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pc="300">
                <a:solidFill>
                  <a:schemeClr val="bg1">
                    <a:lumMod val="95000"/>
                  </a:schemeClr>
                </a:solidFill>
              </a:endParaRPr>
            </a:p>
          </p:txBody>
        </p:sp>
        <p:grpSp>
          <p:nvGrpSpPr>
            <p:cNvPr id="57" name="组合 51"/>
            <p:cNvGrpSpPr/>
            <p:nvPr/>
          </p:nvGrpSpPr>
          <p:grpSpPr bwMode="auto">
            <a:xfrm>
              <a:off x="1642965" y="1128882"/>
              <a:ext cx="1604331" cy="701111"/>
              <a:chOff x="1642965" y="1128882"/>
              <a:chExt cx="1604331" cy="701111"/>
            </a:xfrm>
          </p:grpSpPr>
          <p:sp>
            <p:nvSpPr>
              <p:cNvPr id="58" name="矩形 94"/>
              <p:cNvSpPr>
                <a:spLocks noChangeArrowheads="1"/>
              </p:cNvSpPr>
              <p:nvPr/>
            </p:nvSpPr>
            <p:spPr bwMode="auto">
              <a:xfrm>
                <a:off x="1642965" y="1128882"/>
                <a:ext cx="1217962" cy="30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spc="300">
                    <a:solidFill>
                      <a:schemeClr val="bg1">
                        <a:lumMod val="95000"/>
                      </a:schemeClr>
                    </a:solidFill>
                    <a:latin typeface="微软雅黑" panose="020B0503020204020204" pitchFamily="34" charset="-122"/>
                    <a:ea typeface="微软雅黑" panose="020B0503020204020204" pitchFamily="34" charset="-122"/>
                  </a:rPr>
                  <a:t>插入标题</a:t>
                </a:r>
                <a:endParaRPr lang="en-US" altLang="ko-KR" sz="1600" b="1" spc="300">
                  <a:solidFill>
                    <a:schemeClr val="bg1">
                      <a:lumMod val="95000"/>
                    </a:schemeClr>
                  </a:solidFill>
                  <a:latin typeface="微软雅黑" panose="020B0503020204020204" pitchFamily="34" charset="-122"/>
                  <a:ea typeface="微软雅黑" panose="020B0503020204020204" pitchFamily="34" charset="-122"/>
                </a:endParaRPr>
              </a:p>
            </p:txBody>
          </p:sp>
          <p:sp>
            <p:nvSpPr>
              <p:cNvPr id="59" name="矩形 50"/>
              <p:cNvSpPr>
                <a:spLocks noChangeArrowheads="1"/>
              </p:cNvSpPr>
              <p:nvPr/>
            </p:nvSpPr>
            <p:spPr bwMode="auto">
              <a:xfrm>
                <a:off x="1642965" y="1341265"/>
                <a:ext cx="1604331" cy="48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465" spc="300" dirty="0">
                    <a:solidFill>
                      <a:schemeClr val="bg1">
                        <a:lumMod val="95000"/>
                      </a:schemeClr>
                    </a:solidFill>
                    <a:latin typeface="Arial" panose="020B0604020202020204" pitchFamily="34" charset="0"/>
                    <a:cs typeface="Arial" panose="020B0604020202020204" pitchFamily="34" charset="0"/>
                  </a:rPr>
                  <a:t>Click to add text</a:t>
                </a:r>
                <a:endParaRPr lang="zh-CN" altLang="en-US" sz="1465" spc="300" dirty="0">
                  <a:solidFill>
                    <a:schemeClr val="bg1">
                      <a:lumMod val="95000"/>
                    </a:schemeClr>
                  </a:solidFill>
                </a:endParaRPr>
              </a:p>
            </p:txBody>
          </p:sp>
        </p:grpSp>
      </p:grpSp>
      <p:grpSp>
        <p:nvGrpSpPr>
          <p:cNvPr id="60" name="组合 59"/>
          <p:cNvGrpSpPr/>
          <p:nvPr/>
        </p:nvGrpSpPr>
        <p:grpSpPr bwMode="auto">
          <a:xfrm>
            <a:off x="7039470" y="2400113"/>
            <a:ext cx="3107267" cy="865149"/>
            <a:chOff x="1126386" y="1685968"/>
            <a:chExt cx="2794989" cy="777437"/>
          </a:xfrm>
        </p:grpSpPr>
        <p:sp>
          <p:nvSpPr>
            <p:cNvPr id="61" name="Freeform 55"/>
            <p:cNvSpPr/>
            <p:nvPr/>
          </p:nvSpPr>
          <p:spPr bwMode="auto">
            <a:xfrm>
              <a:off x="1126386" y="1685968"/>
              <a:ext cx="2794989" cy="631488"/>
            </a:xfrm>
            <a:custGeom>
              <a:avLst/>
              <a:gdLst>
                <a:gd name="T0" fmla="*/ 556 w 633"/>
                <a:gd name="T1" fmla="*/ 0 h 143"/>
                <a:gd name="T2" fmla="*/ 611 w 633"/>
                <a:gd name="T3" fmla="*/ 20 h 143"/>
                <a:gd name="T4" fmla="*/ 633 w 633"/>
                <a:gd name="T5" fmla="*/ 71 h 143"/>
                <a:gd name="T6" fmla="*/ 611 w 633"/>
                <a:gd name="T7" fmla="*/ 123 h 143"/>
                <a:gd name="T8" fmla="*/ 556 w 633"/>
                <a:gd name="T9" fmla="*/ 143 h 143"/>
                <a:gd name="T10" fmla="*/ 0 w 633"/>
                <a:gd name="T11" fmla="*/ 143 h 143"/>
                <a:gd name="T12" fmla="*/ 0 w 633"/>
                <a:gd name="T13" fmla="*/ 0 h 143"/>
                <a:gd name="T14" fmla="*/ 556 w 633"/>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3" h="143">
                  <a:moveTo>
                    <a:pt x="556" y="0"/>
                  </a:moveTo>
                  <a:cubicBezTo>
                    <a:pt x="577" y="0"/>
                    <a:pt x="596" y="7"/>
                    <a:pt x="611" y="20"/>
                  </a:cubicBezTo>
                  <a:cubicBezTo>
                    <a:pt x="625" y="33"/>
                    <a:pt x="633" y="52"/>
                    <a:pt x="633" y="71"/>
                  </a:cubicBezTo>
                  <a:cubicBezTo>
                    <a:pt x="633" y="91"/>
                    <a:pt x="625" y="110"/>
                    <a:pt x="611" y="123"/>
                  </a:cubicBezTo>
                  <a:cubicBezTo>
                    <a:pt x="596" y="136"/>
                    <a:pt x="577" y="143"/>
                    <a:pt x="556" y="143"/>
                  </a:cubicBezTo>
                  <a:cubicBezTo>
                    <a:pt x="556" y="143"/>
                    <a:pt x="0" y="143"/>
                    <a:pt x="0" y="143"/>
                  </a:cubicBezTo>
                  <a:cubicBezTo>
                    <a:pt x="0" y="0"/>
                    <a:pt x="0" y="0"/>
                    <a:pt x="0" y="0"/>
                  </a:cubicBezTo>
                  <a:cubicBezTo>
                    <a:pt x="0" y="0"/>
                    <a:pt x="556" y="0"/>
                    <a:pt x="556" y="0"/>
                  </a:cubicBezTo>
                  <a:close/>
                </a:path>
              </a:pathLst>
            </a:custGeom>
            <a:gradFill>
              <a:gsLst>
                <a:gs pos="100000">
                  <a:schemeClr val="bg1">
                    <a:lumMod val="85000"/>
                  </a:schemeClr>
                </a:gs>
                <a:gs pos="5417">
                  <a:schemeClr val="bg1">
                    <a:lumMod val="95000"/>
                  </a:schemeClr>
                </a:gs>
              </a:gsLst>
              <a:lin ang="0" scaled="1"/>
            </a:gradFill>
            <a:ln w="9525">
              <a:noFill/>
              <a:round/>
            </a:ln>
            <a:effectLst/>
          </p:spPr>
          <p:txBody>
            <a:bodyPr/>
            <a:lstStyle/>
            <a:p>
              <a:pPr>
                <a:defRPr/>
              </a:pPr>
              <a:endParaRPr lang="zh-CN" altLang="en-US" spc="300">
                <a:solidFill>
                  <a:schemeClr val="bg1">
                    <a:lumMod val="95000"/>
                  </a:schemeClr>
                </a:solidFill>
              </a:endParaRPr>
            </a:p>
          </p:txBody>
        </p:sp>
        <p:sp>
          <p:nvSpPr>
            <p:cNvPr id="62" name="Freeform 56"/>
            <p:cNvSpPr/>
            <p:nvPr/>
          </p:nvSpPr>
          <p:spPr bwMode="auto">
            <a:xfrm>
              <a:off x="1126386" y="1746834"/>
              <a:ext cx="2734063" cy="509755"/>
            </a:xfrm>
            <a:custGeom>
              <a:avLst/>
              <a:gdLst>
                <a:gd name="T0" fmla="*/ 0 w 619"/>
                <a:gd name="T1" fmla="*/ 115 h 115"/>
                <a:gd name="T2" fmla="*/ 556 w 619"/>
                <a:gd name="T3" fmla="*/ 115 h 115"/>
                <a:gd name="T4" fmla="*/ 619 w 619"/>
                <a:gd name="T5" fmla="*/ 57 h 115"/>
                <a:gd name="T6" fmla="*/ 556 w 619"/>
                <a:gd name="T7" fmla="*/ 0 h 115"/>
                <a:gd name="T8" fmla="*/ 0 w 619"/>
                <a:gd name="T9" fmla="*/ 0 h 115"/>
                <a:gd name="T10" fmla="*/ 0 w 619"/>
                <a:gd name="T11" fmla="*/ 115 h 115"/>
              </a:gdLst>
              <a:ahLst/>
              <a:cxnLst>
                <a:cxn ang="0">
                  <a:pos x="T0" y="T1"/>
                </a:cxn>
                <a:cxn ang="0">
                  <a:pos x="T2" y="T3"/>
                </a:cxn>
                <a:cxn ang="0">
                  <a:pos x="T4" y="T5"/>
                </a:cxn>
                <a:cxn ang="0">
                  <a:pos x="T6" y="T7"/>
                </a:cxn>
                <a:cxn ang="0">
                  <a:pos x="T8" y="T9"/>
                </a:cxn>
                <a:cxn ang="0">
                  <a:pos x="T10" y="T11"/>
                </a:cxn>
              </a:cxnLst>
              <a:rect l="0" t="0" r="r" b="b"/>
              <a:pathLst>
                <a:path w="619" h="115">
                  <a:moveTo>
                    <a:pt x="0" y="115"/>
                  </a:moveTo>
                  <a:cubicBezTo>
                    <a:pt x="0" y="115"/>
                    <a:pt x="556" y="115"/>
                    <a:pt x="556" y="115"/>
                  </a:cubicBezTo>
                  <a:cubicBezTo>
                    <a:pt x="592" y="115"/>
                    <a:pt x="619" y="90"/>
                    <a:pt x="619" y="57"/>
                  </a:cubicBezTo>
                  <a:cubicBezTo>
                    <a:pt x="619" y="25"/>
                    <a:pt x="592" y="0"/>
                    <a:pt x="556" y="0"/>
                  </a:cubicBezTo>
                  <a:cubicBezTo>
                    <a:pt x="556" y="0"/>
                    <a:pt x="0" y="0"/>
                    <a:pt x="0" y="0"/>
                  </a:cubicBezTo>
                  <a:lnTo>
                    <a:pt x="0" y="115"/>
                  </a:lnTo>
                  <a:close/>
                </a:path>
              </a:pathLst>
            </a:custGeom>
            <a:solidFill>
              <a:schemeClr val="accent2">
                <a:lumMod val="75000"/>
              </a:schemeClr>
            </a:solidFill>
            <a:ln>
              <a:noFill/>
            </a:ln>
          </p:spPr>
          <p:txBody>
            <a:bodyPr/>
            <a:lstStyle/>
            <a:p>
              <a:pPr>
                <a:defRPr/>
              </a:pPr>
              <a:endParaRPr lang="zh-CN" altLang="en-US" spc="300">
                <a:solidFill>
                  <a:schemeClr val="bg1">
                    <a:lumMod val="95000"/>
                  </a:schemeClr>
                </a:solidFill>
              </a:endParaRPr>
            </a:p>
          </p:txBody>
        </p:sp>
        <p:sp>
          <p:nvSpPr>
            <p:cNvPr id="63" name="Freeform 69"/>
            <p:cNvSpPr>
              <a:spLocks noEditPoints="1"/>
            </p:cNvSpPr>
            <p:nvPr/>
          </p:nvSpPr>
          <p:spPr bwMode="auto">
            <a:xfrm>
              <a:off x="3521547" y="1899000"/>
              <a:ext cx="184682" cy="192110"/>
            </a:xfrm>
            <a:custGeom>
              <a:avLst/>
              <a:gdLst>
                <a:gd name="T0" fmla="*/ 407279718 w 42"/>
                <a:gd name="T1" fmla="*/ 0 h 43"/>
                <a:gd name="T2" fmla="*/ 0 w 42"/>
                <a:gd name="T3" fmla="*/ 412457897 h 43"/>
                <a:gd name="T4" fmla="*/ 407279718 w 42"/>
                <a:gd name="T5" fmla="*/ 844553058 h 43"/>
                <a:gd name="T6" fmla="*/ 814555033 w 42"/>
                <a:gd name="T7" fmla="*/ 412457897 h 43"/>
                <a:gd name="T8" fmla="*/ 407279718 w 42"/>
                <a:gd name="T9" fmla="*/ 0 h 43"/>
                <a:gd name="T10" fmla="*/ 213337205 w 42"/>
                <a:gd name="T11" fmla="*/ 589224300 h 43"/>
                <a:gd name="T12" fmla="*/ 349095643 w 42"/>
                <a:gd name="T13" fmla="*/ 353532808 h 43"/>
                <a:gd name="T14" fmla="*/ 349095643 w 42"/>
                <a:gd name="T15" fmla="*/ 294612150 h 43"/>
                <a:gd name="T16" fmla="*/ 329700951 w 42"/>
                <a:gd name="T17" fmla="*/ 294612150 h 43"/>
                <a:gd name="T18" fmla="*/ 329700951 w 42"/>
                <a:gd name="T19" fmla="*/ 255328757 h 43"/>
                <a:gd name="T20" fmla="*/ 484854081 w 42"/>
                <a:gd name="T21" fmla="*/ 255328757 h 43"/>
                <a:gd name="T22" fmla="*/ 484854081 w 42"/>
                <a:gd name="T23" fmla="*/ 294612150 h 43"/>
                <a:gd name="T24" fmla="*/ 465459390 w 42"/>
                <a:gd name="T25" fmla="*/ 294612150 h 43"/>
                <a:gd name="T26" fmla="*/ 465459390 w 42"/>
                <a:gd name="T27" fmla="*/ 353532808 h 43"/>
                <a:gd name="T28" fmla="*/ 465459390 w 42"/>
                <a:gd name="T29" fmla="*/ 353532808 h 43"/>
                <a:gd name="T30" fmla="*/ 601217828 w 42"/>
                <a:gd name="T31" fmla="*/ 589224300 h 43"/>
                <a:gd name="T32" fmla="*/ 213337205 w 42"/>
                <a:gd name="T33" fmla="*/ 589224300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2" h="43">
                  <a:moveTo>
                    <a:pt x="21" y="0"/>
                  </a:moveTo>
                  <a:cubicBezTo>
                    <a:pt x="9" y="0"/>
                    <a:pt x="0" y="10"/>
                    <a:pt x="0" y="21"/>
                  </a:cubicBezTo>
                  <a:cubicBezTo>
                    <a:pt x="0" y="33"/>
                    <a:pt x="9" y="43"/>
                    <a:pt x="21" y="43"/>
                  </a:cubicBezTo>
                  <a:cubicBezTo>
                    <a:pt x="33" y="43"/>
                    <a:pt x="42" y="33"/>
                    <a:pt x="42" y="21"/>
                  </a:cubicBezTo>
                  <a:cubicBezTo>
                    <a:pt x="42" y="10"/>
                    <a:pt x="33" y="0"/>
                    <a:pt x="21" y="0"/>
                  </a:cubicBezTo>
                  <a:close/>
                  <a:moveTo>
                    <a:pt x="11" y="30"/>
                  </a:moveTo>
                  <a:cubicBezTo>
                    <a:pt x="18" y="18"/>
                    <a:pt x="18" y="18"/>
                    <a:pt x="18" y="18"/>
                  </a:cubicBezTo>
                  <a:cubicBezTo>
                    <a:pt x="18" y="15"/>
                    <a:pt x="18" y="15"/>
                    <a:pt x="18" y="15"/>
                  </a:cubicBezTo>
                  <a:cubicBezTo>
                    <a:pt x="17" y="15"/>
                    <a:pt x="17" y="15"/>
                    <a:pt x="17" y="15"/>
                  </a:cubicBezTo>
                  <a:cubicBezTo>
                    <a:pt x="17" y="13"/>
                    <a:pt x="17" y="13"/>
                    <a:pt x="17" y="13"/>
                  </a:cubicBezTo>
                  <a:cubicBezTo>
                    <a:pt x="25" y="13"/>
                    <a:pt x="25" y="13"/>
                    <a:pt x="25" y="13"/>
                  </a:cubicBezTo>
                  <a:cubicBezTo>
                    <a:pt x="25" y="15"/>
                    <a:pt x="25" y="15"/>
                    <a:pt x="25" y="15"/>
                  </a:cubicBezTo>
                  <a:cubicBezTo>
                    <a:pt x="24" y="15"/>
                    <a:pt x="24" y="15"/>
                    <a:pt x="24" y="15"/>
                  </a:cubicBezTo>
                  <a:cubicBezTo>
                    <a:pt x="24" y="18"/>
                    <a:pt x="24" y="18"/>
                    <a:pt x="24" y="18"/>
                  </a:cubicBezTo>
                  <a:cubicBezTo>
                    <a:pt x="24" y="18"/>
                    <a:pt x="24" y="18"/>
                    <a:pt x="24" y="18"/>
                  </a:cubicBezTo>
                  <a:cubicBezTo>
                    <a:pt x="31" y="30"/>
                    <a:pt x="31" y="30"/>
                    <a:pt x="31" y="30"/>
                  </a:cubicBezTo>
                  <a:lnTo>
                    <a:pt x="11"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pc="300">
                <a:solidFill>
                  <a:schemeClr val="bg1">
                    <a:lumMod val="95000"/>
                  </a:schemeClr>
                </a:solidFill>
              </a:endParaRPr>
            </a:p>
          </p:txBody>
        </p:sp>
        <p:sp>
          <p:nvSpPr>
            <p:cNvPr id="64" name="Freeform 70"/>
            <p:cNvSpPr>
              <a:spLocks noEditPoints="1"/>
            </p:cNvSpPr>
            <p:nvPr/>
          </p:nvSpPr>
          <p:spPr bwMode="auto">
            <a:xfrm>
              <a:off x="3521547" y="1899000"/>
              <a:ext cx="184682" cy="192110"/>
            </a:xfrm>
            <a:custGeom>
              <a:avLst/>
              <a:gdLst>
                <a:gd name="T0" fmla="*/ 407279718 w 42"/>
                <a:gd name="T1" fmla="*/ 0 h 43"/>
                <a:gd name="T2" fmla="*/ 0 w 42"/>
                <a:gd name="T3" fmla="*/ 412457897 h 43"/>
                <a:gd name="T4" fmla="*/ 407279718 w 42"/>
                <a:gd name="T5" fmla="*/ 844553058 h 43"/>
                <a:gd name="T6" fmla="*/ 814555033 w 42"/>
                <a:gd name="T7" fmla="*/ 412457897 h 43"/>
                <a:gd name="T8" fmla="*/ 407279718 w 42"/>
                <a:gd name="T9" fmla="*/ 0 h 43"/>
                <a:gd name="T10" fmla="*/ 213337205 w 42"/>
                <a:gd name="T11" fmla="*/ 589224300 h 43"/>
                <a:gd name="T12" fmla="*/ 349095643 w 42"/>
                <a:gd name="T13" fmla="*/ 353532808 h 43"/>
                <a:gd name="T14" fmla="*/ 349095643 w 42"/>
                <a:gd name="T15" fmla="*/ 294612150 h 43"/>
                <a:gd name="T16" fmla="*/ 329700951 w 42"/>
                <a:gd name="T17" fmla="*/ 294612150 h 43"/>
                <a:gd name="T18" fmla="*/ 329700951 w 42"/>
                <a:gd name="T19" fmla="*/ 255328757 h 43"/>
                <a:gd name="T20" fmla="*/ 484854081 w 42"/>
                <a:gd name="T21" fmla="*/ 255328757 h 43"/>
                <a:gd name="T22" fmla="*/ 484854081 w 42"/>
                <a:gd name="T23" fmla="*/ 294612150 h 43"/>
                <a:gd name="T24" fmla="*/ 465459390 w 42"/>
                <a:gd name="T25" fmla="*/ 294612150 h 43"/>
                <a:gd name="T26" fmla="*/ 465459390 w 42"/>
                <a:gd name="T27" fmla="*/ 353532808 h 43"/>
                <a:gd name="T28" fmla="*/ 465459390 w 42"/>
                <a:gd name="T29" fmla="*/ 353532808 h 43"/>
                <a:gd name="T30" fmla="*/ 601217828 w 42"/>
                <a:gd name="T31" fmla="*/ 589224300 h 43"/>
                <a:gd name="T32" fmla="*/ 213337205 w 42"/>
                <a:gd name="T33" fmla="*/ 589224300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2" h="43">
                  <a:moveTo>
                    <a:pt x="21" y="0"/>
                  </a:moveTo>
                  <a:cubicBezTo>
                    <a:pt x="9" y="0"/>
                    <a:pt x="0" y="10"/>
                    <a:pt x="0" y="21"/>
                  </a:cubicBezTo>
                  <a:cubicBezTo>
                    <a:pt x="0" y="33"/>
                    <a:pt x="9" y="43"/>
                    <a:pt x="21" y="43"/>
                  </a:cubicBezTo>
                  <a:cubicBezTo>
                    <a:pt x="33" y="43"/>
                    <a:pt x="42" y="33"/>
                    <a:pt x="42" y="21"/>
                  </a:cubicBezTo>
                  <a:cubicBezTo>
                    <a:pt x="42" y="10"/>
                    <a:pt x="33" y="0"/>
                    <a:pt x="21" y="0"/>
                  </a:cubicBezTo>
                  <a:close/>
                  <a:moveTo>
                    <a:pt x="11" y="30"/>
                  </a:moveTo>
                  <a:cubicBezTo>
                    <a:pt x="18" y="18"/>
                    <a:pt x="18" y="18"/>
                    <a:pt x="18" y="18"/>
                  </a:cubicBezTo>
                  <a:cubicBezTo>
                    <a:pt x="18" y="15"/>
                    <a:pt x="18" y="15"/>
                    <a:pt x="18" y="15"/>
                  </a:cubicBezTo>
                  <a:cubicBezTo>
                    <a:pt x="17" y="15"/>
                    <a:pt x="17" y="15"/>
                    <a:pt x="17" y="15"/>
                  </a:cubicBezTo>
                  <a:cubicBezTo>
                    <a:pt x="17" y="13"/>
                    <a:pt x="17" y="13"/>
                    <a:pt x="17" y="13"/>
                  </a:cubicBezTo>
                  <a:cubicBezTo>
                    <a:pt x="25" y="13"/>
                    <a:pt x="25" y="13"/>
                    <a:pt x="25" y="13"/>
                  </a:cubicBezTo>
                  <a:cubicBezTo>
                    <a:pt x="25" y="15"/>
                    <a:pt x="25" y="15"/>
                    <a:pt x="25" y="15"/>
                  </a:cubicBezTo>
                  <a:cubicBezTo>
                    <a:pt x="24" y="15"/>
                    <a:pt x="24" y="15"/>
                    <a:pt x="24" y="15"/>
                  </a:cubicBezTo>
                  <a:cubicBezTo>
                    <a:pt x="24" y="18"/>
                    <a:pt x="24" y="18"/>
                    <a:pt x="24" y="18"/>
                  </a:cubicBezTo>
                  <a:cubicBezTo>
                    <a:pt x="24" y="18"/>
                    <a:pt x="24" y="18"/>
                    <a:pt x="24" y="18"/>
                  </a:cubicBezTo>
                  <a:cubicBezTo>
                    <a:pt x="31" y="30"/>
                    <a:pt x="31" y="30"/>
                    <a:pt x="31" y="30"/>
                  </a:cubicBezTo>
                  <a:lnTo>
                    <a:pt x="11"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pc="300">
                <a:solidFill>
                  <a:schemeClr val="bg1">
                    <a:lumMod val="95000"/>
                  </a:schemeClr>
                </a:solidFill>
              </a:endParaRPr>
            </a:p>
          </p:txBody>
        </p:sp>
        <p:sp>
          <p:nvSpPr>
            <p:cNvPr id="65" name="Freeform 71"/>
            <p:cNvSpPr/>
            <p:nvPr/>
          </p:nvSpPr>
          <p:spPr bwMode="auto">
            <a:xfrm>
              <a:off x="3599608" y="1980790"/>
              <a:ext cx="28560" cy="17118"/>
            </a:xfrm>
            <a:custGeom>
              <a:avLst/>
              <a:gdLst>
                <a:gd name="T0" fmla="*/ 17453970 w 15"/>
                <a:gd name="T1" fmla="*/ 0 h 9"/>
                <a:gd name="T2" fmla="*/ 0 w 15"/>
                <a:gd name="T3" fmla="*/ 31416025 h 9"/>
                <a:gd name="T4" fmla="*/ 52360042 w 15"/>
                <a:gd name="T5" fmla="*/ 31416025 h 9"/>
                <a:gd name="T6" fmla="*/ 34906072 w 15"/>
                <a:gd name="T7" fmla="*/ 0 h 9"/>
                <a:gd name="T8" fmla="*/ 17453970 w 15"/>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5" y="0"/>
                  </a:moveTo>
                  <a:lnTo>
                    <a:pt x="0" y="9"/>
                  </a:lnTo>
                  <a:lnTo>
                    <a:pt x="15" y="9"/>
                  </a:lnTo>
                  <a:lnTo>
                    <a:pt x="10" y="0"/>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pc="300">
                <a:solidFill>
                  <a:schemeClr val="bg1">
                    <a:lumMod val="95000"/>
                  </a:schemeClr>
                </a:solidFill>
              </a:endParaRPr>
            </a:p>
          </p:txBody>
        </p:sp>
        <p:grpSp>
          <p:nvGrpSpPr>
            <p:cNvPr id="66" name="组合 102"/>
            <p:cNvGrpSpPr/>
            <p:nvPr/>
          </p:nvGrpSpPr>
          <p:grpSpPr bwMode="auto">
            <a:xfrm>
              <a:off x="1642965" y="1762295"/>
              <a:ext cx="1604331" cy="701110"/>
              <a:chOff x="1642965" y="1128882"/>
              <a:chExt cx="1604331" cy="701110"/>
            </a:xfrm>
          </p:grpSpPr>
          <p:sp>
            <p:nvSpPr>
              <p:cNvPr id="67" name="矩形 103"/>
              <p:cNvSpPr>
                <a:spLocks noChangeArrowheads="1"/>
              </p:cNvSpPr>
              <p:nvPr/>
            </p:nvSpPr>
            <p:spPr bwMode="auto">
              <a:xfrm>
                <a:off x="1642965" y="1128882"/>
                <a:ext cx="1217962" cy="30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spc="300">
                    <a:solidFill>
                      <a:schemeClr val="bg1">
                        <a:lumMod val="95000"/>
                      </a:schemeClr>
                    </a:solidFill>
                    <a:latin typeface="微软雅黑" panose="020B0503020204020204" pitchFamily="34" charset="-122"/>
                    <a:ea typeface="微软雅黑" panose="020B0503020204020204" pitchFamily="34" charset="-122"/>
                  </a:rPr>
                  <a:t>插入标题</a:t>
                </a:r>
                <a:endParaRPr lang="en-US" altLang="ko-KR" sz="1600" b="1" spc="300">
                  <a:solidFill>
                    <a:schemeClr val="bg1">
                      <a:lumMod val="95000"/>
                    </a:schemeClr>
                  </a:solidFill>
                  <a:latin typeface="微软雅黑" panose="020B0503020204020204" pitchFamily="34" charset="-122"/>
                  <a:ea typeface="微软雅黑" panose="020B0503020204020204" pitchFamily="34" charset="-122"/>
                </a:endParaRPr>
              </a:p>
            </p:txBody>
          </p:sp>
          <p:sp>
            <p:nvSpPr>
              <p:cNvPr id="68" name="矩形 104"/>
              <p:cNvSpPr>
                <a:spLocks noChangeArrowheads="1"/>
              </p:cNvSpPr>
              <p:nvPr/>
            </p:nvSpPr>
            <p:spPr bwMode="auto">
              <a:xfrm>
                <a:off x="1642965" y="1341265"/>
                <a:ext cx="1604331" cy="488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465" spc="300">
                    <a:solidFill>
                      <a:schemeClr val="bg1">
                        <a:lumMod val="95000"/>
                      </a:schemeClr>
                    </a:solidFill>
                    <a:latin typeface="Arial" panose="020B0604020202020204" pitchFamily="34" charset="0"/>
                    <a:cs typeface="Arial" panose="020B0604020202020204" pitchFamily="34" charset="0"/>
                  </a:rPr>
                  <a:t>Click to add text</a:t>
                </a:r>
                <a:endParaRPr lang="zh-CN" altLang="en-US" sz="1465" spc="300">
                  <a:solidFill>
                    <a:schemeClr val="bg1">
                      <a:lumMod val="95000"/>
                    </a:schemeClr>
                  </a:solidFill>
                </a:endParaRPr>
              </a:p>
            </p:txBody>
          </p:sp>
        </p:grpSp>
      </p:grpSp>
      <p:grpSp>
        <p:nvGrpSpPr>
          <p:cNvPr id="69" name="组合 68"/>
          <p:cNvGrpSpPr/>
          <p:nvPr/>
        </p:nvGrpSpPr>
        <p:grpSpPr bwMode="auto">
          <a:xfrm>
            <a:off x="7039471" y="3168461"/>
            <a:ext cx="3357033" cy="867291"/>
            <a:chOff x="1126386" y="2317456"/>
            <a:chExt cx="3019186" cy="779363"/>
          </a:xfrm>
        </p:grpSpPr>
        <p:sp>
          <p:nvSpPr>
            <p:cNvPr id="70" name="Freeform 59"/>
            <p:cNvSpPr/>
            <p:nvPr/>
          </p:nvSpPr>
          <p:spPr bwMode="auto">
            <a:xfrm>
              <a:off x="1126386" y="2317456"/>
              <a:ext cx="3019186" cy="631488"/>
            </a:xfrm>
            <a:custGeom>
              <a:avLst/>
              <a:gdLst>
                <a:gd name="T0" fmla="*/ 607 w 684"/>
                <a:gd name="T1" fmla="*/ 0 h 143"/>
                <a:gd name="T2" fmla="*/ 661 w 684"/>
                <a:gd name="T3" fmla="*/ 20 h 143"/>
                <a:gd name="T4" fmla="*/ 684 w 684"/>
                <a:gd name="T5" fmla="*/ 72 h 143"/>
                <a:gd name="T6" fmla="*/ 661 w 684"/>
                <a:gd name="T7" fmla="*/ 123 h 143"/>
                <a:gd name="T8" fmla="*/ 607 w 684"/>
                <a:gd name="T9" fmla="*/ 143 h 143"/>
                <a:gd name="T10" fmla="*/ 0 w 684"/>
                <a:gd name="T11" fmla="*/ 143 h 143"/>
                <a:gd name="T12" fmla="*/ 0 w 684"/>
                <a:gd name="T13" fmla="*/ 0 h 143"/>
                <a:gd name="T14" fmla="*/ 607 w 684"/>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4" h="143">
                  <a:moveTo>
                    <a:pt x="607" y="0"/>
                  </a:moveTo>
                  <a:cubicBezTo>
                    <a:pt x="628" y="0"/>
                    <a:pt x="647" y="7"/>
                    <a:pt x="661" y="20"/>
                  </a:cubicBezTo>
                  <a:cubicBezTo>
                    <a:pt x="676" y="34"/>
                    <a:pt x="684" y="52"/>
                    <a:pt x="684" y="72"/>
                  </a:cubicBezTo>
                  <a:cubicBezTo>
                    <a:pt x="684" y="92"/>
                    <a:pt x="676" y="110"/>
                    <a:pt x="661" y="123"/>
                  </a:cubicBezTo>
                  <a:cubicBezTo>
                    <a:pt x="647" y="136"/>
                    <a:pt x="628" y="143"/>
                    <a:pt x="607" y="143"/>
                  </a:cubicBezTo>
                  <a:cubicBezTo>
                    <a:pt x="607" y="143"/>
                    <a:pt x="0" y="143"/>
                    <a:pt x="0" y="143"/>
                  </a:cubicBezTo>
                  <a:cubicBezTo>
                    <a:pt x="0" y="0"/>
                    <a:pt x="0" y="0"/>
                    <a:pt x="0" y="0"/>
                  </a:cubicBezTo>
                  <a:cubicBezTo>
                    <a:pt x="0" y="0"/>
                    <a:pt x="607" y="0"/>
                    <a:pt x="607" y="0"/>
                  </a:cubicBezTo>
                  <a:close/>
                </a:path>
              </a:pathLst>
            </a:custGeom>
            <a:gradFill>
              <a:gsLst>
                <a:gs pos="100000">
                  <a:schemeClr val="bg1">
                    <a:lumMod val="85000"/>
                  </a:schemeClr>
                </a:gs>
                <a:gs pos="5417">
                  <a:schemeClr val="bg1">
                    <a:lumMod val="95000"/>
                  </a:schemeClr>
                </a:gs>
              </a:gsLst>
              <a:lin ang="0" scaled="1"/>
            </a:gradFill>
            <a:ln w="9525">
              <a:noFill/>
              <a:round/>
            </a:ln>
            <a:effectLst/>
          </p:spPr>
          <p:txBody>
            <a:bodyPr/>
            <a:lstStyle/>
            <a:p>
              <a:pPr>
                <a:defRPr/>
              </a:pPr>
              <a:endParaRPr lang="zh-CN" altLang="en-US" spc="300">
                <a:solidFill>
                  <a:schemeClr val="bg1">
                    <a:lumMod val="95000"/>
                  </a:schemeClr>
                </a:solidFill>
              </a:endParaRPr>
            </a:p>
          </p:txBody>
        </p:sp>
        <p:sp>
          <p:nvSpPr>
            <p:cNvPr id="71" name="Freeform 60"/>
            <p:cNvSpPr/>
            <p:nvPr/>
          </p:nvSpPr>
          <p:spPr bwMode="auto">
            <a:xfrm>
              <a:off x="1126386" y="2382126"/>
              <a:ext cx="2958269" cy="504049"/>
            </a:xfrm>
            <a:custGeom>
              <a:avLst/>
              <a:gdLst>
                <a:gd name="T0" fmla="*/ 0 w 670"/>
                <a:gd name="T1" fmla="*/ 114 h 114"/>
                <a:gd name="T2" fmla="*/ 607 w 670"/>
                <a:gd name="T3" fmla="*/ 114 h 114"/>
                <a:gd name="T4" fmla="*/ 670 w 670"/>
                <a:gd name="T5" fmla="*/ 57 h 114"/>
                <a:gd name="T6" fmla="*/ 607 w 670"/>
                <a:gd name="T7" fmla="*/ 0 h 114"/>
                <a:gd name="T8" fmla="*/ 0 w 670"/>
                <a:gd name="T9" fmla="*/ 0 h 114"/>
                <a:gd name="T10" fmla="*/ 0 w 670"/>
                <a:gd name="T11" fmla="*/ 114 h 114"/>
              </a:gdLst>
              <a:ahLst/>
              <a:cxnLst>
                <a:cxn ang="0">
                  <a:pos x="T0" y="T1"/>
                </a:cxn>
                <a:cxn ang="0">
                  <a:pos x="T2" y="T3"/>
                </a:cxn>
                <a:cxn ang="0">
                  <a:pos x="T4" y="T5"/>
                </a:cxn>
                <a:cxn ang="0">
                  <a:pos x="T6" y="T7"/>
                </a:cxn>
                <a:cxn ang="0">
                  <a:pos x="T8" y="T9"/>
                </a:cxn>
                <a:cxn ang="0">
                  <a:pos x="T10" y="T11"/>
                </a:cxn>
              </a:cxnLst>
              <a:rect l="0" t="0" r="r" b="b"/>
              <a:pathLst>
                <a:path w="670" h="114">
                  <a:moveTo>
                    <a:pt x="0" y="114"/>
                  </a:moveTo>
                  <a:cubicBezTo>
                    <a:pt x="0" y="114"/>
                    <a:pt x="607" y="114"/>
                    <a:pt x="607" y="114"/>
                  </a:cubicBezTo>
                  <a:cubicBezTo>
                    <a:pt x="643" y="114"/>
                    <a:pt x="670" y="89"/>
                    <a:pt x="670" y="57"/>
                  </a:cubicBezTo>
                  <a:cubicBezTo>
                    <a:pt x="670" y="24"/>
                    <a:pt x="643" y="0"/>
                    <a:pt x="607" y="0"/>
                  </a:cubicBezTo>
                  <a:cubicBezTo>
                    <a:pt x="607" y="0"/>
                    <a:pt x="0" y="0"/>
                    <a:pt x="0" y="0"/>
                  </a:cubicBezTo>
                  <a:lnTo>
                    <a:pt x="0" y="114"/>
                  </a:lnTo>
                  <a:close/>
                </a:path>
              </a:pathLst>
            </a:custGeom>
            <a:solidFill>
              <a:schemeClr val="accent3">
                <a:lumMod val="75000"/>
              </a:schemeClr>
            </a:solidFill>
            <a:ln>
              <a:noFill/>
            </a:ln>
          </p:spPr>
          <p:txBody>
            <a:bodyPr/>
            <a:lstStyle/>
            <a:p>
              <a:pPr>
                <a:defRPr/>
              </a:pPr>
              <a:endParaRPr lang="zh-CN" altLang="en-US" spc="300">
                <a:solidFill>
                  <a:schemeClr val="bg1">
                    <a:lumMod val="95000"/>
                  </a:schemeClr>
                </a:solidFill>
              </a:endParaRPr>
            </a:p>
          </p:txBody>
        </p:sp>
        <p:sp>
          <p:nvSpPr>
            <p:cNvPr id="72" name="Freeform 73"/>
            <p:cNvSpPr>
              <a:spLocks noEditPoints="1"/>
            </p:cNvSpPr>
            <p:nvPr/>
          </p:nvSpPr>
          <p:spPr bwMode="auto">
            <a:xfrm>
              <a:off x="3741999" y="2530488"/>
              <a:ext cx="184653" cy="188305"/>
            </a:xfrm>
            <a:custGeom>
              <a:avLst/>
              <a:gdLst>
                <a:gd name="T0" fmla="*/ 407279718 w 42"/>
                <a:gd name="T1" fmla="*/ 0 h 42"/>
                <a:gd name="T2" fmla="*/ 0 w 42"/>
                <a:gd name="T3" fmla="*/ 415547731 h 42"/>
                <a:gd name="T4" fmla="*/ 407279718 w 42"/>
                <a:gd name="T5" fmla="*/ 831091013 h 42"/>
                <a:gd name="T6" fmla="*/ 814555033 w 42"/>
                <a:gd name="T7" fmla="*/ 415547731 h 42"/>
                <a:gd name="T8" fmla="*/ 407279718 w 42"/>
                <a:gd name="T9" fmla="*/ 0 h 42"/>
                <a:gd name="T10" fmla="*/ 601217828 w 42"/>
                <a:gd name="T11" fmla="*/ 455120316 h 42"/>
                <a:gd name="T12" fmla="*/ 562432848 w 42"/>
                <a:gd name="T13" fmla="*/ 514483642 h 42"/>
                <a:gd name="T14" fmla="*/ 562432848 w 42"/>
                <a:gd name="T15" fmla="*/ 573846968 h 42"/>
                <a:gd name="T16" fmla="*/ 504248773 w 42"/>
                <a:gd name="T17" fmla="*/ 573846968 h 42"/>
                <a:gd name="T18" fmla="*/ 465459390 w 42"/>
                <a:gd name="T19" fmla="*/ 593637709 h 42"/>
                <a:gd name="T20" fmla="*/ 446064698 w 42"/>
                <a:gd name="T21" fmla="*/ 593637709 h 42"/>
                <a:gd name="T22" fmla="*/ 407279718 w 42"/>
                <a:gd name="T23" fmla="*/ 633210294 h 42"/>
                <a:gd name="T24" fmla="*/ 368490335 w 42"/>
                <a:gd name="T25" fmla="*/ 593637709 h 42"/>
                <a:gd name="T26" fmla="*/ 310306260 w 42"/>
                <a:gd name="T27" fmla="*/ 573846968 h 42"/>
                <a:gd name="T28" fmla="*/ 252122185 w 42"/>
                <a:gd name="T29" fmla="*/ 573846968 h 42"/>
                <a:gd name="T30" fmla="*/ 252122185 w 42"/>
                <a:gd name="T31" fmla="*/ 514483642 h 42"/>
                <a:gd name="T32" fmla="*/ 232731897 w 42"/>
                <a:gd name="T33" fmla="*/ 455120316 h 42"/>
                <a:gd name="T34" fmla="*/ 193942513 w 42"/>
                <a:gd name="T35" fmla="*/ 415547731 h 42"/>
                <a:gd name="T36" fmla="*/ 232731897 w 42"/>
                <a:gd name="T37" fmla="*/ 375970697 h 42"/>
                <a:gd name="T38" fmla="*/ 252122185 w 42"/>
                <a:gd name="T39" fmla="*/ 296816630 h 42"/>
                <a:gd name="T40" fmla="*/ 252122185 w 42"/>
                <a:gd name="T41" fmla="*/ 257244045 h 42"/>
                <a:gd name="T42" fmla="*/ 271516876 w 42"/>
                <a:gd name="T43" fmla="*/ 237453304 h 42"/>
                <a:gd name="T44" fmla="*/ 310306260 w 42"/>
                <a:gd name="T45" fmla="*/ 257244045 h 42"/>
                <a:gd name="T46" fmla="*/ 368490335 w 42"/>
                <a:gd name="T47" fmla="*/ 217667012 h 42"/>
                <a:gd name="T48" fmla="*/ 407279718 w 42"/>
                <a:gd name="T49" fmla="*/ 178089978 h 42"/>
                <a:gd name="T50" fmla="*/ 446064698 w 42"/>
                <a:gd name="T51" fmla="*/ 217667012 h 42"/>
                <a:gd name="T52" fmla="*/ 523643465 w 42"/>
                <a:gd name="T53" fmla="*/ 257244045 h 42"/>
                <a:gd name="T54" fmla="*/ 562432848 w 42"/>
                <a:gd name="T55" fmla="*/ 257244045 h 42"/>
                <a:gd name="T56" fmla="*/ 562432848 w 42"/>
                <a:gd name="T57" fmla="*/ 296816630 h 42"/>
                <a:gd name="T58" fmla="*/ 601217828 w 42"/>
                <a:gd name="T59" fmla="*/ 375970697 h 42"/>
                <a:gd name="T60" fmla="*/ 640007211 w 42"/>
                <a:gd name="T61" fmla="*/ 415547731 h 42"/>
                <a:gd name="T62" fmla="*/ 601217828 w 42"/>
                <a:gd name="T63" fmla="*/ 455120316 h 4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31" y="23"/>
                  </a:moveTo>
                  <a:cubicBezTo>
                    <a:pt x="30" y="24"/>
                    <a:pt x="30" y="25"/>
                    <a:pt x="29" y="26"/>
                  </a:cubicBezTo>
                  <a:cubicBezTo>
                    <a:pt x="30" y="27"/>
                    <a:pt x="30" y="28"/>
                    <a:pt x="29" y="29"/>
                  </a:cubicBezTo>
                  <a:cubicBezTo>
                    <a:pt x="28" y="30"/>
                    <a:pt x="27" y="30"/>
                    <a:pt x="26" y="29"/>
                  </a:cubicBezTo>
                  <a:cubicBezTo>
                    <a:pt x="26" y="29"/>
                    <a:pt x="25" y="30"/>
                    <a:pt x="24" y="30"/>
                  </a:cubicBezTo>
                  <a:cubicBezTo>
                    <a:pt x="24" y="30"/>
                    <a:pt x="23" y="30"/>
                    <a:pt x="23" y="30"/>
                  </a:cubicBezTo>
                  <a:cubicBezTo>
                    <a:pt x="23" y="31"/>
                    <a:pt x="22" y="32"/>
                    <a:pt x="21" y="32"/>
                  </a:cubicBezTo>
                  <a:cubicBezTo>
                    <a:pt x="20" y="32"/>
                    <a:pt x="19" y="31"/>
                    <a:pt x="19" y="30"/>
                  </a:cubicBezTo>
                  <a:cubicBezTo>
                    <a:pt x="18" y="30"/>
                    <a:pt x="17" y="29"/>
                    <a:pt x="16" y="29"/>
                  </a:cubicBezTo>
                  <a:cubicBezTo>
                    <a:pt x="15" y="29"/>
                    <a:pt x="14" y="29"/>
                    <a:pt x="13" y="29"/>
                  </a:cubicBezTo>
                  <a:cubicBezTo>
                    <a:pt x="12" y="28"/>
                    <a:pt x="12" y="27"/>
                    <a:pt x="13" y="26"/>
                  </a:cubicBezTo>
                  <a:cubicBezTo>
                    <a:pt x="12" y="25"/>
                    <a:pt x="12" y="24"/>
                    <a:pt x="12" y="23"/>
                  </a:cubicBezTo>
                  <a:cubicBezTo>
                    <a:pt x="11" y="23"/>
                    <a:pt x="10" y="22"/>
                    <a:pt x="10" y="21"/>
                  </a:cubicBezTo>
                  <a:cubicBezTo>
                    <a:pt x="10" y="20"/>
                    <a:pt x="11" y="19"/>
                    <a:pt x="12" y="19"/>
                  </a:cubicBezTo>
                  <a:cubicBezTo>
                    <a:pt x="12" y="18"/>
                    <a:pt x="12" y="16"/>
                    <a:pt x="13" y="15"/>
                  </a:cubicBezTo>
                  <a:cubicBezTo>
                    <a:pt x="12" y="15"/>
                    <a:pt x="13" y="13"/>
                    <a:pt x="13" y="13"/>
                  </a:cubicBezTo>
                  <a:cubicBezTo>
                    <a:pt x="14" y="12"/>
                    <a:pt x="14" y="12"/>
                    <a:pt x="14" y="12"/>
                  </a:cubicBezTo>
                  <a:cubicBezTo>
                    <a:pt x="15" y="12"/>
                    <a:pt x="15" y="12"/>
                    <a:pt x="16" y="13"/>
                  </a:cubicBezTo>
                  <a:cubicBezTo>
                    <a:pt x="17" y="12"/>
                    <a:pt x="18" y="12"/>
                    <a:pt x="19" y="11"/>
                  </a:cubicBezTo>
                  <a:cubicBezTo>
                    <a:pt x="19" y="10"/>
                    <a:pt x="20" y="9"/>
                    <a:pt x="21" y="9"/>
                  </a:cubicBezTo>
                  <a:cubicBezTo>
                    <a:pt x="22" y="9"/>
                    <a:pt x="23" y="10"/>
                    <a:pt x="23" y="11"/>
                  </a:cubicBezTo>
                  <a:cubicBezTo>
                    <a:pt x="24" y="12"/>
                    <a:pt x="26" y="12"/>
                    <a:pt x="27" y="13"/>
                  </a:cubicBezTo>
                  <a:cubicBezTo>
                    <a:pt x="27" y="12"/>
                    <a:pt x="29" y="12"/>
                    <a:pt x="29" y="13"/>
                  </a:cubicBezTo>
                  <a:cubicBezTo>
                    <a:pt x="30" y="14"/>
                    <a:pt x="30" y="15"/>
                    <a:pt x="29" y="15"/>
                  </a:cubicBezTo>
                  <a:cubicBezTo>
                    <a:pt x="30" y="17"/>
                    <a:pt x="30" y="18"/>
                    <a:pt x="31" y="19"/>
                  </a:cubicBezTo>
                  <a:cubicBezTo>
                    <a:pt x="32" y="19"/>
                    <a:pt x="33" y="20"/>
                    <a:pt x="33" y="21"/>
                  </a:cubicBezTo>
                  <a:cubicBezTo>
                    <a:pt x="33" y="22"/>
                    <a:pt x="32" y="23"/>
                    <a:pt x="31"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pc="300">
                <a:solidFill>
                  <a:schemeClr val="bg1">
                    <a:lumMod val="95000"/>
                  </a:schemeClr>
                </a:solidFill>
              </a:endParaRPr>
            </a:p>
          </p:txBody>
        </p:sp>
        <p:sp>
          <p:nvSpPr>
            <p:cNvPr id="73" name="Oval 74"/>
            <p:cNvSpPr>
              <a:spLocks noChangeArrowheads="1"/>
            </p:cNvSpPr>
            <p:nvPr/>
          </p:nvSpPr>
          <p:spPr bwMode="auto">
            <a:xfrm>
              <a:off x="3816240" y="2602767"/>
              <a:ext cx="39977" cy="380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endParaRPr lang="zh-CN" altLang="en-US" spc="300">
                <a:solidFill>
                  <a:schemeClr val="bg1">
                    <a:lumMod val="95000"/>
                  </a:schemeClr>
                </a:solidFill>
              </a:endParaRPr>
            </a:p>
          </p:txBody>
        </p:sp>
        <p:grpSp>
          <p:nvGrpSpPr>
            <p:cNvPr id="74" name="组合 105"/>
            <p:cNvGrpSpPr/>
            <p:nvPr/>
          </p:nvGrpSpPr>
          <p:grpSpPr bwMode="auto">
            <a:xfrm>
              <a:off x="1642965" y="2395708"/>
              <a:ext cx="1604331" cy="701111"/>
              <a:chOff x="1642965" y="1128882"/>
              <a:chExt cx="1604331" cy="701111"/>
            </a:xfrm>
          </p:grpSpPr>
          <p:sp>
            <p:nvSpPr>
              <p:cNvPr id="75" name="矩形 106"/>
              <p:cNvSpPr>
                <a:spLocks noChangeArrowheads="1"/>
              </p:cNvSpPr>
              <p:nvPr/>
            </p:nvSpPr>
            <p:spPr bwMode="auto">
              <a:xfrm>
                <a:off x="1642965" y="1128882"/>
                <a:ext cx="1217962" cy="30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spc="300">
                    <a:solidFill>
                      <a:schemeClr val="bg1">
                        <a:lumMod val="95000"/>
                      </a:schemeClr>
                    </a:solidFill>
                    <a:latin typeface="微软雅黑" panose="020B0503020204020204" pitchFamily="34" charset="-122"/>
                    <a:ea typeface="微软雅黑" panose="020B0503020204020204" pitchFamily="34" charset="-122"/>
                  </a:rPr>
                  <a:t>插入标题</a:t>
                </a:r>
                <a:endParaRPr lang="en-US" altLang="ko-KR" sz="1600" b="1" spc="300">
                  <a:solidFill>
                    <a:schemeClr val="bg1">
                      <a:lumMod val="95000"/>
                    </a:schemeClr>
                  </a:solidFill>
                  <a:latin typeface="微软雅黑" panose="020B0503020204020204" pitchFamily="34" charset="-122"/>
                  <a:ea typeface="微软雅黑" panose="020B0503020204020204" pitchFamily="34" charset="-122"/>
                </a:endParaRPr>
              </a:p>
            </p:txBody>
          </p:sp>
          <p:sp>
            <p:nvSpPr>
              <p:cNvPr id="76" name="矩形 107"/>
              <p:cNvSpPr>
                <a:spLocks noChangeArrowheads="1"/>
              </p:cNvSpPr>
              <p:nvPr/>
            </p:nvSpPr>
            <p:spPr bwMode="auto">
              <a:xfrm>
                <a:off x="1642965" y="1341265"/>
                <a:ext cx="1604331" cy="48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465" spc="300">
                    <a:solidFill>
                      <a:schemeClr val="bg1">
                        <a:lumMod val="95000"/>
                      </a:schemeClr>
                    </a:solidFill>
                    <a:latin typeface="Arial" panose="020B0604020202020204" pitchFamily="34" charset="0"/>
                    <a:cs typeface="Arial" panose="020B0604020202020204" pitchFamily="34" charset="0"/>
                  </a:rPr>
                  <a:t>Click to add text</a:t>
                </a:r>
                <a:endParaRPr lang="zh-CN" altLang="en-US" sz="1465" spc="300">
                  <a:solidFill>
                    <a:schemeClr val="bg1">
                      <a:lumMod val="95000"/>
                    </a:schemeClr>
                  </a:solidFill>
                </a:endParaRPr>
              </a:p>
            </p:txBody>
          </p:sp>
        </p:grpSp>
      </p:grpSp>
      <p:grpSp>
        <p:nvGrpSpPr>
          <p:cNvPr id="77" name="组合 76"/>
          <p:cNvGrpSpPr/>
          <p:nvPr/>
        </p:nvGrpSpPr>
        <p:grpSpPr bwMode="auto">
          <a:xfrm>
            <a:off x="7039470" y="3936813"/>
            <a:ext cx="3649133" cy="869467"/>
            <a:chOff x="1126386" y="2948944"/>
            <a:chExt cx="3280749" cy="781235"/>
          </a:xfrm>
        </p:grpSpPr>
        <p:sp>
          <p:nvSpPr>
            <p:cNvPr id="78" name="Freeform 61"/>
            <p:cNvSpPr/>
            <p:nvPr/>
          </p:nvSpPr>
          <p:spPr bwMode="auto">
            <a:xfrm>
              <a:off x="1126386" y="2948944"/>
              <a:ext cx="3280749" cy="635225"/>
            </a:xfrm>
            <a:custGeom>
              <a:avLst/>
              <a:gdLst>
                <a:gd name="T0" fmla="*/ 666 w 743"/>
                <a:gd name="T1" fmla="*/ 0 h 144"/>
                <a:gd name="T2" fmla="*/ 720 w 743"/>
                <a:gd name="T3" fmla="*/ 20 h 144"/>
                <a:gd name="T4" fmla="*/ 743 w 743"/>
                <a:gd name="T5" fmla="*/ 72 h 144"/>
                <a:gd name="T6" fmla="*/ 720 w 743"/>
                <a:gd name="T7" fmla="*/ 123 h 144"/>
                <a:gd name="T8" fmla="*/ 666 w 743"/>
                <a:gd name="T9" fmla="*/ 144 h 144"/>
                <a:gd name="T10" fmla="*/ 0 w 743"/>
                <a:gd name="T11" fmla="*/ 144 h 144"/>
                <a:gd name="T12" fmla="*/ 0 w 743"/>
                <a:gd name="T13" fmla="*/ 0 h 144"/>
                <a:gd name="T14" fmla="*/ 666 w 743"/>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3" h="144">
                  <a:moveTo>
                    <a:pt x="666" y="0"/>
                  </a:moveTo>
                  <a:cubicBezTo>
                    <a:pt x="687" y="0"/>
                    <a:pt x="706" y="7"/>
                    <a:pt x="720" y="20"/>
                  </a:cubicBezTo>
                  <a:cubicBezTo>
                    <a:pt x="735" y="34"/>
                    <a:pt x="743" y="52"/>
                    <a:pt x="743" y="72"/>
                  </a:cubicBezTo>
                  <a:cubicBezTo>
                    <a:pt x="743" y="92"/>
                    <a:pt x="735" y="110"/>
                    <a:pt x="720" y="123"/>
                  </a:cubicBezTo>
                  <a:cubicBezTo>
                    <a:pt x="706" y="136"/>
                    <a:pt x="687" y="144"/>
                    <a:pt x="666" y="144"/>
                  </a:cubicBezTo>
                  <a:cubicBezTo>
                    <a:pt x="666" y="144"/>
                    <a:pt x="0" y="144"/>
                    <a:pt x="0" y="144"/>
                  </a:cubicBezTo>
                  <a:cubicBezTo>
                    <a:pt x="0" y="0"/>
                    <a:pt x="0" y="0"/>
                    <a:pt x="0" y="0"/>
                  </a:cubicBezTo>
                  <a:cubicBezTo>
                    <a:pt x="0" y="0"/>
                    <a:pt x="666" y="0"/>
                    <a:pt x="666" y="0"/>
                  </a:cubicBezTo>
                  <a:close/>
                </a:path>
              </a:pathLst>
            </a:custGeom>
            <a:gradFill>
              <a:gsLst>
                <a:gs pos="100000">
                  <a:schemeClr val="bg1">
                    <a:lumMod val="85000"/>
                  </a:schemeClr>
                </a:gs>
                <a:gs pos="5417">
                  <a:schemeClr val="bg1">
                    <a:lumMod val="95000"/>
                  </a:schemeClr>
                </a:gs>
              </a:gsLst>
              <a:lin ang="0" scaled="1"/>
            </a:gradFill>
            <a:ln w="9525">
              <a:noFill/>
              <a:round/>
            </a:ln>
            <a:effectLst/>
          </p:spPr>
          <p:txBody>
            <a:bodyPr/>
            <a:lstStyle/>
            <a:p>
              <a:pPr>
                <a:defRPr/>
              </a:pPr>
              <a:endParaRPr lang="zh-CN" altLang="en-US" spc="300">
                <a:solidFill>
                  <a:schemeClr val="bg1">
                    <a:lumMod val="95000"/>
                  </a:schemeClr>
                </a:solidFill>
              </a:endParaRPr>
            </a:p>
          </p:txBody>
        </p:sp>
        <p:sp>
          <p:nvSpPr>
            <p:cNvPr id="79" name="Freeform 62"/>
            <p:cNvSpPr/>
            <p:nvPr/>
          </p:nvSpPr>
          <p:spPr bwMode="auto">
            <a:xfrm>
              <a:off x="1126386" y="3013608"/>
              <a:ext cx="3219853" cy="503996"/>
            </a:xfrm>
            <a:custGeom>
              <a:avLst/>
              <a:gdLst>
                <a:gd name="T0" fmla="*/ 0 w 729"/>
                <a:gd name="T1" fmla="*/ 114 h 114"/>
                <a:gd name="T2" fmla="*/ 666 w 729"/>
                <a:gd name="T3" fmla="*/ 114 h 114"/>
                <a:gd name="T4" fmla="*/ 729 w 729"/>
                <a:gd name="T5" fmla="*/ 57 h 114"/>
                <a:gd name="T6" fmla="*/ 666 w 729"/>
                <a:gd name="T7" fmla="*/ 0 h 114"/>
                <a:gd name="T8" fmla="*/ 0 w 729"/>
                <a:gd name="T9" fmla="*/ 0 h 114"/>
                <a:gd name="T10" fmla="*/ 0 w 729"/>
                <a:gd name="T11" fmla="*/ 114 h 114"/>
              </a:gdLst>
              <a:ahLst/>
              <a:cxnLst>
                <a:cxn ang="0">
                  <a:pos x="T0" y="T1"/>
                </a:cxn>
                <a:cxn ang="0">
                  <a:pos x="T2" y="T3"/>
                </a:cxn>
                <a:cxn ang="0">
                  <a:pos x="T4" y="T5"/>
                </a:cxn>
                <a:cxn ang="0">
                  <a:pos x="T6" y="T7"/>
                </a:cxn>
                <a:cxn ang="0">
                  <a:pos x="T8" y="T9"/>
                </a:cxn>
                <a:cxn ang="0">
                  <a:pos x="T10" y="T11"/>
                </a:cxn>
              </a:cxnLst>
              <a:rect l="0" t="0" r="r" b="b"/>
              <a:pathLst>
                <a:path w="729" h="114">
                  <a:moveTo>
                    <a:pt x="0" y="114"/>
                  </a:moveTo>
                  <a:cubicBezTo>
                    <a:pt x="0" y="114"/>
                    <a:pt x="666" y="114"/>
                    <a:pt x="666" y="114"/>
                  </a:cubicBezTo>
                  <a:cubicBezTo>
                    <a:pt x="702" y="114"/>
                    <a:pt x="729" y="89"/>
                    <a:pt x="729" y="57"/>
                  </a:cubicBezTo>
                  <a:cubicBezTo>
                    <a:pt x="729" y="24"/>
                    <a:pt x="702" y="0"/>
                    <a:pt x="666" y="0"/>
                  </a:cubicBezTo>
                  <a:cubicBezTo>
                    <a:pt x="666" y="0"/>
                    <a:pt x="0" y="0"/>
                    <a:pt x="0" y="0"/>
                  </a:cubicBezTo>
                  <a:lnTo>
                    <a:pt x="0" y="114"/>
                  </a:lnTo>
                  <a:close/>
                </a:path>
              </a:pathLst>
            </a:custGeom>
            <a:solidFill>
              <a:srgbClr val="FF0000"/>
            </a:solidFill>
            <a:ln>
              <a:noFill/>
            </a:ln>
          </p:spPr>
          <p:txBody>
            <a:bodyPr/>
            <a:lstStyle/>
            <a:p>
              <a:pPr>
                <a:defRPr/>
              </a:pPr>
              <a:endParaRPr lang="zh-CN" altLang="en-US" spc="300">
                <a:solidFill>
                  <a:schemeClr val="bg1">
                    <a:lumMod val="95000"/>
                  </a:schemeClr>
                </a:solidFill>
              </a:endParaRPr>
            </a:p>
          </p:txBody>
        </p:sp>
        <p:sp>
          <p:nvSpPr>
            <p:cNvPr id="80" name="Freeform 75"/>
            <p:cNvSpPr>
              <a:spLocks noEditPoints="1"/>
            </p:cNvSpPr>
            <p:nvPr/>
          </p:nvSpPr>
          <p:spPr bwMode="auto">
            <a:xfrm>
              <a:off x="4011314" y="3167660"/>
              <a:ext cx="184589" cy="186383"/>
            </a:xfrm>
            <a:custGeom>
              <a:avLst/>
              <a:gdLst>
                <a:gd name="T0" fmla="*/ 407279718 w 42"/>
                <a:gd name="T1" fmla="*/ 0 h 42"/>
                <a:gd name="T2" fmla="*/ 0 w 42"/>
                <a:gd name="T3" fmla="*/ 407273112 h 42"/>
                <a:gd name="T4" fmla="*/ 407279718 w 42"/>
                <a:gd name="T5" fmla="*/ 814546225 h 42"/>
                <a:gd name="T6" fmla="*/ 814555033 w 42"/>
                <a:gd name="T7" fmla="*/ 407273112 h 42"/>
                <a:gd name="T8" fmla="*/ 407279718 w 42"/>
                <a:gd name="T9" fmla="*/ 0 h 42"/>
                <a:gd name="T10" fmla="*/ 523643465 w 42"/>
                <a:gd name="T11" fmla="*/ 601214577 h 42"/>
                <a:gd name="T12" fmla="*/ 407279718 w 42"/>
                <a:gd name="T13" fmla="*/ 523636230 h 42"/>
                <a:gd name="T14" fmla="*/ 271516876 w 42"/>
                <a:gd name="T15" fmla="*/ 601214577 h 42"/>
                <a:gd name="T16" fmla="*/ 310306260 w 42"/>
                <a:gd name="T17" fmla="*/ 465456873 h 42"/>
                <a:gd name="T18" fmla="*/ 193942513 w 42"/>
                <a:gd name="T19" fmla="*/ 368483939 h 42"/>
                <a:gd name="T20" fmla="*/ 349095643 w 42"/>
                <a:gd name="T21" fmla="*/ 349089352 h 42"/>
                <a:gd name="T22" fmla="*/ 407279718 w 42"/>
                <a:gd name="T23" fmla="*/ 213331648 h 42"/>
                <a:gd name="T24" fmla="*/ 465459390 w 42"/>
                <a:gd name="T25" fmla="*/ 349089352 h 42"/>
                <a:gd name="T26" fmla="*/ 601217828 w 42"/>
                <a:gd name="T27" fmla="*/ 368483939 h 42"/>
                <a:gd name="T28" fmla="*/ 504248773 w 42"/>
                <a:gd name="T29" fmla="*/ 465456873 h 42"/>
                <a:gd name="T30" fmla="*/ 523643465 w 42"/>
                <a:gd name="T31" fmla="*/ 60121457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2" h="42">
                  <a:moveTo>
                    <a:pt x="21" y="0"/>
                  </a:moveTo>
                  <a:cubicBezTo>
                    <a:pt x="9" y="0"/>
                    <a:pt x="0" y="9"/>
                    <a:pt x="0" y="21"/>
                  </a:cubicBezTo>
                  <a:cubicBezTo>
                    <a:pt x="0" y="33"/>
                    <a:pt x="9" y="42"/>
                    <a:pt x="21" y="42"/>
                  </a:cubicBezTo>
                  <a:cubicBezTo>
                    <a:pt x="32" y="42"/>
                    <a:pt x="42" y="33"/>
                    <a:pt x="42" y="21"/>
                  </a:cubicBezTo>
                  <a:cubicBezTo>
                    <a:pt x="42" y="9"/>
                    <a:pt x="32" y="0"/>
                    <a:pt x="21" y="0"/>
                  </a:cubicBezTo>
                  <a:close/>
                  <a:moveTo>
                    <a:pt x="27" y="31"/>
                  </a:moveTo>
                  <a:cubicBezTo>
                    <a:pt x="21" y="27"/>
                    <a:pt x="21" y="27"/>
                    <a:pt x="21" y="27"/>
                  </a:cubicBezTo>
                  <a:cubicBezTo>
                    <a:pt x="14" y="31"/>
                    <a:pt x="14" y="31"/>
                    <a:pt x="14" y="31"/>
                  </a:cubicBezTo>
                  <a:cubicBezTo>
                    <a:pt x="16" y="24"/>
                    <a:pt x="16" y="24"/>
                    <a:pt x="16" y="24"/>
                  </a:cubicBezTo>
                  <a:cubicBezTo>
                    <a:pt x="10" y="19"/>
                    <a:pt x="10" y="19"/>
                    <a:pt x="10" y="19"/>
                  </a:cubicBezTo>
                  <a:cubicBezTo>
                    <a:pt x="18" y="18"/>
                    <a:pt x="18" y="18"/>
                    <a:pt x="18" y="18"/>
                  </a:cubicBezTo>
                  <a:cubicBezTo>
                    <a:pt x="21" y="11"/>
                    <a:pt x="21" y="11"/>
                    <a:pt x="21" y="11"/>
                  </a:cubicBezTo>
                  <a:cubicBezTo>
                    <a:pt x="24" y="18"/>
                    <a:pt x="24" y="18"/>
                    <a:pt x="24" y="18"/>
                  </a:cubicBezTo>
                  <a:cubicBezTo>
                    <a:pt x="31" y="19"/>
                    <a:pt x="31" y="19"/>
                    <a:pt x="31" y="19"/>
                  </a:cubicBezTo>
                  <a:cubicBezTo>
                    <a:pt x="26" y="24"/>
                    <a:pt x="26" y="24"/>
                    <a:pt x="26" y="24"/>
                  </a:cubicBezTo>
                  <a:lnTo>
                    <a:pt x="27"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pc="300">
                <a:solidFill>
                  <a:schemeClr val="bg1">
                    <a:lumMod val="95000"/>
                  </a:schemeClr>
                </a:solidFill>
              </a:endParaRPr>
            </a:p>
          </p:txBody>
        </p:sp>
        <p:grpSp>
          <p:nvGrpSpPr>
            <p:cNvPr id="81" name="组合 108"/>
            <p:cNvGrpSpPr/>
            <p:nvPr/>
          </p:nvGrpSpPr>
          <p:grpSpPr bwMode="auto">
            <a:xfrm>
              <a:off x="1642965" y="3029121"/>
              <a:ext cx="1604331" cy="701058"/>
              <a:chOff x="1642965" y="1128882"/>
              <a:chExt cx="1604331" cy="701058"/>
            </a:xfrm>
          </p:grpSpPr>
          <p:sp>
            <p:nvSpPr>
              <p:cNvPr id="82" name="矩形 109"/>
              <p:cNvSpPr>
                <a:spLocks noChangeArrowheads="1"/>
              </p:cNvSpPr>
              <p:nvPr/>
            </p:nvSpPr>
            <p:spPr bwMode="auto">
              <a:xfrm>
                <a:off x="1642965" y="1128882"/>
                <a:ext cx="1217962" cy="30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spc="300">
                    <a:solidFill>
                      <a:schemeClr val="bg1">
                        <a:lumMod val="95000"/>
                      </a:schemeClr>
                    </a:solidFill>
                    <a:latin typeface="微软雅黑" panose="020B0503020204020204" pitchFamily="34" charset="-122"/>
                    <a:ea typeface="微软雅黑" panose="020B0503020204020204" pitchFamily="34" charset="-122"/>
                  </a:rPr>
                  <a:t>插入标题</a:t>
                </a:r>
                <a:endParaRPr lang="en-US" altLang="ko-KR" sz="1600" b="1" spc="300">
                  <a:solidFill>
                    <a:schemeClr val="bg1">
                      <a:lumMod val="95000"/>
                    </a:schemeClr>
                  </a:solidFill>
                  <a:latin typeface="微软雅黑" panose="020B0503020204020204" pitchFamily="34" charset="-122"/>
                  <a:ea typeface="微软雅黑" panose="020B0503020204020204" pitchFamily="34" charset="-122"/>
                </a:endParaRPr>
              </a:p>
            </p:txBody>
          </p:sp>
          <p:sp>
            <p:nvSpPr>
              <p:cNvPr id="83" name="矩形 110"/>
              <p:cNvSpPr>
                <a:spLocks noChangeArrowheads="1"/>
              </p:cNvSpPr>
              <p:nvPr/>
            </p:nvSpPr>
            <p:spPr bwMode="auto">
              <a:xfrm>
                <a:off x="1642965" y="1341264"/>
                <a:ext cx="1604331" cy="48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465" spc="300">
                    <a:solidFill>
                      <a:schemeClr val="bg1">
                        <a:lumMod val="95000"/>
                      </a:schemeClr>
                    </a:solidFill>
                    <a:latin typeface="Arial" panose="020B0604020202020204" pitchFamily="34" charset="0"/>
                    <a:cs typeface="Arial" panose="020B0604020202020204" pitchFamily="34" charset="0"/>
                  </a:rPr>
                  <a:t>Click to add text</a:t>
                </a:r>
                <a:endParaRPr lang="zh-CN" altLang="en-US" sz="1465" spc="300">
                  <a:solidFill>
                    <a:schemeClr val="bg1">
                      <a:lumMod val="95000"/>
                    </a:schemeClr>
                  </a:solidFill>
                </a:endParaRPr>
              </a:p>
            </p:txBody>
          </p:sp>
        </p:grpSp>
      </p:grpSp>
      <p:grpSp>
        <p:nvGrpSpPr>
          <p:cNvPr id="84" name="组合 83"/>
          <p:cNvGrpSpPr/>
          <p:nvPr/>
        </p:nvGrpSpPr>
        <p:grpSpPr bwMode="auto">
          <a:xfrm>
            <a:off x="7043704" y="4709391"/>
            <a:ext cx="3943349" cy="867418"/>
            <a:chOff x="1130123" y="3584168"/>
            <a:chExt cx="3546049" cy="779477"/>
          </a:xfrm>
        </p:grpSpPr>
        <p:sp>
          <p:nvSpPr>
            <p:cNvPr id="85" name="Freeform 63"/>
            <p:cNvSpPr/>
            <p:nvPr/>
          </p:nvSpPr>
          <p:spPr bwMode="auto">
            <a:xfrm>
              <a:off x="1130123" y="3584168"/>
              <a:ext cx="3546049" cy="631488"/>
            </a:xfrm>
            <a:custGeom>
              <a:avLst/>
              <a:gdLst>
                <a:gd name="T0" fmla="*/ 725 w 803"/>
                <a:gd name="T1" fmla="*/ 0 h 143"/>
                <a:gd name="T2" fmla="*/ 780 w 803"/>
                <a:gd name="T3" fmla="*/ 20 h 143"/>
                <a:gd name="T4" fmla="*/ 803 w 803"/>
                <a:gd name="T5" fmla="*/ 71 h 143"/>
                <a:gd name="T6" fmla="*/ 780 w 803"/>
                <a:gd name="T7" fmla="*/ 123 h 143"/>
                <a:gd name="T8" fmla="*/ 725 w 803"/>
                <a:gd name="T9" fmla="*/ 143 h 143"/>
                <a:gd name="T10" fmla="*/ 0 w 803"/>
                <a:gd name="T11" fmla="*/ 143 h 143"/>
                <a:gd name="T12" fmla="*/ 0 w 803"/>
                <a:gd name="T13" fmla="*/ 0 h 143"/>
                <a:gd name="T14" fmla="*/ 725 w 803"/>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3" h="143">
                  <a:moveTo>
                    <a:pt x="725" y="0"/>
                  </a:moveTo>
                  <a:cubicBezTo>
                    <a:pt x="746" y="0"/>
                    <a:pt x="766" y="7"/>
                    <a:pt x="780" y="20"/>
                  </a:cubicBezTo>
                  <a:cubicBezTo>
                    <a:pt x="795" y="33"/>
                    <a:pt x="803" y="51"/>
                    <a:pt x="803" y="71"/>
                  </a:cubicBezTo>
                  <a:cubicBezTo>
                    <a:pt x="803" y="91"/>
                    <a:pt x="795" y="109"/>
                    <a:pt x="780" y="123"/>
                  </a:cubicBezTo>
                  <a:cubicBezTo>
                    <a:pt x="766" y="136"/>
                    <a:pt x="746" y="143"/>
                    <a:pt x="725" y="143"/>
                  </a:cubicBezTo>
                  <a:cubicBezTo>
                    <a:pt x="725" y="143"/>
                    <a:pt x="0" y="143"/>
                    <a:pt x="0" y="143"/>
                  </a:cubicBezTo>
                  <a:cubicBezTo>
                    <a:pt x="0" y="0"/>
                    <a:pt x="0" y="0"/>
                    <a:pt x="0" y="0"/>
                  </a:cubicBezTo>
                  <a:cubicBezTo>
                    <a:pt x="0" y="0"/>
                    <a:pt x="725" y="0"/>
                    <a:pt x="725" y="0"/>
                  </a:cubicBezTo>
                  <a:close/>
                </a:path>
              </a:pathLst>
            </a:custGeom>
            <a:gradFill>
              <a:gsLst>
                <a:gs pos="100000">
                  <a:schemeClr val="bg1">
                    <a:lumMod val="85000"/>
                  </a:schemeClr>
                </a:gs>
                <a:gs pos="5417">
                  <a:schemeClr val="bg1">
                    <a:lumMod val="95000"/>
                  </a:schemeClr>
                </a:gs>
              </a:gsLst>
              <a:lin ang="0" scaled="1"/>
            </a:gradFill>
            <a:ln w="9525">
              <a:noFill/>
              <a:round/>
            </a:ln>
            <a:effectLst/>
          </p:spPr>
          <p:txBody>
            <a:bodyPr/>
            <a:lstStyle/>
            <a:p>
              <a:pPr>
                <a:defRPr/>
              </a:pPr>
              <a:endParaRPr lang="zh-CN" altLang="en-US" spc="300">
                <a:solidFill>
                  <a:schemeClr val="bg1">
                    <a:lumMod val="95000"/>
                  </a:schemeClr>
                </a:solidFill>
              </a:endParaRPr>
            </a:p>
          </p:txBody>
        </p:sp>
        <p:sp>
          <p:nvSpPr>
            <p:cNvPr id="86" name="Freeform 64"/>
            <p:cNvSpPr/>
            <p:nvPr/>
          </p:nvSpPr>
          <p:spPr bwMode="auto">
            <a:xfrm>
              <a:off x="1130123" y="3645034"/>
              <a:ext cx="3481333" cy="504049"/>
            </a:xfrm>
            <a:custGeom>
              <a:avLst/>
              <a:gdLst>
                <a:gd name="T0" fmla="*/ 0 w 788"/>
                <a:gd name="T1" fmla="*/ 114 h 114"/>
                <a:gd name="T2" fmla="*/ 725 w 788"/>
                <a:gd name="T3" fmla="*/ 114 h 114"/>
                <a:gd name="T4" fmla="*/ 788 w 788"/>
                <a:gd name="T5" fmla="*/ 57 h 114"/>
                <a:gd name="T6" fmla="*/ 725 w 788"/>
                <a:gd name="T7" fmla="*/ 0 h 114"/>
                <a:gd name="T8" fmla="*/ 0 w 788"/>
                <a:gd name="T9" fmla="*/ 0 h 114"/>
                <a:gd name="T10" fmla="*/ 0 w 788"/>
                <a:gd name="T11" fmla="*/ 114 h 114"/>
              </a:gdLst>
              <a:ahLst/>
              <a:cxnLst>
                <a:cxn ang="0">
                  <a:pos x="T0" y="T1"/>
                </a:cxn>
                <a:cxn ang="0">
                  <a:pos x="T2" y="T3"/>
                </a:cxn>
                <a:cxn ang="0">
                  <a:pos x="T4" y="T5"/>
                </a:cxn>
                <a:cxn ang="0">
                  <a:pos x="T6" y="T7"/>
                </a:cxn>
                <a:cxn ang="0">
                  <a:pos x="T8" y="T9"/>
                </a:cxn>
                <a:cxn ang="0">
                  <a:pos x="T10" y="T11"/>
                </a:cxn>
              </a:cxnLst>
              <a:rect l="0" t="0" r="r" b="b"/>
              <a:pathLst>
                <a:path w="788" h="114">
                  <a:moveTo>
                    <a:pt x="0" y="114"/>
                  </a:moveTo>
                  <a:cubicBezTo>
                    <a:pt x="0" y="114"/>
                    <a:pt x="725" y="114"/>
                    <a:pt x="725" y="114"/>
                  </a:cubicBezTo>
                  <a:cubicBezTo>
                    <a:pt x="761" y="114"/>
                    <a:pt x="788" y="90"/>
                    <a:pt x="788" y="57"/>
                  </a:cubicBezTo>
                  <a:cubicBezTo>
                    <a:pt x="788" y="25"/>
                    <a:pt x="761" y="0"/>
                    <a:pt x="725" y="0"/>
                  </a:cubicBezTo>
                  <a:cubicBezTo>
                    <a:pt x="725" y="0"/>
                    <a:pt x="0" y="0"/>
                    <a:pt x="0" y="0"/>
                  </a:cubicBezTo>
                  <a:lnTo>
                    <a:pt x="0" y="114"/>
                  </a:lnTo>
                  <a:close/>
                </a:path>
              </a:pathLst>
            </a:custGeom>
            <a:solidFill>
              <a:schemeClr val="accent5">
                <a:lumMod val="75000"/>
              </a:schemeClr>
            </a:solidFill>
            <a:ln>
              <a:noFill/>
            </a:ln>
          </p:spPr>
          <p:txBody>
            <a:bodyPr/>
            <a:lstStyle/>
            <a:p>
              <a:pPr>
                <a:defRPr/>
              </a:pPr>
              <a:endParaRPr lang="zh-CN" altLang="en-US" spc="300">
                <a:solidFill>
                  <a:schemeClr val="bg1">
                    <a:lumMod val="95000"/>
                  </a:schemeClr>
                </a:solidFill>
              </a:endParaRPr>
            </a:p>
          </p:txBody>
        </p:sp>
        <p:sp>
          <p:nvSpPr>
            <p:cNvPr id="87" name="Freeform 76"/>
            <p:cNvSpPr/>
            <p:nvPr/>
          </p:nvSpPr>
          <p:spPr bwMode="auto">
            <a:xfrm>
              <a:off x="4350690" y="3892304"/>
              <a:ext cx="26648" cy="20922"/>
            </a:xfrm>
            <a:custGeom>
              <a:avLst/>
              <a:gdLst>
                <a:gd name="T0" fmla="*/ 57011361 w 6"/>
                <a:gd name="T1" fmla="*/ 100531280 h 5"/>
                <a:gd name="T2" fmla="*/ 114022723 w 6"/>
                <a:gd name="T3" fmla="*/ 0 h 5"/>
                <a:gd name="T4" fmla="*/ 0 w 6"/>
                <a:gd name="T5" fmla="*/ 0 h 5"/>
                <a:gd name="T6" fmla="*/ 57011361 w 6"/>
                <a:gd name="T7" fmla="*/ 10053128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5">
                  <a:moveTo>
                    <a:pt x="3" y="5"/>
                  </a:moveTo>
                  <a:cubicBezTo>
                    <a:pt x="6" y="0"/>
                    <a:pt x="6" y="0"/>
                    <a:pt x="6" y="0"/>
                  </a:cubicBezTo>
                  <a:cubicBezTo>
                    <a:pt x="0" y="0"/>
                    <a:pt x="0" y="0"/>
                    <a:pt x="0" y="0"/>
                  </a:cubicBezTo>
                  <a:cubicBezTo>
                    <a:pt x="3" y="5"/>
                    <a:pt x="2" y="4"/>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pc="300">
                <a:solidFill>
                  <a:schemeClr val="bg1">
                    <a:lumMod val="95000"/>
                  </a:schemeClr>
                </a:solidFill>
              </a:endParaRPr>
            </a:p>
          </p:txBody>
        </p:sp>
        <p:sp>
          <p:nvSpPr>
            <p:cNvPr id="88" name="Freeform 77"/>
            <p:cNvSpPr>
              <a:spLocks noEditPoints="1"/>
            </p:cNvSpPr>
            <p:nvPr/>
          </p:nvSpPr>
          <p:spPr bwMode="auto">
            <a:xfrm>
              <a:off x="4272649" y="3797200"/>
              <a:ext cx="184631" cy="188305"/>
            </a:xfrm>
            <a:custGeom>
              <a:avLst/>
              <a:gdLst>
                <a:gd name="T0" fmla="*/ 407279718 w 42"/>
                <a:gd name="T1" fmla="*/ 0 h 42"/>
                <a:gd name="T2" fmla="*/ 0 w 42"/>
                <a:gd name="T3" fmla="*/ 415547731 h 42"/>
                <a:gd name="T4" fmla="*/ 407279718 w 42"/>
                <a:gd name="T5" fmla="*/ 831091013 h 42"/>
                <a:gd name="T6" fmla="*/ 814555033 w 42"/>
                <a:gd name="T7" fmla="*/ 415547731 h 42"/>
                <a:gd name="T8" fmla="*/ 407279718 w 42"/>
                <a:gd name="T9" fmla="*/ 0 h 42"/>
                <a:gd name="T10" fmla="*/ 543038156 w 42"/>
                <a:gd name="T11" fmla="*/ 613424002 h 42"/>
                <a:gd name="T12" fmla="*/ 271516876 w 42"/>
                <a:gd name="T13" fmla="*/ 613424002 h 42"/>
                <a:gd name="T14" fmla="*/ 271516876 w 42"/>
                <a:gd name="T15" fmla="*/ 494697350 h 42"/>
                <a:gd name="T16" fmla="*/ 368490335 w 42"/>
                <a:gd name="T17" fmla="*/ 375970697 h 42"/>
                <a:gd name="T18" fmla="*/ 329700951 w 42"/>
                <a:gd name="T19" fmla="*/ 296816630 h 42"/>
                <a:gd name="T20" fmla="*/ 407279718 w 42"/>
                <a:gd name="T21" fmla="*/ 217667012 h 42"/>
                <a:gd name="T22" fmla="*/ 484854081 w 42"/>
                <a:gd name="T23" fmla="*/ 296816630 h 42"/>
                <a:gd name="T24" fmla="*/ 465459390 w 42"/>
                <a:gd name="T25" fmla="*/ 375970697 h 42"/>
                <a:gd name="T26" fmla="*/ 543038156 w 42"/>
                <a:gd name="T27" fmla="*/ 494697350 h 42"/>
                <a:gd name="T28" fmla="*/ 543038156 w 42"/>
                <a:gd name="T29" fmla="*/ 613424002 h 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 h="42">
                  <a:moveTo>
                    <a:pt x="21" y="0"/>
                  </a:moveTo>
                  <a:cubicBezTo>
                    <a:pt x="9" y="0"/>
                    <a:pt x="0" y="10"/>
                    <a:pt x="0" y="21"/>
                  </a:cubicBezTo>
                  <a:cubicBezTo>
                    <a:pt x="0" y="33"/>
                    <a:pt x="9" y="42"/>
                    <a:pt x="21" y="42"/>
                  </a:cubicBezTo>
                  <a:cubicBezTo>
                    <a:pt x="33" y="42"/>
                    <a:pt x="42" y="33"/>
                    <a:pt x="42" y="21"/>
                  </a:cubicBezTo>
                  <a:cubicBezTo>
                    <a:pt x="42" y="10"/>
                    <a:pt x="33" y="0"/>
                    <a:pt x="21" y="0"/>
                  </a:cubicBezTo>
                  <a:close/>
                  <a:moveTo>
                    <a:pt x="28" y="31"/>
                  </a:moveTo>
                  <a:cubicBezTo>
                    <a:pt x="14" y="31"/>
                    <a:pt x="14" y="31"/>
                    <a:pt x="14" y="31"/>
                  </a:cubicBezTo>
                  <a:cubicBezTo>
                    <a:pt x="14" y="25"/>
                    <a:pt x="14" y="25"/>
                    <a:pt x="14" y="25"/>
                  </a:cubicBezTo>
                  <a:cubicBezTo>
                    <a:pt x="14" y="22"/>
                    <a:pt x="16" y="20"/>
                    <a:pt x="19" y="19"/>
                  </a:cubicBezTo>
                  <a:cubicBezTo>
                    <a:pt x="17" y="18"/>
                    <a:pt x="17" y="17"/>
                    <a:pt x="17" y="15"/>
                  </a:cubicBezTo>
                  <a:cubicBezTo>
                    <a:pt x="17" y="13"/>
                    <a:pt x="19" y="11"/>
                    <a:pt x="21" y="11"/>
                  </a:cubicBezTo>
                  <a:cubicBezTo>
                    <a:pt x="23" y="11"/>
                    <a:pt x="25" y="13"/>
                    <a:pt x="25" y="15"/>
                  </a:cubicBezTo>
                  <a:cubicBezTo>
                    <a:pt x="25" y="17"/>
                    <a:pt x="25" y="18"/>
                    <a:pt x="24" y="19"/>
                  </a:cubicBezTo>
                  <a:cubicBezTo>
                    <a:pt x="26" y="20"/>
                    <a:pt x="28" y="22"/>
                    <a:pt x="28" y="25"/>
                  </a:cubicBezTo>
                  <a:lnTo>
                    <a:pt x="28"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pc="300">
                <a:solidFill>
                  <a:schemeClr val="bg1">
                    <a:lumMod val="95000"/>
                  </a:schemeClr>
                </a:solidFill>
              </a:endParaRPr>
            </a:p>
          </p:txBody>
        </p:sp>
        <p:grpSp>
          <p:nvGrpSpPr>
            <p:cNvPr id="89" name="组合 111"/>
            <p:cNvGrpSpPr/>
            <p:nvPr/>
          </p:nvGrpSpPr>
          <p:grpSpPr bwMode="auto">
            <a:xfrm>
              <a:off x="1642965" y="3662534"/>
              <a:ext cx="1604331" cy="701111"/>
              <a:chOff x="1642965" y="1128882"/>
              <a:chExt cx="1604331" cy="701111"/>
            </a:xfrm>
          </p:grpSpPr>
          <p:sp>
            <p:nvSpPr>
              <p:cNvPr id="90" name="矩形 112"/>
              <p:cNvSpPr>
                <a:spLocks noChangeArrowheads="1"/>
              </p:cNvSpPr>
              <p:nvPr/>
            </p:nvSpPr>
            <p:spPr bwMode="auto">
              <a:xfrm>
                <a:off x="1642965" y="1128882"/>
                <a:ext cx="1217961" cy="30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spc="300">
                    <a:solidFill>
                      <a:schemeClr val="bg1">
                        <a:lumMod val="95000"/>
                      </a:schemeClr>
                    </a:solidFill>
                    <a:latin typeface="微软雅黑" panose="020B0503020204020204" pitchFamily="34" charset="-122"/>
                    <a:ea typeface="微软雅黑" panose="020B0503020204020204" pitchFamily="34" charset="-122"/>
                  </a:rPr>
                  <a:t>插入标题</a:t>
                </a:r>
                <a:endParaRPr lang="en-US" altLang="ko-KR" sz="1600" b="1" spc="300">
                  <a:solidFill>
                    <a:schemeClr val="bg1">
                      <a:lumMod val="95000"/>
                    </a:schemeClr>
                  </a:solidFill>
                  <a:latin typeface="微软雅黑" panose="020B0503020204020204" pitchFamily="34" charset="-122"/>
                  <a:ea typeface="微软雅黑" panose="020B0503020204020204" pitchFamily="34" charset="-122"/>
                </a:endParaRPr>
              </a:p>
            </p:txBody>
          </p:sp>
          <p:sp>
            <p:nvSpPr>
              <p:cNvPr id="91" name="矩形 113"/>
              <p:cNvSpPr>
                <a:spLocks noChangeArrowheads="1"/>
              </p:cNvSpPr>
              <p:nvPr/>
            </p:nvSpPr>
            <p:spPr bwMode="auto">
              <a:xfrm>
                <a:off x="1642965" y="1341265"/>
                <a:ext cx="1604331" cy="48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465" spc="300">
                    <a:solidFill>
                      <a:schemeClr val="bg1">
                        <a:lumMod val="95000"/>
                      </a:schemeClr>
                    </a:solidFill>
                    <a:latin typeface="Arial" panose="020B0604020202020204" pitchFamily="34" charset="0"/>
                    <a:cs typeface="Arial" panose="020B0604020202020204" pitchFamily="34" charset="0"/>
                  </a:rPr>
                  <a:t>Click to add text</a:t>
                </a:r>
                <a:endParaRPr lang="zh-CN" altLang="en-US" sz="1465" spc="300">
                  <a:solidFill>
                    <a:schemeClr val="bg1">
                      <a:lumMod val="95000"/>
                    </a:schemeClr>
                  </a:solidFill>
                </a:endParaRPr>
              </a:p>
            </p:txBody>
          </p:sp>
        </p:grpSp>
      </p:grpSp>
      <p:sp>
        <p:nvSpPr>
          <p:cNvPr id="92" name="矩形 91"/>
          <p:cNvSpPr/>
          <p:nvPr/>
        </p:nvSpPr>
        <p:spPr>
          <a:xfrm>
            <a:off x="6713504" y="1580961"/>
            <a:ext cx="855133" cy="3871384"/>
          </a:xfrm>
          <a:prstGeom prst="rect">
            <a:avLst/>
          </a:prstGeom>
          <a:gradFill>
            <a:gsLst>
              <a:gs pos="83000">
                <a:srgbClr val="F1EEE7"/>
              </a:gs>
              <a:gs pos="100000">
                <a:srgbClr val="F1EEE7"/>
              </a:gs>
              <a:gs pos="63000">
                <a:srgbClr val="EEEAE2"/>
              </a:gs>
              <a:gs pos="0">
                <a:srgbClr val="E4DFD4"/>
              </a:gs>
            </a:gsLst>
            <a:lin ang="10800000" scaled="1"/>
          </a:gradFill>
          <a:ln>
            <a:noFill/>
          </a:ln>
          <a:effectLst>
            <a:outerShdw blurRad="50800" dist="63500" sx="98000" sy="980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300">
              <a:solidFill>
                <a:schemeClr val="bg1">
                  <a:lumMod val="95000"/>
                </a:schemeClr>
              </a:solidFill>
            </a:endParaRPr>
          </a:p>
        </p:txBody>
      </p:sp>
      <p:sp>
        <p:nvSpPr>
          <p:cNvPr id="93" name="等腰三角形 92"/>
          <p:cNvSpPr/>
          <p:nvPr/>
        </p:nvSpPr>
        <p:spPr>
          <a:xfrm rot="5400000">
            <a:off x="6804520" y="1864596"/>
            <a:ext cx="239183" cy="205317"/>
          </a:xfrm>
          <a:prstGeom prst="triangle">
            <a:avLst/>
          </a:prstGeom>
          <a:solidFill>
            <a:schemeClr val="accent5">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300">
              <a:solidFill>
                <a:schemeClr val="bg1">
                  <a:lumMod val="95000"/>
                </a:schemeClr>
              </a:solidFill>
            </a:endParaRPr>
          </a:p>
        </p:txBody>
      </p:sp>
      <p:grpSp>
        <p:nvGrpSpPr>
          <p:cNvPr id="94" name="组合 93"/>
          <p:cNvGrpSpPr/>
          <p:nvPr/>
        </p:nvGrpSpPr>
        <p:grpSpPr>
          <a:xfrm>
            <a:off x="1622519" y="1580962"/>
            <a:ext cx="7259515" cy="3871383"/>
            <a:chOff x="860968" y="1298574"/>
            <a:chExt cx="5444636" cy="2903537"/>
          </a:xfrm>
        </p:grpSpPr>
        <p:grpSp>
          <p:nvGrpSpPr>
            <p:cNvPr id="95" name="组合 94"/>
            <p:cNvGrpSpPr/>
            <p:nvPr/>
          </p:nvGrpSpPr>
          <p:grpSpPr>
            <a:xfrm>
              <a:off x="1643858" y="2427734"/>
              <a:ext cx="4661746" cy="1031706"/>
              <a:chOff x="1267526" y="2742063"/>
              <a:chExt cx="4661746" cy="1031706"/>
            </a:xfrm>
          </p:grpSpPr>
          <p:sp>
            <p:nvSpPr>
              <p:cNvPr id="97" name="矩形 96"/>
              <p:cNvSpPr/>
              <p:nvPr/>
            </p:nvSpPr>
            <p:spPr>
              <a:xfrm>
                <a:off x="1267526" y="3027362"/>
                <a:ext cx="2470772" cy="746407"/>
              </a:xfrm>
              <a:prstGeom prst="rect">
                <a:avLst/>
              </a:prstGeom>
              <a:noFill/>
            </p:spPr>
            <p:txBody>
              <a:bodyPr wrap="none" rtlCol="0">
                <a:spAutoFit/>
              </a:bodyPr>
              <a:lstStyle/>
              <a:p>
                <a:pPr defTabSz="913765"/>
                <a:r>
                  <a:rPr lang="en-US" altLang="zh-CN" sz="5865" b="1" spc="-147" dirty="0">
                    <a:solidFill>
                      <a:srgbClr val="FF0000"/>
                    </a:solidFill>
                    <a:latin typeface="Arial" panose="020B0604020202020204" pitchFamily="34" charset="0"/>
                    <a:ea typeface="NanLiHei_Eurostile" panose="02010600030101010101" pitchFamily="2" charset="-122"/>
                  </a:rPr>
                  <a:t>Contents</a:t>
                </a:r>
                <a:endParaRPr lang="zh-CN" altLang="en-US" sz="5865" b="1" spc="-147" dirty="0">
                  <a:solidFill>
                    <a:srgbClr val="FF0000"/>
                  </a:solidFill>
                  <a:latin typeface="Arial" panose="020B0604020202020204" pitchFamily="34" charset="0"/>
                  <a:ea typeface="NanLiHei_Eurostile" panose="02010600030101010101" pitchFamily="2" charset="-122"/>
                </a:endParaRPr>
              </a:p>
            </p:txBody>
          </p:sp>
          <p:sp>
            <p:nvSpPr>
              <p:cNvPr id="98" name="文本框 4"/>
              <p:cNvSpPr txBox="1">
                <a:spLocks noChangeArrowheads="1"/>
              </p:cNvSpPr>
              <p:nvPr/>
            </p:nvSpPr>
            <p:spPr bwMode="auto">
              <a:xfrm>
                <a:off x="1591206" y="2742063"/>
                <a:ext cx="433806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913765">
                  <a:lnSpc>
                    <a:spcPts val="2000"/>
                  </a:lnSpc>
                  <a:defRPr/>
                </a:pPr>
                <a:r>
                  <a:rPr lang="zh-CN" altLang="en-US" sz="8800" b="1" kern="1100" dirty="0">
                    <a:solidFill>
                      <a:schemeClr val="tx1">
                        <a:lumMod val="75000"/>
                        <a:lumOff val="25000"/>
                      </a:schemeClr>
                    </a:solidFill>
                    <a:latin typeface="微软雅黑" panose="020B0503020204020204" pitchFamily="34" charset="-122"/>
                    <a:ea typeface="微软雅黑" panose="020B0503020204020204" pitchFamily="34" charset="-122"/>
                  </a:rPr>
                  <a:t>目录</a:t>
                </a:r>
                <a:endParaRPr lang="en-US" altLang="zh-CN" sz="8800" b="1" kern="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6" name="矩形 95"/>
            <p:cNvSpPr/>
            <p:nvPr/>
          </p:nvSpPr>
          <p:spPr>
            <a:xfrm>
              <a:off x="860968" y="1298574"/>
              <a:ext cx="4457774" cy="2903537"/>
            </a:xfrm>
            <a:prstGeom prst="rect">
              <a:avLst/>
            </a:prstGeom>
            <a:noFill/>
            <a:ln w="3175">
              <a:solidFill>
                <a:schemeClr val="bg1">
                  <a:lumMod val="75000"/>
                  <a:alpha val="7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2" presetClass="entr" presetSubtype="8" decel="100000" fill="hold" nodeType="withEffect">
                                  <p:stCondLst>
                                    <p:cond delay="0"/>
                                  </p:stCondLst>
                                  <p:childTnLst>
                                    <p:set>
                                      <p:cBhvr>
                                        <p:cTn id="13" dur="1" fill="hold">
                                          <p:stCondLst>
                                            <p:cond delay="0"/>
                                          </p:stCondLst>
                                        </p:cTn>
                                        <p:tgtEl>
                                          <p:spTgt spid="94"/>
                                        </p:tgtEl>
                                        <p:attrNameLst>
                                          <p:attrName>style.visibility</p:attrName>
                                        </p:attrNameLst>
                                      </p:cBhvr>
                                      <p:to>
                                        <p:strVal val="visible"/>
                                      </p:to>
                                    </p:set>
                                    <p:anim calcmode="lin" valueType="num">
                                      <p:cBhvr additive="base">
                                        <p:cTn id="14" dur="800" fill="hold"/>
                                        <p:tgtEl>
                                          <p:spTgt spid="94"/>
                                        </p:tgtEl>
                                        <p:attrNameLst>
                                          <p:attrName>ppt_x</p:attrName>
                                        </p:attrNameLst>
                                      </p:cBhvr>
                                      <p:tavLst>
                                        <p:tav tm="0">
                                          <p:val>
                                            <p:strVal val="0-#ppt_w/2"/>
                                          </p:val>
                                        </p:tav>
                                        <p:tav tm="100000">
                                          <p:val>
                                            <p:strVal val="#ppt_x"/>
                                          </p:val>
                                        </p:tav>
                                      </p:tavLst>
                                    </p:anim>
                                    <p:anim calcmode="lin" valueType="num">
                                      <p:cBhvr additive="base">
                                        <p:cTn id="15" dur="800" fill="hold"/>
                                        <p:tgtEl>
                                          <p:spTgt spid="94"/>
                                        </p:tgtEl>
                                        <p:attrNameLst>
                                          <p:attrName>ppt_y</p:attrName>
                                        </p:attrNameLst>
                                      </p:cBhvr>
                                      <p:tavLst>
                                        <p:tav tm="0">
                                          <p:val>
                                            <p:strVal val="#ppt_y"/>
                                          </p:val>
                                        </p:tav>
                                        <p:tav tm="100000">
                                          <p:val>
                                            <p:strVal val="#ppt_y"/>
                                          </p:val>
                                        </p:tav>
                                      </p:tavLst>
                                    </p:anim>
                                  </p:childTnLst>
                                </p:cTn>
                              </p:par>
                              <p:par>
                                <p:cTn id="16" presetID="12" presetClass="entr" presetSubtype="8" fill="hold" grpId="0" nodeType="withEffect">
                                  <p:stCondLst>
                                    <p:cond delay="800"/>
                                  </p:stCondLst>
                                  <p:childTnLst>
                                    <p:set>
                                      <p:cBhvr>
                                        <p:cTn id="17" dur="1" fill="hold">
                                          <p:stCondLst>
                                            <p:cond delay="0"/>
                                          </p:stCondLst>
                                        </p:cTn>
                                        <p:tgtEl>
                                          <p:spTgt spid="93"/>
                                        </p:tgtEl>
                                        <p:attrNameLst>
                                          <p:attrName>style.visibility</p:attrName>
                                        </p:attrNameLst>
                                      </p:cBhvr>
                                      <p:to>
                                        <p:strVal val="visible"/>
                                      </p:to>
                                    </p:set>
                                    <p:anim calcmode="lin" valueType="num">
                                      <p:cBhvr additive="base">
                                        <p:cTn id="18" dur="500"/>
                                        <p:tgtEl>
                                          <p:spTgt spid="93"/>
                                        </p:tgtEl>
                                        <p:attrNameLst>
                                          <p:attrName>ppt_x</p:attrName>
                                        </p:attrNameLst>
                                      </p:cBhvr>
                                      <p:tavLst>
                                        <p:tav tm="0">
                                          <p:val>
                                            <p:strVal val="#ppt_x-#ppt_w*1.125000"/>
                                          </p:val>
                                        </p:tav>
                                        <p:tav tm="100000">
                                          <p:val>
                                            <p:strVal val="#ppt_x"/>
                                          </p:val>
                                        </p:tav>
                                      </p:tavLst>
                                    </p:anim>
                                    <p:animEffect transition="in" filter="wipe(right)">
                                      <p:cBhvr>
                                        <p:cTn id="19" dur="500"/>
                                        <p:tgtEl>
                                          <p:spTgt spid="93"/>
                                        </p:tgtEl>
                                      </p:cBhvr>
                                    </p:animEffect>
                                  </p:childTnLst>
                                </p:cTn>
                              </p:par>
                              <p:par>
                                <p:cTn id="20" presetID="22" presetClass="entr" presetSubtype="8" fill="hold" grpId="0" nodeType="withEffect">
                                  <p:stCondLst>
                                    <p:cond delay="800"/>
                                  </p:stCondLst>
                                  <p:childTnLst>
                                    <p:set>
                                      <p:cBhvr>
                                        <p:cTn id="21" dur="1" fill="hold">
                                          <p:stCondLst>
                                            <p:cond delay="0"/>
                                          </p:stCondLst>
                                        </p:cTn>
                                        <p:tgtEl>
                                          <p:spTgt spid="92"/>
                                        </p:tgtEl>
                                        <p:attrNameLst>
                                          <p:attrName>style.visibility</p:attrName>
                                        </p:attrNameLst>
                                      </p:cBhvr>
                                      <p:to>
                                        <p:strVal val="visible"/>
                                      </p:to>
                                    </p:set>
                                    <p:animEffect transition="in" filter="wipe(left)">
                                      <p:cBhvr>
                                        <p:cTn id="22" dur="750"/>
                                        <p:tgtEl>
                                          <p:spTgt spid="92"/>
                                        </p:tgtEl>
                                      </p:cBhvr>
                                    </p:animEffect>
                                  </p:childTnLst>
                                </p:cTn>
                              </p:par>
                              <p:par>
                                <p:cTn id="23" presetID="22" presetClass="entr" presetSubtype="8" fill="hold" nodeType="withEffect">
                                  <p:stCondLst>
                                    <p:cond delay="1400"/>
                                  </p:stCondLst>
                                  <p:childTnLst>
                                    <p:set>
                                      <p:cBhvr>
                                        <p:cTn id="24" dur="1" fill="hold">
                                          <p:stCondLst>
                                            <p:cond delay="0"/>
                                          </p:stCondLst>
                                        </p:cTn>
                                        <p:tgtEl>
                                          <p:spTgt spid="53"/>
                                        </p:tgtEl>
                                        <p:attrNameLst>
                                          <p:attrName>style.visibility</p:attrName>
                                        </p:attrNameLst>
                                      </p:cBhvr>
                                      <p:to>
                                        <p:strVal val="visible"/>
                                      </p:to>
                                    </p:set>
                                    <p:animEffect transition="in" filter="wipe(left)">
                                      <p:cBhvr>
                                        <p:cTn id="25" dur="500"/>
                                        <p:tgtEl>
                                          <p:spTgt spid="53"/>
                                        </p:tgtEl>
                                      </p:cBhvr>
                                    </p:animEffect>
                                  </p:childTnLst>
                                </p:cTn>
                              </p:par>
                              <p:par>
                                <p:cTn id="26" presetID="22" presetClass="entr" presetSubtype="8" fill="hold" nodeType="withEffect">
                                  <p:stCondLst>
                                    <p:cond delay="1700"/>
                                  </p:stCondLst>
                                  <p:childTnLst>
                                    <p:set>
                                      <p:cBhvr>
                                        <p:cTn id="27" dur="1" fill="hold">
                                          <p:stCondLst>
                                            <p:cond delay="0"/>
                                          </p:stCondLst>
                                        </p:cTn>
                                        <p:tgtEl>
                                          <p:spTgt spid="60"/>
                                        </p:tgtEl>
                                        <p:attrNameLst>
                                          <p:attrName>style.visibility</p:attrName>
                                        </p:attrNameLst>
                                      </p:cBhvr>
                                      <p:to>
                                        <p:strVal val="visible"/>
                                      </p:to>
                                    </p:set>
                                    <p:animEffect transition="in" filter="wipe(left)">
                                      <p:cBhvr>
                                        <p:cTn id="28" dur="500"/>
                                        <p:tgtEl>
                                          <p:spTgt spid="60"/>
                                        </p:tgtEl>
                                      </p:cBhvr>
                                    </p:animEffect>
                                  </p:childTnLst>
                                </p:cTn>
                              </p:par>
                              <p:par>
                                <p:cTn id="29" presetID="22" presetClass="entr" presetSubtype="8" fill="hold" nodeType="withEffect">
                                  <p:stCondLst>
                                    <p:cond delay="1900"/>
                                  </p:stCondLst>
                                  <p:childTnLst>
                                    <p:set>
                                      <p:cBhvr>
                                        <p:cTn id="30" dur="1" fill="hold">
                                          <p:stCondLst>
                                            <p:cond delay="0"/>
                                          </p:stCondLst>
                                        </p:cTn>
                                        <p:tgtEl>
                                          <p:spTgt spid="69"/>
                                        </p:tgtEl>
                                        <p:attrNameLst>
                                          <p:attrName>style.visibility</p:attrName>
                                        </p:attrNameLst>
                                      </p:cBhvr>
                                      <p:to>
                                        <p:strVal val="visible"/>
                                      </p:to>
                                    </p:set>
                                    <p:animEffect transition="in" filter="wipe(left)">
                                      <p:cBhvr>
                                        <p:cTn id="31" dur="500"/>
                                        <p:tgtEl>
                                          <p:spTgt spid="69"/>
                                        </p:tgtEl>
                                      </p:cBhvr>
                                    </p:animEffect>
                                  </p:childTnLst>
                                </p:cTn>
                              </p:par>
                              <p:par>
                                <p:cTn id="32" presetID="22" presetClass="entr" presetSubtype="8" fill="hold" nodeType="withEffect">
                                  <p:stCondLst>
                                    <p:cond delay="2200"/>
                                  </p:stCondLst>
                                  <p:childTnLst>
                                    <p:set>
                                      <p:cBhvr>
                                        <p:cTn id="33" dur="1" fill="hold">
                                          <p:stCondLst>
                                            <p:cond delay="0"/>
                                          </p:stCondLst>
                                        </p:cTn>
                                        <p:tgtEl>
                                          <p:spTgt spid="77"/>
                                        </p:tgtEl>
                                        <p:attrNameLst>
                                          <p:attrName>style.visibility</p:attrName>
                                        </p:attrNameLst>
                                      </p:cBhvr>
                                      <p:to>
                                        <p:strVal val="visible"/>
                                      </p:to>
                                    </p:set>
                                    <p:animEffect transition="in" filter="wipe(left)">
                                      <p:cBhvr>
                                        <p:cTn id="34" dur="500"/>
                                        <p:tgtEl>
                                          <p:spTgt spid="77"/>
                                        </p:tgtEl>
                                      </p:cBhvr>
                                    </p:animEffect>
                                  </p:childTnLst>
                                </p:cTn>
                              </p:par>
                              <p:par>
                                <p:cTn id="35" presetID="22" presetClass="entr" presetSubtype="8" fill="hold" nodeType="withEffect">
                                  <p:stCondLst>
                                    <p:cond delay="2500"/>
                                  </p:stCondLst>
                                  <p:childTnLst>
                                    <p:set>
                                      <p:cBhvr>
                                        <p:cTn id="36" dur="1" fill="hold">
                                          <p:stCondLst>
                                            <p:cond delay="0"/>
                                          </p:stCondLst>
                                        </p:cTn>
                                        <p:tgtEl>
                                          <p:spTgt spid="84"/>
                                        </p:tgtEl>
                                        <p:attrNameLst>
                                          <p:attrName>style.visibility</p:attrName>
                                        </p:attrNameLst>
                                      </p:cBhvr>
                                      <p:to>
                                        <p:strVal val="visible"/>
                                      </p:to>
                                    </p:set>
                                    <p:animEffect transition="in" filter="wipe(left)">
                                      <p:cBhvr>
                                        <p:cTn id="3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92" grpId="0" animBg="1"/>
      <p:bldP spid="9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Lst>
          </a:blip>
          <a:stretch>
            <a:fillRect/>
          </a:stretch>
        </p:blipFill>
        <p:spPr>
          <a:xfrm>
            <a:off x="0" y="0"/>
            <a:ext cx="12192000" cy="6858000"/>
          </a:xfrm>
          <a:prstGeom prst="rect">
            <a:avLst/>
          </a:prstGeom>
        </p:spPr>
      </p:pic>
      <p:sp>
        <p:nvSpPr>
          <p:cNvPr id="11" name="矩形 10"/>
          <p:cNvSpPr/>
          <p:nvPr/>
        </p:nvSpPr>
        <p:spPr>
          <a:xfrm>
            <a:off x="3811267" y="2318439"/>
            <a:ext cx="4569467"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400" b="1" spc="1500" dirty="0">
                <a:solidFill>
                  <a:srgbClr val="FF0000"/>
                </a:solidFill>
                <a:latin typeface="汉仪尚巍手书W" panose="00020600040101010101" pitchFamily="18" charset="-122"/>
                <a:ea typeface="汉仪尚巍手书W" panose="00020600040101010101" pitchFamily="18" charset="-122"/>
              </a:rPr>
              <a:t>插入小标题</a:t>
            </a:r>
            <a:endParaRPr lang="zh-CN" altLang="en-US" sz="5400" b="1" spc="1500" dirty="0">
              <a:solidFill>
                <a:srgbClr val="FF0000"/>
              </a:solidFill>
              <a:latin typeface="汉仪尚巍手书W" panose="00020600040101010101" pitchFamily="18" charset="-122"/>
              <a:ea typeface="汉仪尚巍手书W" panose="00020600040101010101" pitchFamily="18" charset="-122"/>
            </a:endParaRPr>
          </a:p>
        </p:txBody>
      </p:sp>
      <p:sp>
        <p:nvSpPr>
          <p:cNvPr id="15" name="Shape 290"/>
          <p:cNvSpPr/>
          <p:nvPr/>
        </p:nvSpPr>
        <p:spPr>
          <a:xfrm>
            <a:off x="3371127" y="3245677"/>
            <a:ext cx="5449746" cy="582211"/>
          </a:xfrm>
          <a:prstGeom prst="rect">
            <a:avLst/>
          </a:prstGeom>
          <a:ln w="12700">
            <a:miter lim="400000"/>
          </a:ln>
        </p:spPr>
        <p:txBody>
          <a:bodyPr wrap="square" lIns="25400" tIns="25400" rIns="25400" bIns="25400" anchor="ctr">
            <a:spAutoFit/>
          </a:bodyPr>
          <a:lstStyle>
            <a:lvl1pPr algn="l">
              <a:lnSpc>
                <a:spcPct val="90000"/>
              </a:lnSpc>
              <a:defRPr sz="2400">
                <a:solidFill>
                  <a:srgbClr val="8DA6C0"/>
                </a:solidFill>
                <a:latin typeface="+mj-lt"/>
                <a:ea typeface="+mj-ea"/>
                <a:cs typeface="+mj-cs"/>
                <a:sym typeface="Open Sans"/>
              </a:defRPr>
            </a:lvl1pPr>
          </a:lstStyle>
          <a:p>
            <a:pPr algn="ctr">
              <a:lnSpc>
                <a:spcPct val="150000"/>
              </a:lnSpc>
            </a:pPr>
            <a:r>
              <a:rPr lang="zh-CN" altLang="en-US" sz="1200" spc="600" dirty="0">
                <a:solidFill>
                  <a:schemeClr val="bg1">
                    <a:lumMod val="85000"/>
                  </a:schemeClr>
                </a:solidFill>
                <a:latin typeface="汉仪尚巍手书W" panose="00020600040101010101" pitchFamily="18" charset="-122"/>
                <a:ea typeface="汉仪尚巍手书W" panose="00020600040101010101" pitchFamily="18" charset="-122"/>
                <a:cs typeface="Segoe UI Light" panose="020B0502040204020203" pitchFamily="34" charset="0"/>
              </a:rPr>
              <a:t>在这里添加相关的文字描述，可以从您的文案中复制需要的内容到这里，</a:t>
            </a:r>
            <a:endParaRPr sz="1200" spc="600" dirty="0">
              <a:solidFill>
                <a:schemeClr val="bg1">
                  <a:lumMod val="85000"/>
                </a:schemeClr>
              </a:solidFill>
              <a:latin typeface="汉仪尚巍手书W" panose="00020600040101010101" pitchFamily="18" charset="-122"/>
              <a:ea typeface="汉仪尚巍手书W" panose="00020600040101010101" pitchFamily="18"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sp>
        <p:nvSpPr>
          <p:cNvPr id="5" name="同侧圆角矩形 4"/>
          <p:cNvSpPr/>
          <p:nvPr/>
        </p:nvSpPr>
        <p:spPr>
          <a:xfrm rot="5400000">
            <a:off x="2404056" y="815891"/>
            <a:ext cx="863513" cy="5671627"/>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椭圆 5"/>
          <p:cNvSpPr/>
          <p:nvPr/>
        </p:nvSpPr>
        <p:spPr>
          <a:xfrm>
            <a:off x="4884579" y="3309439"/>
            <a:ext cx="684530" cy="684530"/>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文本框 9"/>
          <p:cNvSpPr txBox="1"/>
          <p:nvPr/>
        </p:nvSpPr>
        <p:spPr>
          <a:xfrm>
            <a:off x="2209800" y="3420871"/>
            <a:ext cx="2381789"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mj-ea"/>
                <a:ea typeface="+mj-ea"/>
              </a:rPr>
              <a:t>这里是您的标题</a:t>
            </a:r>
            <a:endParaRPr kumimoji="0" lang="zh-CN" altLang="en-US" sz="2400" b="1" i="0" u="none" strike="noStrike" kern="0" cap="none" spc="0" normalizeH="0" baseline="0" noProof="0" dirty="0">
              <a:ln>
                <a:noFill/>
              </a:ln>
              <a:solidFill>
                <a:schemeClr val="bg1"/>
              </a:solidFill>
              <a:effectLst/>
              <a:uLnTx/>
              <a:uFillTx/>
              <a:latin typeface="+mj-ea"/>
              <a:ea typeface="+mj-ea"/>
            </a:endParaRPr>
          </a:p>
        </p:txBody>
      </p:sp>
      <p:grpSp>
        <p:nvGrpSpPr>
          <p:cNvPr id="11" name="组合 10"/>
          <p:cNvGrpSpPr/>
          <p:nvPr/>
        </p:nvGrpSpPr>
        <p:grpSpPr>
          <a:xfrm>
            <a:off x="5067299" y="3484421"/>
            <a:ext cx="319090" cy="334564"/>
            <a:chOff x="3349235" y="2068527"/>
            <a:chExt cx="516445" cy="541492"/>
          </a:xfrm>
          <a:solidFill>
            <a:schemeClr val="accent1"/>
          </a:solidFill>
        </p:grpSpPr>
        <p:sp>
          <p:nvSpPr>
            <p:cNvPr id="12" name="Freeform 33"/>
            <p:cNvSpPr>
              <a:spLocks noEditPoints="1"/>
            </p:cNvSpPr>
            <p:nvPr/>
          </p:nvSpPr>
          <p:spPr bwMode="auto">
            <a:xfrm>
              <a:off x="3349235" y="2068527"/>
              <a:ext cx="516445" cy="425799"/>
            </a:xfrm>
            <a:custGeom>
              <a:avLst/>
              <a:gdLst>
                <a:gd name="T0" fmla="*/ 172 w 183"/>
                <a:gd name="T1" fmla="*/ 0 h 151"/>
                <a:gd name="T2" fmla="*/ 11 w 183"/>
                <a:gd name="T3" fmla="*/ 0 h 151"/>
                <a:gd name="T4" fmla="*/ 0 w 183"/>
                <a:gd name="T5" fmla="*/ 11 h 151"/>
                <a:gd name="T6" fmla="*/ 0 w 183"/>
                <a:gd name="T7" fmla="*/ 140 h 151"/>
                <a:gd name="T8" fmla="*/ 11 w 183"/>
                <a:gd name="T9" fmla="*/ 151 h 151"/>
                <a:gd name="T10" fmla="*/ 172 w 183"/>
                <a:gd name="T11" fmla="*/ 151 h 151"/>
                <a:gd name="T12" fmla="*/ 183 w 183"/>
                <a:gd name="T13" fmla="*/ 140 h 151"/>
                <a:gd name="T14" fmla="*/ 183 w 183"/>
                <a:gd name="T15" fmla="*/ 11 h 151"/>
                <a:gd name="T16" fmla="*/ 172 w 183"/>
                <a:gd name="T17" fmla="*/ 0 h 151"/>
                <a:gd name="T18" fmla="*/ 91 w 183"/>
                <a:gd name="T19" fmla="*/ 143 h 151"/>
                <a:gd name="T20" fmla="*/ 84 w 183"/>
                <a:gd name="T21" fmla="*/ 136 h 151"/>
                <a:gd name="T22" fmla="*/ 91 w 183"/>
                <a:gd name="T23" fmla="*/ 128 h 151"/>
                <a:gd name="T24" fmla="*/ 99 w 183"/>
                <a:gd name="T25" fmla="*/ 136 h 151"/>
                <a:gd name="T26" fmla="*/ 91 w 183"/>
                <a:gd name="T27" fmla="*/ 143 h 151"/>
                <a:gd name="T28" fmla="*/ 171 w 183"/>
                <a:gd name="T29" fmla="*/ 121 h 151"/>
                <a:gd name="T30" fmla="*/ 12 w 183"/>
                <a:gd name="T31" fmla="*/ 121 h 151"/>
                <a:gd name="T32" fmla="*/ 12 w 183"/>
                <a:gd name="T33" fmla="*/ 11 h 151"/>
                <a:gd name="T34" fmla="*/ 171 w 183"/>
                <a:gd name="T35" fmla="*/ 11 h 151"/>
                <a:gd name="T36" fmla="*/ 171 w 183"/>
                <a:gd name="T37"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3" h="151">
                  <a:moveTo>
                    <a:pt x="172" y="0"/>
                  </a:moveTo>
                  <a:cubicBezTo>
                    <a:pt x="11" y="0"/>
                    <a:pt x="11" y="0"/>
                    <a:pt x="11" y="0"/>
                  </a:cubicBezTo>
                  <a:cubicBezTo>
                    <a:pt x="5" y="0"/>
                    <a:pt x="0" y="5"/>
                    <a:pt x="0" y="11"/>
                  </a:cubicBezTo>
                  <a:cubicBezTo>
                    <a:pt x="0" y="140"/>
                    <a:pt x="0" y="140"/>
                    <a:pt x="0" y="140"/>
                  </a:cubicBezTo>
                  <a:cubicBezTo>
                    <a:pt x="0" y="146"/>
                    <a:pt x="5" y="151"/>
                    <a:pt x="11" y="151"/>
                  </a:cubicBezTo>
                  <a:cubicBezTo>
                    <a:pt x="172" y="151"/>
                    <a:pt x="172" y="151"/>
                    <a:pt x="172" y="151"/>
                  </a:cubicBezTo>
                  <a:cubicBezTo>
                    <a:pt x="178" y="151"/>
                    <a:pt x="183" y="146"/>
                    <a:pt x="183" y="140"/>
                  </a:cubicBezTo>
                  <a:cubicBezTo>
                    <a:pt x="183" y="11"/>
                    <a:pt x="183" y="11"/>
                    <a:pt x="183" y="11"/>
                  </a:cubicBezTo>
                  <a:cubicBezTo>
                    <a:pt x="183" y="5"/>
                    <a:pt x="178" y="0"/>
                    <a:pt x="172" y="0"/>
                  </a:cubicBezTo>
                  <a:close/>
                  <a:moveTo>
                    <a:pt x="91" y="143"/>
                  </a:moveTo>
                  <a:cubicBezTo>
                    <a:pt x="87" y="143"/>
                    <a:pt x="84" y="140"/>
                    <a:pt x="84" y="136"/>
                  </a:cubicBezTo>
                  <a:cubicBezTo>
                    <a:pt x="84" y="131"/>
                    <a:pt x="87" y="128"/>
                    <a:pt x="91" y="128"/>
                  </a:cubicBezTo>
                  <a:cubicBezTo>
                    <a:pt x="96" y="128"/>
                    <a:pt x="99" y="131"/>
                    <a:pt x="99" y="136"/>
                  </a:cubicBezTo>
                  <a:cubicBezTo>
                    <a:pt x="99" y="140"/>
                    <a:pt x="96" y="143"/>
                    <a:pt x="91" y="143"/>
                  </a:cubicBezTo>
                  <a:close/>
                  <a:moveTo>
                    <a:pt x="171" y="121"/>
                  </a:moveTo>
                  <a:cubicBezTo>
                    <a:pt x="12" y="121"/>
                    <a:pt x="12" y="121"/>
                    <a:pt x="12" y="121"/>
                  </a:cubicBezTo>
                  <a:cubicBezTo>
                    <a:pt x="12" y="11"/>
                    <a:pt x="12" y="11"/>
                    <a:pt x="12" y="11"/>
                  </a:cubicBezTo>
                  <a:cubicBezTo>
                    <a:pt x="171" y="11"/>
                    <a:pt x="171" y="11"/>
                    <a:pt x="171" y="11"/>
                  </a:cubicBezTo>
                  <a:lnTo>
                    <a:pt x="171"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endParaRPr>
            </a:p>
          </p:txBody>
        </p:sp>
        <p:sp>
          <p:nvSpPr>
            <p:cNvPr id="13" name="Freeform 34"/>
            <p:cNvSpPr/>
            <p:nvPr/>
          </p:nvSpPr>
          <p:spPr bwMode="auto">
            <a:xfrm>
              <a:off x="3450615" y="2502675"/>
              <a:ext cx="313684" cy="107344"/>
            </a:xfrm>
            <a:custGeom>
              <a:avLst/>
              <a:gdLst>
                <a:gd name="T0" fmla="*/ 102 w 111"/>
                <a:gd name="T1" fmla="*/ 26 h 38"/>
                <a:gd name="T2" fmla="*/ 75 w 111"/>
                <a:gd name="T3" fmla="*/ 26 h 38"/>
                <a:gd name="T4" fmla="*/ 75 w 111"/>
                <a:gd name="T5" fmla="*/ 0 h 38"/>
                <a:gd name="T6" fmla="*/ 36 w 111"/>
                <a:gd name="T7" fmla="*/ 0 h 38"/>
                <a:gd name="T8" fmla="*/ 36 w 111"/>
                <a:gd name="T9" fmla="*/ 26 h 38"/>
                <a:gd name="T10" fmla="*/ 9 w 111"/>
                <a:gd name="T11" fmla="*/ 26 h 38"/>
                <a:gd name="T12" fmla="*/ 0 w 111"/>
                <a:gd name="T13" fmla="*/ 31 h 38"/>
                <a:gd name="T14" fmla="*/ 0 w 111"/>
                <a:gd name="T15" fmla="*/ 38 h 38"/>
                <a:gd name="T16" fmla="*/ 111 w 111"/>
                <a:gd name="T17" fmla="*/ 38 h 38"/>
                <a:gd name="T18" fmla="*/ 111 w 111"/>
                <a:gd name="T19" fmla="*/ 31 h 38"/>
                <a:gd name="T20" fmla="*/ 102 w 111"/>
                <a:gd name="T21"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38">
                  <a:moveTo>
                    <a:pt x="102" y="26"/>
                  </a:moveTo>
                  <a:cubicBezTo>
                    <a:pt x="75" y="26"/>
                    <a:pt x="75" y="26"/>
                    <a:pt x="75" y="26"/>
                  </a:cubicBezTo>
                  <a:cubicBezTo>
                    <a:pt x="75" y="0"/>
                    <a:pt x="75" y="0"/>
                    <a:pt x="75" y="0"/>
                  </a:cubicBezTo>
                  <a:cubicBezTo>
                    <a:pt x="36" y="0"/>
                    <a:pt x="36" y="0"/>
                    <a:pt x="36" y="0"/>
                  </a:cubicBezTo>
                  <a:cubicBezTo>
                    <a:pt x="36" y="26"/>
                    <a:pt x="36" y="26"/>
                    <a:pt x="36" y="26"/>
                  </a:cubicBezTo>
                  <a:cubicBezTo>
                    <a:pt x="9" y="26"/>
                    <a:pt x="9" y="26"/>
                    <a:pt x="9" y="26"/>
                  </a:cubicBezTo>
                  <a:cubicBezTo>
                    <a:pt x="4" y="26"/>
                    <a:pt x="0" y="29"/>
                    <a:pt x="0" y="31"/>
                  </a:cubicBezTo>
                  <a:cubicBezTo>
                    <a:pt x="0" y="38"/>
                    <a:pt x="0" y="38"/>
                    <a:pt x="0" y="38"/>
                  </a:cubicBezTo>
                  <a:cubicBezTo>
                    <a:pt x="111" y="38"/>
                    <a:pt x="111" y="38"/>
                    <a:pt x="111" y="38"/>
                  </a:cubicBezTo>
                  <a:cubicBezTo>
                    <a:pt x="111" y="31"/>
                    <a:pt x="111" y="31"/>
                    <a:pt x="111" y="31"/>
                  </a:cubicBezTo>
                  <a:cubicBezTo>
                    <a:pt x="111" y="29"/>
                    <a:pt x="107" y="26"/>
                    <a:pt x="10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endParaRPr>
            </a:p>
          </p:txBody>
        </p:sp>
        <p:sp>
          <p:nvSpPr>
            <p:cNvPr id="14" name="Freeform 35"/>
            <p:cNvSpPr/>
            <p:nvPr/>
          </p:nvSpPr>
          <p:spPr bwMode="auto">
            <a:xfrm>
              <a:off x="3402907" y="2209267"/>
              <a:ext cx="90646" cy="101381"/>
            </a:xfrm>
            <a:custGeom>
              <a:avLst/>
              <a:gdLst>
                <a:gd name="T0" fmla="*/ 76 w 76"/>
                <a:gd name="T1" fmla="*/ 69 h 85"/>
                <a:gd name="T2" fmla="*/ 19 w 76"/>
                <a:gd name="T3" fmla="*/ 43 h 85"/>
                <a:gd name="T4" fmla="*/ 19 w 76"/>
                <a:gd name="T5" fmla="*/ 43 h 85"/>
                <a:gd name="T6" fmla="*/ 76 w 76"/>
                <a:gd name="T7" fmla="*/ 17 h 85"/>
                <a:gd name="T8" fmla="*/ 76 w 76"/>
                <a:gd name="T9" fmla="*/ 0 h 85"/>
                <a:gd name="T10" fmla="*/ 0 w 76"/>
                <a:gd name="T11" fmla="*/ 36 h 85"/>
                <a:gd name="T12" fmla="*/ 0 w 76"/>
                <a:gd name="T13" fmla="*/ 50 h 85"/>
                <a:gd name="T14" fmla="*/ 76 w 76"/>
                <a:gd name="T15" fmla="*/ 85 h 85"/>
                <a:gd name="T16" fmla="*/ 76 w 76"/>
                <a:gd name="T17" fmla="*/ 6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69"/>
                  </a:moveTo>
                  <a:lnTo>
                    <a:pt x="19" y="43"/>
                  </a:lnTo>
                  <a:lnTo>
                    <a:pt x="19" y="43"/>
                  </a:lnTo>
                  <a:lnTo>
                    <a:pt x="76" y="17"/>
                  </a:lnTo>
                  <a:lnTo>
                    <a:pt x="76" y="0"/>
                  </a:lnTo>
                  <a:lnTo>
                    <a:pt x="0" y="36"/>
                  </a:lnTo>
                  <a:lnTo>
                    <a:pt x="0" y="50"/>
                  </a:lnTo>
                  <a:lnTo>
                    <a:pt x="76" y="85"/>
                  </a:lnTo>
                  <a:lnTo>
                    <a:pt x="7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endParaRPr>
            </a:p>
          </p:txBody>
        </p:sp>
        <p:sp>
          <p:nvSpPr>
            <p:cNvPr id="15" name="Freeform 36"/>
            <p:cNvSpPr/>
            <p:nvPr/>
          </p:nvSpPr>
          <p:spPr bwMode="auto">
            <a:xfrm>
              <a:off x="3718976" y="2209267"/>
              <a:ext cx="93032" cy="101381"/>
            </a:xfrm>
            <a:custGeom>
              <a:avLst/>
              <a:gdLst>
                <a:gd name="T0" fmla="*/ 78 w 78"/>
                <a:gd name="T1" fmla="*/ 36 h 85"/>
                <a:gd name="T2" fmla="*/ 0 w 78"/>
                <a:gd name="T3" fmla="*/ 0 h 85"/>
                <a:gd name="T4" fmla="*/ 0 w 78"/>
                <a:gd name="T5" fmla="*/ 17 h 85"/>
                <a:gd name="T6" fmla="*/ 59 w 78"/>
                <a:gd name="T7" fmla="*/ 43 h 85"/>
                <a:gd name="T8" fmla="*/ 59 w 78"/>
                <a:gd name="T9" fmla="*/ 43 h 85"/>
                <a:gd name="T10" fmla="*/ 0 w 78"/>
                <a:gd name="T11" fmla="*/ 69 h 85"/>
                <a:gd name="T12" fmla="*/ 0 w 78"/>
                <a:gd name="T13" fmla="*/ 85 h 85"/>
                <a:gd name="T14" fmla="*/ 78 w 78"/>
                <a:gd name="T15" fmla="*/ 50 h 85"/>
                <a:gd name="T16" fmla="*/ 78 w 78"/>
                <a:gd name="T17" fmla="*/ 3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85">
                  <a:moveTo>
                    <a:pt x="78" y="36"/>
                  </a:moveTo>
                  <a:lnTo>
                    <a:pt x="0" y="0"/>
                  </a:lnTo>
                  <a:lnTo>
                    <a:pt x="0" y="17"/>
                  </a:lnTo>
                  <a:lnTo>
                    <a:pt x="59" y="43"/>
                  </a:lnTo>
                  <a:lnTo>
                    <a:pt x="59" y="43"/>
                  </a:lnTo>
                  <a:lnTo>
                    <a:pt x="0" y="69"/>
                  </a:lnTo>
                  <a:lnTo>
                    <a:pt x="0" y="85"/>
                  </a:lnTo>
                  <a:lnTo>
                    <a:pt x="78" y="50"/>
                  </a:lnTo>
                  <a:lnTo>
                    <a:pt x="7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endParaRPr>
            </a:p>
          </p:txBody>
        </p:sp>
        <p:sp>
          <p:nvSpPr>
            <p:cNvPr id="16" name="Freeform 37"/>
            <p:cNvSpPr>
              <a:spLocks noEditPoints="1"/>
            </p:cNvSpPr>
            <p:nvPr/>
          </p:nvSpPr>
          <p:spPr bwMode="auto">
            <a:xfrm>
              <a:off x="3512636" y="2163944"/>
              <a:ext cx="189642" cy="187256"/>
            </a:xfrm>
            <a:custGeom>
              <a:avLst/>
              <a:gdLst>
                <a:gd name="T0" fmla="*/ 9 w 67"/>
                <a:gd name="T1" fmla="*/ 49 h 66"/>
                <a:gd name="T2" fmla="*/ 6 w 67"/>
                <a:gd name="T3" fmla="*/ 52 h 66"/>
                <a:gd name="T4" fmla="*/ 14 w 67"/>
                <a:gd name="T5" fmla="*/ 61 h 66"/>
                <a:gd name="T6" fmla="*/ 18 w 67"/>
                <a:gd name="T7" fmla="*/ 57 h 66"/>
                <a:gd name="T8" fmla="*/ 27 w 67"/>
                <a:gd name="T9" fmla="*/ 61 h 66"/>
                <a:gd name="T10" fmla="*/ 27 w 67"/>
                <a:gd name="T11" fmla="*/ 66 h 66"/>
                <a:gd name="T12" fmla="*/ 39 w 67"/>
                <a:gd name="T13" fmla="*/ 66 h 66"/>
                <a:gd name="T14" fmla="*/ 39 w 67"/>
                <a:gd name="T15" fmla="*/ 61 h 66"/>
                <a:gd name="T16" fmla="*/ 49 w 67"/>
                <a:gd name="T17" fmla="*/ 57 h 66"/>
                <a:gd name="T18" fmla="*/ 53 w 67"/>
                <a:gd name="T19" fmla="*/ 61 h 66"/>
                <a:gd name="T20" fmla="*/ 61 w 67"/>
                <a:gd name="T21" fmla="*/ 52 h 66"/>
                <a:gd name="T22" fmla="*/ 58 w 67"/>
                <a:gd name="T23" fmla="*/ 49 h 66"/>
                <a:gd name="T24" fmla="*/ 62 w 67"/>
                <a:gd name="T25" fmla="*/ 39 h 66"/>
                <a:gd name="T26" fmla="*/ 67 w 67"/>
                <a:gd name="T27" fmla="*/ 39 h 66"/>
                <a:gd name="T28" fmla="*/ 67 w 67"/>
                <a:gd name="T29" fmla="*/ 27 h 66"/>
                <a:gd name="T30" fmla="*/ 62 w 67"/>
                <a:gd name="T31" fmla="*/ 27 h 66"/>
                <a:gd name="T32" fmla="*/ 58 w 67"/>
                <a:gd name="T33" fmla="*/ 17 h 66"/>
                <a:gd name="T34" fmla="*/ 62 w 67"/>
                <a:gd name="T35" fmla="*/ 14 h 66"/>
                <a:gd name="T36" fmla="*/ 53 w 67"/>
                <a:gd name="T37" fmla="*/ 5 h 66"/>
                <a:gd name="T38" fmla="*/ 49 w 67"/>
                <a:gd name="T39" fmla="*/ 9 h 66"/>
                <a:gd name="T40" fmla="*/ 39 w 67"/>
                <a:gd name="T41" fmla="*/ 5 h 66"/>
                <a:gd name="T42" fmla="*/ 39 w 67"/>
                <a:gd name="T43" fmla="*/ 0 h 66"/>
                <a:gd name="T44" fmla="*/ 27 w 67"/>
                <a:gd name="T45" fmla="*/ 0 h 66"/>
                <a:gd name="T46" fmla="*/ 27 w 67"/>
                <a:gd name="T47" fmla="*/ 5 h 66"/>
                <a:gd name="T48" fmla="*/ 18 w 67"/>
                <a:gd name="T49" fmla="*/ 9 h 66"/>
                <a:gd name="T50" fmla="*/ 14 w 67"/>
                <a:gd name="T51" fmla="*/ 5 h 66"/>
                <a:gd name="T52" fmla="*/ 5 w 67"/>
                <a:gd name="T53" fmla="*/ 13 h 66"/>
                <a:gd name="T54" fmla="*/ 9 w 67"/>
                <a:gd name="T55" fmla="*/ 17 h 66"/>
                <a:gd name="T56" fmla="*/ 5 w 67"/>
                <a:gd name="T57" fmla="*/ 27 h 66"/>
                <a:gd name="T58" fmla="*/ 0 w 67"/>
                <a:gd name="T59" fmla="*/ 27 h 66"/>
                <a:gd name="T60" fmla="*/ 0 w 67"/>
                <a:gd name="T61" fmla="*/ 39 h 66"/>
                <a:gd name="T62" fmla="*/ 5 w 67"/>
                <a:gd name="T63" fmla="*/ 39 h 66"/>
                <a:gd name="T64" fmla="*/ 9 w 67"/>
                <a:gd name="T65" fmla="*/ 49 h 66"/>
                <a:gd name="T66" fmla="*/ 34 w 67"/>
                <a:gd name="T67" fmla="*/ 13 h 66"/>
                <a:gd name="T68" fmla="*/ 54 w 67"/>
                <a:gd name="T69" fmla="*/ 33 h 66"/>
                <a:gd name="T70" fmla="*/ 34 w 67"/>
                <a:gd name="T71" fmla="*/ 53 h 66"/>
                <a:gd name="T72" fmla="*/ 13 w 67"/>
                <a:gd name="T73" fmla="*/ 33 h 66"/>
                <a:gd name="T74" fmla="*/ 34 w 67"/>
                <a:gd name="T75" fmla="*/ 1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7" h="66">
                  <a:moveTo>
                    <a:pt x="9" y="49"/>
                  </a:moveTo>
                  <a:cubicBezTo>
                    <a:pt x="6" y="52"/>
                    <a:pt x="6" y="52"/>
                    <a:pt x="6" y="52"/>
                  </a:cubicBezTo>
                  <a:cubicBezTo>
                    <a:pt x="14" y="61"/>
                    <a:pt x="14" y="61"/>
                    <a:pt x="14" y="61"/>
                  </a:cubicBezTo>
                  <a:cubicBezTo>
                    <a:pt x="18" y="57"/>
                    <a:pt x="18" y="57"/>
                    <a:pt x="18" y="57"/>
                  </a:cubicBezTo>
                  <a:cubicBezTo>
                    <a:pt x="21" y="59"/>
                    <a:pt x="24" y="60"/>
                    <a:pt x="27" y="61"/>
                  </a:cubicBezTo>
                  <a:cubicBezTo>
                    <a:pt x="27" y="66"/>
                    <a:pt x="27" y="66"/>
                    <a:pt x="27" y="66"/>
                  </a:cubicBezTo>
                  <a:cubicBezTo>
                    <a:pt x="39" y="66"/>
                    <a:pt x="39" y="66"/>
                    <a:pt x="39" y="66"/>
                  </a:cubicBezTo>
                  <a:cubicBezTo>
                    <a:pt x="39" y="61"/>
                    <a:pt x="39" y="61"/>
                    <a:pt x="39" y="61"/>
                  </a:cubicBezTo>
                  <a:cubicBezTo>
                    <a:pt x="43" y="60"/>
                    <a:pt x="46" y="59"/>
                    <a:pt x="49" y="57"/>
                  </a:cubicBezTo>
                  <a:cubicBezTo>
                    <a:pt x="53" y="61"/>
                    <a:pt x="53" y="61"/>
                    <a:pt x="53" y="61"/>
                  </a:cubicBezTo>
                  <a:cubicBezTo>
                    <a:pt x="61" y="52"/>
                    <a:pt x="61" y="52"/>
                    <a:pt x="61" y="52"/>
                  </a:cubicBezTo>
                  <a:cubicBezTo>
                    <a:pt x="58" y="49"/>
                    <a:pt x="58" y="49"/>
                    <a:pt x="58" y="49"/>
                  </a:cubicBezTo>
                  <a:cubicBezTo>
                    <a:pt x="60" y="46"/>
                    <a:pt x="61" y="43"/>
                    <a:pt x="62" y="39"/>
                  </a:cubicBezTo>
                  <a:cubicBezTo>
                    <a:pt x="67" y="39"/>
                    <a:pt x="67" y="39"/>
                    <a:pt x="67" y="39"/>
                  </a:cubicBezTo>
                  <a:cubicBezTo>
                    <a:pt x="67" y="27"/>
                    <a:pt x="67" y="27"/>
                    <a:pt x="67" y="27"/>
                  </a:cubicBezTo>
                  <a:cubicBezTo>
                    <a:pt x="62" y="27"/>
                    <a:pt x="62" y="27"/>
                    <a:pt x="62" y="27"/>
                  </a:cubicBezTo>
                  <a:cubicBezTo>
                    <a:pt x="61" y="24"/>
                    <a:pt x="60" y="20"/>
                    <a:pt x="58" y="17"/>
                  </a:cubicBezTo>
                  <a:cubicBezTo>
                    <a:pt x="62" y="14"/>
                    <a:pt x="62" y="14"/>
                    <a:pt x="62" y="14"/>
                  </a:cubicBezTo>
                  <a:cubicBezTo>
                    <a:pt x="53" y="5"/>
                    <a:pt x="53" y="5"/>
                    <a:pt x="53" y="5"/>
                  </a:cubicBezTo>
                  <a:cubicBezTo>
                    <a:pt x="49" y="9"/>
                    <a:pt x="49" y="9"/>
                    <a:pt x="49" y="9"/>
                  </a:cubicBezTo>
                  <a:cubicBezTo>
                    <a:pt x="46" y="7"/>
                    <a:pt x="43" y="6"/>
                    <a:pt x="39" y="5"/>
                  </a:cubicBezTo>
                  <a:cubicBezTo>
                    <a:pt x="39" y="0"/>
                    <a:pt x="39" y="0"/>
                    <a:pt x="39" y="0"/>
                  </a:cubicBezTo>
                  <a:cubicBezTo>
                    <a:pt x="27" y="0"/>
                    <a:pt x="27" y="0"/>
                    <a:pt x="27" y="0"/>
                  </a:cubicBezTo>
                  <a:cubicBezTo>
                    <a:pt x="27" y="5"/>
                    <a:pt x="27" y="5"/>
                    <a:pt x="27" y="5"/>
                  </a:cubicBezTo>
                  <a:cubicBezTo>
                    <a:pt x="24" y="6"/>
                    <a:pt x="21" y="7"/>
                    <a:pt x="18" y="9"/>
                  </a:cubicBezTo>
                  <a:cubicBezTo>
                    <a:pt x="14" y="5"/>
                    <a:pt x="14" y="5"/>
                    <a:pt x="14" y="5"/>
                  </a:cubicBezTo>
                  <a:cubicBezTo>
                    <a:pt x="5" y="13"/>
                    <a:pt x="5" y="13"/>
                    <a:pt x="5" y="13"/>
                  </a:cubicBezTo>
                  <a:cubicBezTo>
                    <a:pt x="9" y="17"/>
                    <a:pt x="9" y="17"/>
                    <a:pt x="9" y="17"/>
                  </a:cubicBezTo>
                  <a:cubicBezTo>
                    <a:pt x="7" y="20"/>
                    <a:pt x="6" y="24"/>
                    <a:pt x="5" y="27"/>
                  </a:cubicBezTo>
                  <a:cubicBezTo>
                    <a:pt x="0" y="27"/>
                    <a:pt x="0" y="27"/>
                    <a:pt x="0" y="27"/>
                  </a:cubicBezTo>
                  <a:cubicBezTo>
                    <a:pt x="0" y="39"/>
                    <a:pt x="0" y="39"/>
                    <a:pt x="0" y="39"/>
                  </a:cubicBezTo>
                  <a:cubicBezTo>
                    <a:pt x="5" y="39"/>
                    <a:pt x="5" y="39"/>
                    <a:pt x="5" y="39"/>
                  </a:cubicBezTo>
                  <a:cubicBezTo>
                    <a:pt x="6" y="43"/>
                    <a:pt x="8" y="46"/>
                    <a:pt x="9" y="49"/>
                  </a:cubicBezTo>
                  <a:close/>
                  <a:moveTo>
                    <a:pt x="34" y="13"/>
                  </a:moveTo>
                  <a:cubicBezTo>
                    <a:pt x="45" y="13"/>
                    <a:pt x="54" y="22"/>
                    <a:pt x="54" y="33"/>
                  </a:cubicBezTo>
                  <a:cubicBezTo>
                    <a:pt x="54" y="44"/>
                    <a:pt x="45" y="53"/>
                    <a:pt x="34" y="53"/>
                  </a:cubicBezTo>
                  <a:cubicBezTo>
                    <a:pt x="22" y="53"/>
                    <a:pt x="13" y="44"/>
                    <a:pt x="13" y="33"/>
                  </a:cubicBezTo>
                  <a:cubicBezTo>
                    <a:pt x="13" y="22"/>
                    <a:pt x="22" y="13"/>
                    <a:pt x="3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endParaRPr>
            </a:p>
          </p:txBody>
        </p:sp>
        <p:sp>
          <p:nvSpPr>
            <p:cNvPr id="17" name="Freeform 38"/>
            <p:cNvSpPr>
              <a:spLocks noEditPoints="1"/>
            </p:cNvSpPr>
            <p:nvPr/>
          </p:nvSpPr>
          <p:spPr bwMode="auto">
            <a:xfrm>
              <a:off x="3563923" y="2215231"/>
              <a:ext cx="87068" cy="84683"/>
            </a:xfrm>
            <a:custGeom>
              <a:avLst/>
              <a:gdLst>
                <a:gd name="T0" fmla="*/ 15 w 31"/>
                <a:gd name="T1" fmla="*/ 30 h 30"/>
                <a:gd name="T2" fmla="*/ 31 w 31"/>
                <a:gd name="T3" fmla="*/ 15 h 30"/>
                <a:gd name="T4" fmla="*/ 15 w 31"/>
                <a:gd name="T5" fmla="*/ 0 h 30"/>
                <a:gd name="T6" fmla="*/ 0 w 31"/>
                <a:gd name="T7" fmla="*/ 15 h 30"/>
                <a:gd name="T8" fmla="*/ 15 w 31"/>
                <a:gd name="T9" fmla="*/ 30 h 30"/>
                <a:gd name="T10" fmla="*/ 15 w 31"/>
                <a:gd name="T11" fmla="*/ 5 h 30"/>
                <a:gd name="T12" fmla="*/ 26 w 31"/>
                <a:gd name="T13" fmla="*/ 15 h 30"/>
                <a:gd name="T14" fmla="*/ 15 w 31"/>
                <a:gd name="T15" fmla="*/ 25 h 30"/>
                <a:gd name="T16" fmla="*/ 5 w 31"/>
                <a:gd name="T17" fmla="*/ 15 h 30"/>
                <a:gd name="T18" fmla="*/ 15 w 31"/>
                <a:gd name="T19"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0">
                  <a:moveTo>
                    <a:pt x="15" y="30"/>
                  </a:moveTo>
                  <a:cubicBezTo>
                    <a:pt x="24" y="30"/>
                    <a:pt x="31" y="23"/>
                    <a:pt x="31" y="15"/>
                  </a:cubicBezTo>
                  <a:cubicBezTo>
                    <a:pt x="31" y="7"/>
                    <a:pt x="24" y="0"/>
                    <a:pt x="15" y="0"/>
                  </a:cubicBezTo>
                  <a:cubicBezTo>
                    <a:pt x="7" y="0"/>
                    <a:pt x="0" y="7"/>
                    <a:pt x="0" y="15"/>
                  </a:cubicBezTo>
                  <a:cubicBezTo>
                    <a:pt x="0" y="23"/>
                    <a:pt x="7" y="30"/>
                    <a:pt x="15" y="30"/>
                  </a:cubicBezTo>
                  <a:close/>
                  <a:moveTo>
                    <a:pt x="15" y="5"/>
                  </a:moveTo>
                  <a:cubicBezTo>
                    <a:pt x="21" y="5"/>
                    <a:pt x="26" y="9"/>
                    <a:pt x="26" y="15"/>
                  </a:cubicBezTo>
                  <a:cubicBezTo>
                    <a:pt x="26" y="21"/>
                    <a:pt x="21" y="25"/>
                    <a:pt x="15" y="25"/>
                  </a:cubicBezTo>
                  <a:cubicBezTo>
                    <a:pt x="10" y="25"/>
                    <a:pt x="5" y="21"/>
                    <a:pt x="5" y="15"/>
                  </a:cubicBezTo>
                  <a:cubicBezTo>
                    <a:pt x="5" y="9"/>
                    <a:pt x="10" y="5"/>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endParaRPr>
            </a:p>
          </p:txBody>
        </p:sp>
        <p:sp>
          <p:nvSpPr>
            <p:cNvPr id="18" name="Oval 39"/>
            <p:cNvSpPr>
              <a:spLocks noChangeArrowheads="1"/>
            </p:cNvSpPr>
            <p:nvPr/>
          </p:nvSpPr>
          <p:spPr bwMode="auto">
            <a:xfrm>
              <a:off x="3592548" y="2243856"/>
              <a:ext cx="31011" cy="2743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endParaRPr>
            </a:p>
          </p:txBody>
        </p:sp>
      </p:grpSp>
      <p:sp>
        <p:nvSpPr>
          <p:cNvPr id="19" name="空心弧 18"/>
          <p:cNvSpPr/>
          <p:nvPr/>
        </p:nvSpPr>
        <p:spPr>
          <a:xfrm rot="5400000">
            <a:off x="3805942" y="2222953"/>
            <a:ext cx="2857500" cy="2857500"/>
          </a:xfrm>
          <a:prstGeom prst="blockArc">
            <a:avLst>
              <a:gd name="adj1" fmla="val 10800000"/>
              <a:gd name="adj2" fmla="val 16728"/>
              <a:gd name="adj3" fmla="val 433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solidFill>
              <a:effectLst/>
              <a:uLnTx/>
              <a:uFillTx/>
            </a:endParaRPr>
          </a:p>
        </p:txBody>
      </p:sp>
      <p:sp>
        <p:nvSpPr>
          <p:cNvPr id="20" name="椭圆 19"/>
          <p:cNvSpPr/>
          <p:nvPr/>
        </p:nvSpPr>
        <p:spPr>
          <a:xfrm>
            <a:off x="4988005" y="1986648"/>
            <a:ext cx="618663" cy="6186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椭圆 20"/>
          <p:cNvSpPr/>
          <p:nvPr/>
        </p:nvSpPr>
        <p:spPr>
          <a:xfrm>
            <a:off x="6242765" y="3342370"/>
            <a:ext cx="618663" cy="6186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椭圆 21"/>
          <p:cNvSpPr/>
          <p:nvPr/>
        </p:nvSpPr>
        <p:spPr>
          <a:xfrm>
            <a:off x="4988005" y="4698098"/>
            <a:ext cx="618663" cy="6186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22"/>
          <p:cNvGrpSpPr/>
          <p:nvPr/>
        </p:nvGrpSpPr>
        <p:grpSpPr>
          <a:xfrm>
            <a:off x="7429084" y="1845132"/>
            <a:ext cx="3886616" cy="1046441"/>
            <a:chOff x="7429084" y="2527303"/>
            <a:chExt cx="3886616" cy="1046441"/>
          </a:xfrm>
        </p:grpSpPr>
        <p:sp>
          <p:nvSpPr>
            <p:cNvPr id="24" name="文本框 23"/>
            <p:cNvSpPr txBox="1"/>
            <p:nvPr/>
          </p:nvSpPr>
          <p:spPr>
            <a:xfrm>
              <a:off x="7429084" y="2527303"/>
              <a:ext cx="2140355" cy="400110"/>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
                  <a:schemeClr val="tx1">
                    <a:lumMod val="75000"/>
                    <a:lumOff val="25000"/>
                  </a:schemeClr>
                </a:buClr>
                <a:buSzTx/>
                <a:buFont typeface="Wingdings" panose="05000000000000000000" pitchFamily="2" charset="2"/>
                <a:buChar char="l"/>
                <a:defRPr/>
              </a:pPr>
              <a:r>
                <a:rPr kumimoji="0" lang="zh-CN" altLang="en-US" sz="2000" b="1" i="0" u="none" strike="noStrike" kern="0" cap="none" spc="300" normalizeH="0" baseline="0" noProof="0" dirty="0">
                  <a:ln>
                    <a:noFill/>
                  </a:ln>
                  <a:solidFill>
                    <a:schemeClr val="tx1">
                      <a:lumMod val="75000"/>
                      <a:lumOff val="25000"/>
                    </a:schemeClr>
                  </a:solidFill>
                  <a:effectLst/>
                  <a:uLnTx/>
                  <a:uFillTx/>
                  <a:latin typeface="+mj-ea"/>
                  <a:ea typeface="+mj-ea"/>
                </a:rPr>
                <a:t>这里是标题</a:t>
              </a:r>
              <a:endParaRPr kumimoji="0" lang="zh-CN" altLang="en-US" sz="2000" b="1" i="0" u="none" strike="noStrike" kern="0" cap="none" spc="300" normalizeH="0" baseline="0" noProof="0" dirty="0">
                <a:ln>
                  <a:noFill/>
                </a:ln>
                <a:solidFill>
                  <a:schemeClr val="tx1">
                    <a:lumMod val="75000"/>
                    <a:lumOff val="25000"/>
                  </a:schemeClr>
                </a:solidFill>
                <a:effectLst/>
                <a:uLnTx/>
                <a:uFillTx/>
                <a:latin typeface="+mj-ea"/>
                <a:ea typeface="+mj-ea"/>
              </a:endParaRPr>
            </a:p>
          </p:txBody>
        </p:sp>
        <p:sp>
          <p:nvSpPr>
            <p:cNvPr id="25" name="矩形 24"/>
            <p:cNvSpPr/>
            <p:nvPr/>
          </p:nvSpPr>
          <p:spPr>
            <a:xfrm flipH="1">
              <a:off x="7689100" y="2927413"/>
              <a:ext cx="3626600" cy="64633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300" normalizeH="0" baseline="0" noProof="0" dirty="0">
                  <a:ln>
                    <a:noFill/>
                  </a:ln>
                  <a:solidFill>
                    <a:schemeClr val="tx1">
                      <a:lumMod val="75000"/>
                      <a:lumOff val="25000"/>
                    </a:schemeClr>
                  </a:solidFill>
                  <a:effectLst/>
                  <a:uLnTx/>
                  <a:uFillTx/>
                </a:rPr>
                <a:t>用户可以在投影仪或者计算机上进行演示也可以将演示文稿打印出来，制作成胶片</a:t>
              </a:r>
              <a:endParaRPr kumimoji="0" lang="zh-CN" altLang="en-US" sz="1200" b="0" i="0" u="none" strike="noStrike" kern="0" cap="none" spc="300" normalizeH="0" baseline="0" noProof="0" dirty="0">
                <a:ln>
                  <a:noFill/>
                </a:ln>
                <a:solidFill>
                  <a:schemeClr val="tx1">
                    <a:lumMod val="75000"/>
                    <a:lumOff val="25000"/>
                  </a:schemeClr>
                </a:solidFill>
                <a:effectLst/>
                <a:uLnTx/>
                <a:uFillTx/>
              </a:endParaRPr>
            </a:p>
          </p:txBody>
        </p:sp>
      </p:grpSp>
      <p:grpSp>
        <p:nvGrpSpPr>
          <p:cNvPr id="26" name="组合 25"/>
          <p:cNvGrpSpPr/>
          <p:nvPr/>
        </p:nvGrpSpPr>
        <p:grpSpPr>
          <a:xfrm>
            <a:off x="7429084" y="3185144"/>
            <a:ext cx="3886616" cy="1005125"/>
            <a:chOff x="7429084" y="3867315"/>
            <a:chExt cx="3886616" cy="1005125"/>
          </a:xfrm>
        </p:grpSpPr>
        <p:sp>
          <p:nvSpPr>
            <p:cNvPr id="27" name="文本框 26"/>
            <p:cNvSpPr txBox="1"/>
            <p:nvPr/>
          </p:nvSpPr>
          <p:spPr>
            <a:xfrm>
              <a:off x="7429084" y="3867315"/>
              <a:ext cx="2140355" cy="400110"/>
            </a:xfrm>
            <a:prstGeom prst="rect">
              <a:avLst/>
            </a:prstGeom>
            <a:noFill/>
          </p:spPr>
          <p:txBody>
            <a:bodyPr wrap="square" rtlCol="0">
              <a:spAutoFit/>
            </a:bodyPr>
            <a:lstStyle/>
            <a:p>
              <a:pPr marL="285750" indent="-285750">
                <a:buClr>
                  <a:schemeClr val="tx1">
                    <a:lumMod val="75000"/>
                    <a:lumOff val="25000"/>
                  </a:schemeClr>
                </a:buClr>
                <a:buFont typeface="Wingdings" panose="05000000000000000000" pitchFamily="2" charset="2"/>
                <a:buChar char="l"/>
                <a:defRPr/>
              </a:pPr>
              <a:r>
                <a:rPr lang="zh-CN" altLang="en-US" sz="2000" b="1" kern="0" spc="300" dirty="0">
                  <a:solidFill>
                    <a:schemeClr val="tx1">
                      <a:lumMod val="75000"/>
                      <a:lumOff val="25000"/>
                    </a:schemeClr>
                  </a:solidFill>
                  <a:latin typeface="+mj-ea"/>
                  <a:ea typeface="+mj-ea"/>
                </a:rPr>
                <a:t>这里是标题</a:t>
              </a:r>
              <a:endParaRPr lang="zh-CN" altLang="en-US" sz="2000" b="1" kern="0" spc="300" dirty="0">
                <a:solidFill>
                  <a:schemeClr val="tx1">
                    <a:lumMod val="75000"/>
                    <a:lumOff val="25000"/>
                  </a:schemeClr>
                </a:solidFill>
                <a:latin typeface="+mj-ea"/>
                <a:ea typeface="+mj-ea"/>
              </a:endParaRPr>
            </a:p>
          </p:txBody>
        </p:sp>
        <p:sp>
          <p:nvSpPr>
            <p:cNvPr id="28" name="矩形 27"/>
            <p:cNvSpPr/>
            <p:nvPr/>
          </p:nvSpPr>
          <p:spPr>
            <a:xfrm flipH="1">
              <a:off x="7689100" y="4226109"/>
              <a:ext cx="3626600" cy="64633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300" normalizeH="0" baseline="0" noProof="0" dirty="0">
                  <a:ln>
                    <a:noFill/>
                  </a:ln>
                  <a:solidFill>
                    <a:schemeClr val="tx1">
                      <a:lumMod val="75000"/>
                      <a:lumOff val="25000"/>
                    </a:schemeClr>
                  </a:solidFill>
                  <a:effectLst/>
                  <a:uLnTx/>
                  <a:uFillTx/>
                </a:rPr>
                <a:t>用户可以在投影仪或者计算机上进行演示也可以将演示文稿打印出来，制作成胶片</a:t>
              </a:r>
              <a:endParaRPr kumimoji="0" lang="zh-CN" altLang="en-US" sz="1200" b="0" i="0" u="none" strike="noStrike" kern="0" cap="none" spc="300" normalizeH="0" baseline="0" noProof="0" dirty="0">
                <a:ln>
                  <a:noFill/>
                </a:ln>
                <a:solidFill>
                  <a:schemeClr val="tx1">
                    <a:lumMod val="75000"/>
                    <a:lumOff val="25000"/>
                  </a:schemeClr>
                </a:solidFill>
                <a:effectLst/>
                <a:uLnTx/>
                <a:uFillTx/>
              </a:endParaRPr>
            </a:p>
          </p:txBody>
        </p:sp>
      </p:grpSp>
      <p:grpSp>
        <p:nvGrpSpPr>
          <p:cNvPr id="29" name="组合 28"/>
          <p:cNvGrpSpPr/>
          <p:nvPr/>
        </p:nvGrpSpPr>
        <p:grpSpPr>
          <a:xfrm>
            <a:off x="7429084" y="4525156"/>
            <a:ext cx="3886616" cy="1058162"/>
            <a:chOff x="7429084" y="5207327"/>
            <a:chExt cx="3886616" cy="1058162"/>
          </a:xfrm>
        </p:grpSpPr>
        <p:sp>
          <p:nvSpPr>
            <p:cNvPr id="30" name="文本框 29"/>
            <p:cNvSpPr txBox="1"/>
            <p:nvPr/>
          </p:nvSpPr>
          <p:spPr>
            <a:xfrm>
              <a:off x="7429084" y="5207327"/>
              <a:ext cx="2140355" cy="400110"/>
            </a:xfrm>
            <a:prstGeom prst="rect">
              <a:avLst/>
            </a:prstGeom>
            <a:noFill/>
          </p:spPr>
          <p:txBody>
            <a:bodyPr wrap="square" rtlCol="0">
              <a:spAutoFit/>
            </a:bodyPr>
            <a:lstStyle/>
            <a:p>
              <a:pPr marL="285750" indent="-285750">
                <a:buClr>
                  <a:schemeClr val="tx1">
                    <a:lumMod val="75000"/>
                    <a:lumOff val="25000"/>
                  </a:schemeClr>
                </a:buClr>
                <a:buFont typeface="Wingdings" panose="05000000000000000000" pitchFamily="2" charset="2"/>
                <a:buChar char="l"/>
                <a:defRPr/>
              </a:pPr>
              <a:r>
                <a:rPr lang="zh-CN" altLang="en-US" sz="2000" b="1" kern="0" spc="300" dirty="0">
                  <a:solidFill>
                    <a:schemeClr val="tx1">
                      <a:lumMod val="75000"/>
                      <a:lumOff val="25000"/>
                    </a:schemeClr>
                  </a:solidFill>
                  <a:latin typeface="+mj-ea"/>
                  <a:ea typeface="+mj-ea"/>
                </a:rPr>
                <a:t>这里是标题</a:t>
              </a:r>
              <a:endParaRPr lang="zh-CN" altLang="en-US" sz="2000" b="1" kern="0" spc="300" dirty="0">
                <a:solidFill>
                  <a:schemeClr val="tx1">
                    <a:lumMod val="75000"/>
                    <a:lumOff val="25000"/>
                  </a:schemeClr>
                </a:solidFill>
                <a:latin typeface="+mj-ea"/>
                <a:ea typeface="+mj-ea"/>
              </a:endParaRPr>
            </a:p>
          </p:txBody>
        </p:sp>
        <p:sp>
          <p:nvSpPr>
            <p:cNvPr id="31" name="矩形 30"/>
            <p:cNvSpPr/>
            <p:nvPr/>
          </p:nvSpPr>
          <p:spPr>
            <a:xfrm flipH="1">
              <a:off x="7689100" y="5619158"/>
              <a:ext cx="3626600" cy="64633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300" normalizeH="0" baseline="0" noProof="0" dirty="0">
                  <a:ln>
                    <a:noFill/>
                  </a:ln>
                  <a:solidFill>
                    <a:schemeClr val="tx1">
                      <a:lumMod val="75000"/>
                      <a:lumOff val="25000"/>
                    </a:schemeClr>
                  </a:solidFill>
                  <a:effectLst/>
                  <a:uLnTx/>
                  <a:uFillTx/>
                </a:rPr>
                <a:t>用户可以在投影仪或者计算机上进行演示也可以将演示文稿打印出来，制作成胶片</a:t>
              </a:r>
              <a:endParaRPr kumimoji="0" lang="zh-CN" altLang="en-US" sz="1200" b="0" i="0" u="none" strike="noStrike" kern="0" cap="none" spc="300" normalizeH="0" baseline="0" noProof="0" dirty="0">
                <a:ln>
                  <a:noFill/>
                </a:ln>
                <a:solidFill>
                  <a:schemeClr val="tx1">
                    <a:lumMod val="75000"/>
                    <a:lumOff val="25000"/>
                  </a:schemeClr>
                </a:solidFill>
                <a:effectLst/>
                <a:uLnTx/>
                <a:uFillTx/>
              </a:endParaRPr>
            </a:p>
          </p:txBody>
        </p:sp>
      </p:grpSp>
      <p:grpSp>
        <p:nvGrpSpPr>
          <p:cNvPr id="32" name="组合 31"/>
          <p:cNvGrpSpPr/>
          <p:nvPr/>
        </p:nvGrpSpPr>
        <p:grpSpPr>
          <a:xfrm>
            <a:off x="6414847" y="3514950"/>
            <a:ext cx="274498" cy="273502"/>
            <a:chOff x="3618897" y="2279040"/>
            <a:chExt cx="706229" cy="703668"/>
          </a:xfrm>
          <a:solidFill>
            <a:schemeClr val="bg1"/>
          </a:solidFill>
        </p:grpSpPr>
        <p:sp>
          <p:nvSpPr>
            <p:cNvPr id="33"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6" name="组合 35"/>
          <p:cNvGrpSpPr/>
          <p:nvPr/>
        </p:nvGrpSpPr>
        <p:grpSpPr>
          <a:xfrm>
            <a:off x="5189333" y="2155342"/>
            <a:ext cx="273218" cy="275065"/>
            <a:chOff x="5042691" y="2273920"/>
            <a:chExt cx="702937" cy="707692"/>
          </a:xfrm>
          <a:solidFill>
            <a:schemeClr val="bg1"/>
          </a:solidFill>
        </p:grpSpPr>
        <p:sp>
          <p:nvSpPr>
            <p:cNvPr id="37"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9" name="组合 38"/>
          <p:cNvGrpSpPr/>
          <p:nvPr/>
        </p:nvGrpSpPr>
        <p:grpSpPr>
          <a:xfrm>
            <a:off x="5158144" y="4870749"/>
            <a:ext cx="275207" cy="273360"/>
            <a:chOff x="6463926" y="2278309"/>
            <a:chExt cx="708057" cy="703302"/>
          </a:xfrm>
          <a:solidFill>
            <a:schemeClr val="bg1"/>
          </a:solidFill>
        </p:grpSpPr>
        <p:sp>
          <p:nvSpPr>
            <p:cNvPr id="40"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1"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5057"/>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childTnLst>
                              </p:cTn>
                            </p:par>
                            <p:par>
                              <p:cTn id="18" fill="hold">
                                <p:stCondLst>
                                  <p:cond delay="1651"/>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2151"/>
                                </p:stCondLst>
                                <p:childTnLst>
                                  <p:par>
                                    <p:cTn id="28" presetID="22" presetClass="entr" presetSubtype="1"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800"/>
                                            <p:tgtEl>
                                              <p:spTgt spid="19"/>
                                            </p:tgtEl>
                                          </p:cBhvr>
                                        </p:animEffect>
                                      </p:childTnLst>
                                    </p:cTn>
                                  </p:par>
                                  <p:par>
                                    <p:cTn id="31" presetID="2" presetClass="entr" presetSubtype="4" accel="60000" fill="hold" grpId="0" nodeType="withEffect" p14:presetBounceEnd="40000">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14:bounceEnd="40000">
                                          <p:cBhvr additive="base">
                                            <p:cTn id="33" dur="500" fill="hold"/>
                                            <p:tgtEl>
                                              <p:spTgt spid="20"/>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accel="60000" fill="hold" grpId="0" nodeType="withEffect" p14:presetBounceEnd="40000">
                                      <p:stCondLst>
                                        <p:cond delay="200"/>
                                      </p:stCondLst>
                                      <p:childTnLst>
                                        <p:set>
                                          <p:cBhvr>
                                            <p:cTn id="36" dur="1" fill="hold">
                                              <p:stCondLst>
                                                <p:cond delay="0"/>
                                              </p:stCondLst>
                                            </p:cTn>
                                            <p:tgtEl>
                                              <p:spTgt spid="21"/>
                                            </p:tgtEl>
                                            <p:attrNameLst>
                                              <p:attrName>style.visibility</p:attrName>
                                            </p:attrNameLst>
                                          </p:cBhvr>
                                          <p:to>
                                            <p:strVal val="visible"/>
                                          </p:to>
                                        </p:set>
                                        <p:anim calcmode="lin" valueType="num" p14:bounceEnd="40000">
                                          <p:cBhvr additive="base">
                                            <p:cTn id="37" dur="5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accel="60000" fill="hold" grpId="0" nodeType="withEffect" p14:presetBounceEnd="40000">
                                      <p:stCondLst>
                                        <p:cond delay="400"/>
                                      </p:stCondLst>
                                      <p:childTnLst>
                                        <p:set>
                                          <p:cBhvr>
                                            <p:cTn id="40" dur="1" fill="hold">
                                              <p:stCondLst>
                                                <p:cond delay="0"/>
                                              </p:stCondLst>
                                            </p:cTn>
                                            <p:tgtEl>
                                              <p:spTgt spid="22"/>
                                            </p:tgtEl>
                                            <p:attrNameLst>
                                              <p:attrName>style.visibility</p:attrName>
                                            </p:attrNameLst>
                                          </p:cBhvr>
                                          <p:to>
                                            <p:strVal val="visible"/>
                                          </p:to>
                                        </p:set>
                                        <p:anim calcmode="lin" valueType="num" p14:bounceEnd="40000">
                                          <p:cBhvr additive="base">
                                            <p:cTn id="41"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3151"/>
                                </p:stCondLst>
                                <p:childTnLst>
                                  <p:par>
                                    <p:cTn id="44" presetID="45"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anim calcmode="lin" valueType="num">
                                          <p:cBhvr>
                                            <p:cTn id="47" dur="500" fill="hold"/>
                                            <p:tgtEl>
                                              <p:spTgt spid="36"/>
                                            </p:tgtEl>
                                            <p:attrNameLst>
                                              <p:attrName>ppt_w</p:attrName>
                                            </p:attrNameLst>
                                          </p:cBhvr>
                                          <p:tavLst>
                                            <p:tav tm="0" fmla="#ppt_w*sin(2.5*pi*$)">
                                              <p:val>
                                                <p:fltVal val="0"/>
                                              </p:val>
                                            </p:tav>
                                            <p:tav tm="100000">
                                              <p:val>
                                                <p:fltVal val="1"/>
                                              </p:val>
                                            </p:tav>
                                          </p:tavLst>
                                        </p:anim>
                                        <p:anim calcmode="lin" valueType="num">
                                          <p:cBhvr>
                                            <p:cTn id="48" dur="500" fill="hold"/>
                                            <p:tgtEl>
                                              <p:spTgt spid="36"/>
                                            </p:tgtEl>
                                            <p:attrNameLst>
                                              <p:attrName>ppt_h</p:attrName>
                                            </p:attrNameLst>
                                          </p:cBhvr>
                                          <p:tavLst>
                                            <p:tav tm="0">
                                              <p:val>
                                                <p:strVal val="#ppt_h"/>
                                              </p:val>
                                            </p:tav>
                                            <p:tav tm="100000">
                                              <p:val>
                                                <p:strVal val="#ppt_h"/>
                                              </p:val>
                                            </p:tav>
                                          </p:tavLst>
                                        </p:anim>
                                      </p:childTnLst>
                                    </p:cTn>
                                  </p:par>
                                </p:childTnLst>
                              </p:cTn>
                            </p:par>
                            <p:par>
                              <p:cTn id="49" fill="hold">
                                <p:stCondLst>
                                  <p:cond delay="3651"/>
                                </p:stCondLst>
                                <p:childTnLst>
                                  <p:par>
                                    <p:cTn id="50" presetID="22" presetClass="entr" presetSubtype="8"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childTnLst>
                              </p:cTn>
                            </p:par>
                            <p:par>
                              <p:cTn id="53" fill="hold">
                                <p:stCondLst>
                                  <p:cond delay="4151"/>
                                </p:stCondLst>
                                <p:childTnLst>
                                  <p:par>
                                    <p:cTn id="54" presetID="45" presetClass="entr" presetSubtype="0" fill="hold" nodeType="after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anim calcmode="lin" valueType="num">
                                          <p:cBhvr>
                                            <p:cTn id="57" dur="500" fill="hold"/>
                                            <p:tgtEl>
                                              <p:spTgt spid="32"/>
                                            </p:tgtEl>
                                            <p:attrNameLst>
                                              <p:attrName>ppt_w</p:attrName>
                                            </p:attrNameLst>
                                          </p:cBhvr>
                                          <p:tavLst>
                                            <p:tav tm="0" fmla="#ppt_w*sin(2.5*pi*$)">
                                              <p:val>
                                                <p:fltVal val="0"/>
                                              </p:val>
                                            </p:tav>
                                            <p:tav tm="100000">
                                              <p:val>
                                                <p:fltVal val="1"/>
                                              </p:val>
                                            </p:tav>
                                          </p:tavLst>
                                        </p:anim>
                                        <p:anim calcmode="lin" valueType="num">
                                          <p:cBhvr>
                                            <p:cTn id="58" dur="500" fill="hold"/>
                                            <p:tgtEl>
                                              <p:spTgt spid="32"/>
                                            </p:tgtEl>
                                            <p:attrNameLst>
                                              <p:attrName>ppt_h</p:attrName>
                                            </p:attrNameLst>
                                          </p:cBhvr>
                                          <p:tavLst>
                                            <p:tav tm="0">
                                              <p:val>
                                                <p:strVal val="#ppt_h"/>
                                              </p:val>
                                            </p:tav>
                                            <p:tav tm="100000">
                                              <p:val>
                                                <p:strVal val="#ppt_h"/>
                                              </p:val>
                                            </p:tav>
                                          </p:tavLst>
                                        </p:anim>
                                      </p:childTnLst>
                                    </p:cTn>
                                  </p:par>
                                </p:childTnLst>
                              </p:cTn>
                            </p:par>
                            <p:par>
                              <p:cTn id="59" fill="hold">
                                <p:stCondLst>
                                  <p:cond delay="4651"/>
                                </p:stCondLst>
                                <p:childTnLst>
                                  <p:par>
                                    <p:cTn id="60" presetID="22" presetClass="entr" presetSubtype="8"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par>
                              <p:cTn id="63" fill="hold">
                                <p:stCondLst>
                                  <p:cond delay="5151"/>
                                </p:stCondLst>
                                <p:childTnLst>
                                  <p:par>
                                    <p:cTn id="64" presetID="45" presetClass="entr" presetSubtype="0" fill="hold" nodeType="after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500"/>
                                            <p:tgtEl>
                                              <p:spTgt spid="39"/>
                                            </p:tgtEl>
                                          </p:cBhvr>
                                        </p:animEffect>
                                        <p:anim calcmode="lin" valueType="num">
                                          <p:cBhvr>
                                            <p:cTn id="67" dur="500" fill="hold"/>
                                            <p:tgtEl>
                                              <p:spTgt spid="39"/>
                                            </p:tgtEl>
                                            <p:attrNameLst>
                                              <p:attrName>ppt_w</p:attrName>
                                            </p:attrNameLst>
                                          </p:cBhvr>
                                          <p:tavLst>
                                            <p:tav tm="0" fmla="#ppt_w*sin(2.5*pi*$)">
                                              <p:val>
                                                <p:fltVal val="0"/>
                                              </p:val>
                                            </p:tav>
                                            <p:tav tm="100000">
                                              <p:val>
                                                <p:fltVal val="1"/>
                                              </p:val>
                                            </p:tav>
                                          </p:tavLst>
                                        </p:anim>
                                        <p:anim calcmode="lin" valueType="num">
                                          <p:cBhvr>
                                            <p:cTn id="68" dur="500" fill="hold"/>
                                            <p:tgtEl>
                                              <p:spTgt spid="39"/>
                                            </p:tgtEl>
                                            <p:attrNameLst>
                                              <p:attrName>ppt_h</p:attrName>
                                            </p:attrNameLst>
                                          </p:cBhvr>
                                          <p:tavLst>
                                            <p:tav tm="0">
                                              <p:val>
                                                <p:strVal val="#ppt_h"/>
                                              </p:val>
                                            </p:tav>
                                            <p:tav tm="100000">
                                              <p:val>
                                                <p:strVal val="#ppt_h"/>
                                              </p:val>
                                            </p:tav>
                                          </p:tavLst>
                                        </p:anim>
                                      </p:childTnLst>
                                    </p:cTn>
                                  </p:par>
                                </p:childTnLst>
                              </p:cTn>
                            </p:par>
                            <p:par>
                              <p:cTn id="69" fill="hold">
                                <p:stCondLst>
                                  <p:cond delay="5651"/>
                                </p:stCondLst>
                                <p:childTnLst>
                                  <p:par>
                                    <p:cTn id="70" presetID="22" presetClass="entr" presetSubtype="8" fill="hold"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p:bldP spid="19" grpId="0" animBg="1"/>
          <p:bldP spid="20" grpId="0" animBg="1"/>
          <p:bldP spid="21" grpId="0" animBg="1"/>
          <p:bldP spid="2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5057"/>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childTnLst>
                              </p:cTn>
                            </p:par>
                            <p:par>
                              <p:cTn id="18" fill="hold">
                                <p:stCondLst>
                                  <p:cond delay="1651"/>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2151"/>
                                </p:stCondLst>
                                <p:childTnLst>
                                  <p:par>
                                    <p:cTn id="28" presetID="22" presetClass="entr" presetSubtype="1"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800"/>
                                            <p:tgtEl>
                                              <p:spTgt spid="19"/>
                                            </p:tgtEl>
                                          </p:cBhvr>
                                        </p:animEffect>
                                      </p:childTnLst>
                                    </p:cTn>
                                  </p:par>
                                  <p:par>
                                    <p:cTn id="31" presetID="2" presetClass="entr" presetSubtype="4" accel="6000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accel="60000" fill="hold" grpId="0" nodeType="withEffect">
                                      <p:stCondLst>
                                        <p:cond delay="2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accel="60000" fill="hold" grpId="0" nodeType="withEffect">
                                      <p:stCondLst>
                                        <p:cond delay="4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3151"/>
                                </p:stCondLst>
                                <p:childTnLst>
                                  <p:par>
                                    <p:cTn id="44" presetID="45"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anim calcmode="lin" valueType="num">
                                          <p:cBhvr>
                                            <p:cTn id="47" dur="500" fill="hold"/>
                                            <p:tgtEl>
                                              <p:spTgt spid="36"/>
                                            </p:tgtEl>
                                            <p:attrNameLst>
                                              <p:attrName>ppt_w</p:attrName>
                                            </p:attrNameLst>
                                          </p:cBhvr>
                                          <p:tavLst>
                                            <p:tav tm="0" fmla="#ppt_w*sin(2.5*pi*$)">
                                              <p:val>
                                                <p:fltVal val="0"/>
                                              </p:val>
                                            </p:tav>
                                            <p:tav tm="100000">
                                              <p:val>
                                                <p:fltVal val="1"/>
                                              </p:val>
                                            </p:tav>
                                          </p:tavLst>
                                        </p:anim>
                                        <p:anim calcmode="lin" valueType="num">
                                          <p:cBhvr>
                                            <p:cTn id="48" dur="500" fill="hold"/>
                                            <p:tgtEl>
                                              <p:spTgt spid="36"/>
                                            </p:tgtEl>
                                            <p:attrNameLst>
                                              <p:attrName>ppt_h</p:attrName>
                                            </p:attrNameLst>
                                          </p:cBhvr>
                                          <p:tavLst>
                                            <p:tav tm="0">
                                              <p:val>
                                                <p:strVal val="#ppt_h"/>
                                              </p:val>
                                            </p:tav>
                                            <p:tav tm="100000">
                                              <p:val>
                                                <p:strVal val="#ppt_h"/>
                                              </p:val>
                                            </p:tav>
                                          </p:tavLst>
                                        </p:anim>
                                      </p:childTnLst>
                                    </p:cTn>
                                  </p:par>
                                </p:childTnLst>
                              </p:cTn>
                            </p:par>
                            <p:par>
                              <p:cTn id="49" fill="hold">
                                <p:stCondLst>
                                  <p:cond delay="3651"/>
                                </p:stCondLst>
                                <p:childTnLst>
                                  <p:par>
                                    <p:cTn id="50" presetID="22" presetClass="entr" presetSubtype="8"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childTnLst>
                              </p:cTn>
                            </p:par>
                            <p:par>
                              <p:cTn id="53" fill="hold">
                                <p:stCondLst>
                                  <p:cond delay="4151"/>
                                </p:stCondLst>
                                <p:childTnLst>
                                  <p:par>
                                    <p:cTn id="54" presetID="45" presetClass="entr" presetSubtype="0" fill="hold" nodeType="after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anim calcmode="lin" valueType="num">
                                          <p:cBhvr>
                                            <p:cTn id="57" dur="500" fill="hold"/>
                                            <p:tgtEl>
                                              <p:spTgt spid="32"/>
                                            </p:tgtEl>
                                            <p:attrNameLst>
                                              <p:attrName>ppt_w</p:attrName>
                                            </p:attrNameLst>
                                          </p:cBhvr>
                                          <p:tavLst>
                                            <p:tav tm="0" fmla="#ppt_w*sin(2.5*pi*$)">
                                              <p:val>
                                                <p:fltVal val="0"/>
                                              </p:val>
                                            </p:tav>
                                            <p:tav tm="100000">
                                              <p:val>
                                                <p:fltVal val="1"/>
                                              </p:val>
                                            </p:tav>
                                          </p:tavLst>
                                        </p:anim>
                                        <p:anim calcmode="lin" valueType="num">
                                          <p:cBhvr>
                                            <p:cTn id="58" dur="500" fill="hold"/>
                                            <p:tgtEl>
                                              <p:spTgt spid="32"/>
                                            </p:tgtEl>
                                            <p:attrNameLst>
                                              <p:attrName>ppt_h</p:attrName>
                                            </p:attrNameLst>
                                          </p:cBhvr>
                                          <p:tavLst>
                                            <p:tav tm="0">
                                              <p:val>
                                                <p:strVal val="#ppt_h"/>
                                              </p:val>
                                            </p:tav>
                                            <p:tav tm="100000">
                                              <p:val>
                                                <p:strVal val="#ppt_h"/>
                                              </p:val>
                                            </p:tav>
                                          </p:tavLst>
                                        </p:anim>
                                      </p:childTnLst>
                                    </p:cTn>
                                  </p:par>
                                </p:childTnLst>
                              </p:cTn>
                            </p:par>
                            <p:par>
                              <p:cTn id="59" fill="hold">
                                <p:stCondLst>
                                  <p:cond delay="4651"/>
                                </p:stCondLst>
                                <p:childTnLst>
                                  <p:par>
                                    <p:cTn id="60" presetID="22" presetClass="entr" presetSubtype="8"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par>
                              <p:cTn id="63" fill="hold">
                                <p:stCondLst>
                                  <p:cond delay="5151"/>
                                </p:stCondLst>
                                <p:childTnLst>
                                  <p:par>
                                    <p:cTn id="64" presetID="45" presetClass="entr" presetSubtype="0" fill="hold" nodeType="after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500"/>
                                            <p:tgtEl>
                                              <p:spTgt spid="39"/>
                                            </p:tgtEl>
                                          </p:cBhvr>
                                        </p:animEffect>
                                        <p:anim calcmode="lin" valueType="num">
                                          <p:cBhvr>
                                            <p:cTn id="67" dur="500" fill="hold"/>
                                            <p:tgtEl>
                                              <p:spTgt spid="39"/>
                                            </p:tgtEl>
                                            <p:attrNameLst>
                                              <p:attrName>ppt_w</p:attrName>
                                            </p:attrNameLst>
                                          </p:cBhvr>
                                          <p:tavLst>
                                            <p:tav tm="0" fmla="#ppt_w*sin(2.5*pi*$)">
                                              <p:val>
                                                <p:fltVal val="0"/>
                                              </p:val>
                                            </p:tav>
                                            <p:tav tm="100000">
                                              <p:val>
                                                <p:fltVal val="1"/>
                                              </p:val>
                                            </p:tav>
                                          </p:tavLst>
                                        </p:anim>
                                        <p:anim calcmode="lin" valueType="num">
                                          <p:cBhvr>
                                            <p:cTn id="68" dur="500" fill="hold"/>
                                            <p:tgtEl>
                                              <p:spTgt spid="39"/>
                                            </p:tgtEl>
                                            <p:attrNameLst>
                                              <p:attrName>ppt_h</p:attrName>
                                            </p:attrNameLst>
                                          </p:cBhvr>
                                          <p:tavLst>
                                            <p:tav tm="0">
                                              <p:val>
                                                <p:strVal val="#ppt_h"/>
                                              </p:val>
                                            </p:tav>
                                            <p:tav tm="100000">
                                              <p:val>
                                                <p:strVal val="#ppt_h"/>
                                              </p:val>
                                            </p:tav>
                                          </p:tavLst>
                                        </p:anim>
                                      </p:childTnLst>
                                    </p:cTn>
                                  </p:par>
                                </p:childTnLst>
                              </p:cTn>
                            </p:par>
                            <p:par>
                              <p:cTn id="69" fill="hold">
                                <p:stCondLst>
                                  <p:cond delay="5651"/>
                                </p:stCondLst>
                                <p:childTnLst>
                                  <p:par>
                                    <p:cTn id="70" presetID="22" presetClass="entr" presetSubtype="8" fill="hold"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p:bldP spid="19" grpId="0" animBg="1"/>
          <p:bldP spid="20" grpId="0" animBg="1"/>
          <p:bldP spid="21" grpId="0" animBg="1"/>
          <p:bldP spid="22"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033237" y="3656954"/>
            <a:ext cx="4693921" cy="3201046"/>
          </a:xfrm>
          <a:prstGeom prst="rect">
            <a:avLst/>
          </a:prstGeom>
          <a:solidFill>
            <a:srgbClr val="FF00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9" name="Shape 658"/>
          <p:cNvSpPr txBox="1"/>
          <p:nvPr/>
        </p:nvSpPr>
        <p:spPr>
          <a:xfrm>
            <a:off x="9177988" y="2653967"/>
            <a:ext cx="2101222" cy="15989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accent1">
                    <a:lumMod val="75000"/>
                  </a:schemeClr>
                </a:solidFill>
              </a:rPr>
              <a:t>Gallery</a:t>
            </a:r>
            <a:endParaRPr lang="en-US" b="1" dirty="0">
              <a:solidFill>
                <a:schemeClr val="accent1">
                  <a:lumMod val="75000"/>
                </a:schemeClr>
              </a:solidFill>
            </a:endParaRPr>
          </a:p>
          <a:p>
            <a:r>
              <a:rPr lang="en-US" b="1" dirty="0">
                <a:solidFill>
                  <a:schemeClr val="accent1">
                    <a:lumMod val="75000"/>
                  </a:schemeClr>
                </a:solidFill>
              </a:rPr>
              <a:t>Section</a:t>
            </a:r>
            <a:endParaRPr lang="en-US" b="1" dirty="0">
              <a:solidFill>
                <a:schemeClr val="accent1">
                  <a:lumMod val="75000"/>
                </a:schemeClr>
              </a:solidFill>
            </a:endParaRPr>
          </a:p>
          <a:p>
            <a:r>
              <a:rPr lang="en-US" b="1" dirty="0">
                <a:solidFill>
                  <a:schemeClr val="accent1">
                    <a:lumMod val="75000"/>
                  </a:schemeClr>
                </a:solidFill>
              </a:rPr>
              <a:t>Slide</a:t>
            </a:r>
            <a:endParaRPr lang="en-US" b="1" dirty="0">
              <a:solidFill>
                <a:schemeClr val="accent1">
                  <a:lumMod val="75000"/>
                </a:schemeClr>
              </a:solidFill>
            </a:endParaRPr>
          </a:p>
        </p:txBody>
      </p:sp>
      <p:sp>
        <p:nvSpPr>
          <p:cNvPr id="30" name="Rectangle 63"/>
          <p:cNvSpPr/>
          <p:nvPr/>
        </p:nvSpPr>
        <p:spPr>
          <a:xfrm>
            <a:off x="3715969" y="4256454"/>
            <a:ext cx="4208154" cy="499624"/>
          </a:xfrm>
          <a:prstGeom prst="rect">
            <a:avLst/>
          </a:prstGeom>
        </p:spPr>
        <p:txBody>
          <a:bodyPr wrap="square">
            <a:spAutoFit/>
          </a:bodyPr>
          <a:lstStyle/>
          <a:p>
            <a:pPr algn="l">
              <a:lnSpc>
                <a:spcPct val="150000"/>
              </a:lnSpc>
            </a:pPr>
            <a:r>
              <a:rPr lang="zh-CN" altLang="en-US" sz="2000" b="1" spc="300" dirty="0">
                <a:solidFill>
                  <a:schemeClr val="bg1"/>
                </a:solidFill>
                <a:latin typeface="+mj-ea"/>
                <a:ea typeface="+mj-ea"/>
              </a:rPr>
              <a:t>输入你的标题</a:t>
            </a:r>
            <a:endParaRPr lang="id-ID" sz="2000" b="1" spc="300" dirty="0">
              <a:solidFill>
                <a:schemeClr val="bg1"/>
              </a:solidFill>
              <a:latin typeface="+mj-ea"/>
              <a:ea typeface="+mj-ea"/>
            </a:endParaRPr>
          </a:p>
        </p:txBody>
      </p:sp>
      <p:sp>
        <p:nvSpPr>
          <p:cNvPr id="31" name="TextBox 34"/>
          <p:cNvSpPr txBox="1"/>
          <p:nvPr/>
        </p:nvSpPr>
        <p:spPr>
          <a:xfrm>
            <a:off x="3715969" y="4950187"/>
            <a:ext cx="3323375" cy="790601"/>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a:lnSpc>
                <a:spcPct val="150000"/>
              </a:lnSpc>
            </a:pPr>
            <a:r>
              <a:rPr lang="zh-CN" altLang="en-US" sz="1050" spc="600" dirty="0">
                <a:solidFill>
                  <a:schemeClr val="bg1"/>
                </a:solidFill>
                <a:latin typeface="+mj-ea"/>
                <a:ea typeface="+mj-ea"/>
              </a:rPr>
              <a:t>详细内容</a:t>
            </a:r>
            <a:r>
              <a:rPr lang="en-US" altLang="zh-CN" sz="1050" spc="600" dirty="0">
                <a:solidFill>
                  <a:schemeClr val="bg1"/>
                </a:solidFill>
                <a:latin typeface="+mj-ea"/>
                <a:ea typeface="+mj-ea"/>
              </a:rPr>
              <a:t>……</a:t>
            </a:r>
            <a:r>
              <a:rPr lang="zh-CN" altLang="en-US" sz="1050" spc="600" dirty="0">
                <a:solidFill>
                  <a:schemeClr val="bg1"/>
                </a:solidFill>
                <a:latin typeface="+mj-ea"/>
                <a:ea typeface="+mj-ea"/>
              </a:rPr>
              <a:t>点击输入本栏的具体文字，简明扼要的说明分项内容，此为概念图解。</a:t>
            </a:r>
            <a:endParaRPr lang="zh-CN" altLang="en-US" sz="1050" spc="600" dirty="0">
              <a:solidFill>
                <a:schemeClr val="bg1"/>
              </a:solidFill>
              <a:latin typeface="+mj-ea"/>
              <a:ea typeface="+mj-ea"/>
            </a:endParaRPr>
          </a:p>
        </p:txBody>
      </p:sp>
      <p:pic>
        <p:nvPicPr>
          <p:cNvPr id="32" name="图片占位符 10"/>
          <p:cNvPicPr>
            <a:picLocks noChangeAspect="1"/>
          </p:cNvPicPr>
          <p:nvPr/>
        </p:nvPicPr>
        <p:blipFill>
          <a:blip r:embed="rId1" cstate="print"/>
          <a:srcRect l="35238" r="35238"/>
          <a:stretch>
            <a:fillRect/>
          </a:stretch>
        </p:blipFill>
        <p:spPr>
          <a:xfrm>
            <a:off x="-2515" y="-2064"/>
            <a:ext cx="3037852" cy="6862127"/>
          </a:xfrm>
          <a:prstGeom prst="rect">
            <a:avLst/>
          </a:prstGeom>
        </p:spPr>
      </p:pic>
      <p:pic>
        <p:nvPicPr>
          <p:cNvPr id="33" name="图片占位符 15"/>
          <p:cNvPicPr>
            <a:picLocks noChangeAspect="1"/>
          </p:cNvPicPr>
          <p:nvPr/>
        </p:nvPicPr>
        <p:blipFill>
          <a:blip r:embed="rId2" cstate="print"/>
          <a:srcRect l="27698" r="27698"/>
          <a:stretch>
            <a:fillRect/>
          </a:stretch>
        </p:blipFill>
        <p:spPr>
          <a:xfrm>
            <a:off x="3033237" y="-647"/>
            <a:ext cx="2349501" cy="3657601"/>
          </a:xfrm>
          <a:prstGeom prst="rect">
            <a:avLst/>
          </a:prstGeom>
        </p:spPr>
      </p:pic>
      <p:pic>
        <p:nvPicPr>
          <p:cNvPr id="34" name="图片占位符 17"/>
          <p:cNvPicPr>
            <a:picLocks noChangeAspect="1"/>
          </p:cNvPicPr>
          <p:nvPr/>
        </p:nvPicPr>
        <p:blipFill>
          <a:blip r:embed="rId3" cstate="print"/>
          <a:srcRect l="27062" r="27062"/>
          <a:stretch>
            <a:fillRect/>
          </a:stretch>
        </p:blipFill>
        <p:spPr>
          <a:xfrm>
            <a:off x="5377657" y="-1980"/>
            <a:ext cx="2349501" cy="3660267"/>
          </a:xfrm>
          <a:prstGeom prst="rect">
            <a:avLst/>
          </a:prstGeom>
        </p:spPr>
      </p:pic>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sp>
        <p:nvSpPr>
          <p:cNvPr id="5" name="圆角矩形 3"/>
          <p:cNvSpPr/>
          <p:nvPr/>
        </p:nvSpPr>
        <p:spPr>
          <a:xfrm>
            <a:off x="1176225" y="3287727"/>
            <a:ext cx="1838550" cy="625450"/>
          </a:xfrm>
          <a:prstGeom prst="roundRect">
            <a:avLst>
              <a:gd name="adj" fmla="val 50000"/>
            </a:avLst>
          </a:prstGeom>
          <a:solidFill>
            <a:schemeClr val="accent2"/>
          </a:solidFill>
          <a:ln w="44450">
            <a:solidFill>
              <a:schemeClr val="bg1"/>
            </a:solidFill>
          </a:ln>
          <a:effectLst>
            <a:outerShdw blurRad="1016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4"/>
          <p:cNvSpPr/>
          <p:nvPr/>
        </p:nvSpPr>
        <p:spPr>
          <a:xfrm>
            <a:off x="3843225" y="3287727"/>
            <a:ext cx="1838550" cy="625450"/>
          </a:xfrm>
          <a:prstGeom prst="roundRect">
            <a:avLst>
              <a:gd name="adj" fmla="val 50000"/>
            </a:avLst>
          </a:prstGeom>
          <a:solidFill>
            <a:schemeClr val="accent3"/>
          </a:solidFill>
          <a:ln w="44450">
            <a:solidFill>
              <a:schemeClr val="bg1"/>
            </a:solidFill>
          </a:ln>
          <a:effectLst>
            <a:outerShdw blurRad="1016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5"/>
          <p:cNvSpPr/>
          <p:nvPr/>
        </p:nvSpPr>
        <p:spPr>
          <a:xfrm>
            <a:off x="6510225" y="3287727"/>
            <a:ext cx="1838550" cy="625450"/>
          </a:xfrm>
          <a:prstGeom prst="roundRect">
            <a:avLst>
              <a:gd name="adj" fmla="val 50000"/>
            </a:avLst>
          </a:prstGeom>
          <a:solidFill>
            <a:schemeClr val="accent4"/>
          </a:solidFill>
          <a:ln w="44450">
            <a:solidFill>
              <a:schemeClr val="bg1"/>
            </a:solidFill>
          </a:ln>
          <a:effectLst>
            <a:outerShdw blurRad="1016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6"/>
          <p:cNvSpPr/>
          <p:nvPr/>
        </p:nvSpPr>
        <p:spPr>
          <a:xfrm>
            <a:off x="9177225" y="3287727"/>
            <a:ext cx="1838550" cy="625450"/>
          </a:xfrm>
          <a:prstGeom prst="roundRect">
            <a:avLst>
              <a:gd name="adj" fmla="val 50000"/>
            </a:avLst>
          </a:prstGeom>
          <a:solidFill>
            <a:schemeClr val="accent5"/>
          </a:solidFill>
          <a:ln w="44450">
            <a:solidFill>
              <a:schemeClr val="bg1"/>
            </a:solidFill>
          </a:ln>
          <a:effectLst>
            <a:outerShdw blurRad="1016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319118" y="3397945"/>
            <a:ext cx="1552764" cy="461665"/>
          </a:xfrm>
          <a:prstGeom prst="rect">
            <a:avLst/>
          </a:prstGeom>
          <a:noFill/>
        </p:spPr>
        <p:txBody>
          <a:bodyPr wrap="square" rtlCol="0">
            <a:spAutoFit/>
          </a:bodyPr>
          <a:lstStyle/>
          <a:p>
            <a:pPr algn="ctr"/>
            <a:r>
              <a:rPr lang="en-US" altLang="zh-CN" sz="2400" spc="100" dirty="0">
                <a:solidFill>
                  <a:srgbClr val="FFFFFF"/>
                </a:solidFill>
                <a:latin typeface="Impact" panose="020B0806030902050204" pitchFamily="34" charset="0"/>
                <a:ea typeface="造字工房悦黑体验版常规体" pitchFamily="50" charset="-122"/>
              </a:rPr>
              <a:t>STEP 01</a:t>
            </a:r>
            <a:endParaRPr lang="zh-CN" altLang="en-US" sz="2400" spc="100" dirty="0">
              <a:solidFill>
                <a:srgbClr val="FFFFFF"/>
              </a:solidFill>
              <a:latin typeface="Impact" panose="020B0806030902050204" pitchFamily="34" charset="0"/>
              <a:ea typeface="造字工房悦黑体验版常规体" pitchFamily="50" charset="-122"/>
            </a:endParaRPr>
          </a:p>
        </p:txBody>
      </p:sp>
      <p:sp>
        <p:nvSpPr>
          <p:cNvPr id="13" name="文本框 12"/>
          <p:cNvSpPr txBox="1"/>
          <p:nvPr/>
        </p:nvSpPr>
        <p:spPr>
          <a:xfrm>
            <a:off x="3986118" y="3397945"/>
            <a:ext cx="1552764" cy="461665"/>
          </a:xfrm>
          <a:prstGeom prst="rect">
            <a:avLst/>
          </a:prstGeom>
          <a:noFill/>
        </p:spPr>
        <p:txBody>
          <a:bodyPr wrap="square" rtlCol="0">
            <a:spAutoFit/>
          </a:bodyPr>
          <a:lstStyle/>
          <a:p>
            <a:pPr algn="ctr"/>
            <a:r>
              <a:rPr lang="en-US" altLang="zh-CN" sz="2400" spc="100" dirty="0">
                <a:solidFill>
                  <a:srgbClr val="FFFFFF"/>
                </a:solidFill>
                <a:latin typeface="Impact" panose="020B0806030902050204" pitchFamily="34" charset="0"/>
                <a:ea typeface="造字工房悦黑体验版常规体" pitchFamily="50" charset="-122"/>
              </a:rPr>
              <a:t>STEP 02</a:t>
            </a:r>
            <a:endParaRPr lang="zh-CN" altLang="en-US" sz="2400" spc="100" dirty="0">
              <a:solidFill>
                <a:srgbClr val="FFFFFF"/>
              </a:solidFill>
              <a:latin typeface="Impact" panose="020B0806030902050204" pitchFamily="34" charset="0"/>
              <a:ea typeface="造字工房悦黑体验版常规体" pitchFamily="50" charset="-122"/>
            </a:endParaRPr>
          </a:p>
        </p:txBody>
      </p:sp>
      <p:sp>
        <p:nvSpPr>
          <p:cNvPr id="14" name="文本框 13"/>
          <p:cNvSpPr txBox="1"/>
          <p:nvPr/>
        </p:nvSpPr>
        <p:spPr>
          <a:xfrm>
            <a:off x="6653118" y="3397945"/>
            <a:ext cx="1552764" cy="461665"/>
          </a:xfrm>
          <a:prstGeom prst="rect">
            <a:avLst/>
          </a:prstGeom>
          <a:noFill/>
        </p:spPr>
        <p:txBody>
          <a:bodyPr wrap="square" rtlCol="0">
            <a:spAutoFit/>
          </a:bodyPr>
          <a:lstStyle/>
          <a:p>
            <a:pPr algn="ctr"/>
            <a:r>
              <a:rPr lang="en-US" altLang="zh-CN" sz="2400" spc="100" dirty="0">
                <a:solidFill>
                  <a:srgbClr val="FFFFFF"/>
                </a:solidFill>
                <a:latin typeface="Impact" panose="020B0806030902050204" pitchFamily="34" charset="0"/>
                <a:ea typeface="造字工房悦黑体验版常规体" pitchFamily="50" charset="-122"/>
              </a:rPr>
              <a:t>STEP 03</a:t>
            </a:r>
            <a:endParaRPr lang="zh-CN" altLang="en-US" sz="2400" spc="100" dirty="0">
              <a:solidFill>
                <a:srgbClr val="FFFFFF"/>
              </a:solidFill>
              <a:latin typeface="Impact" panose="020B0806030902050204" pitchFamily="34" charset="0"/>
              <a:ea typeface="造字工房悦黑体验版常规体" pitchFamily="50" charset="-122"/>
            </a:endParaRPr>
          </a:p>
        </p:txBody>
      </p:sp>
      <p:sp>
        <p:nvSpPr>
          <p:cNvPr id="15" name="文本框 14"/>
          <p:cNvSpPr txBox="1"/>
          <p:nvPr/>
        </p:nvSpPr>
        <p:spPr>
          <a:xfrm>
            <a:off x="9320118" y="3397945"/>
            <a:ext cx="1552764" cy="461665"/>
          </a:xfrm>
          <a:prstGeom prst="rect">
            <a:avLst/>
          </a:prstGeom>
          <a:noFill/>
        </p:spPr>
        <p:txBody>
          <a:bodyPr wrap="square" rtlCol="0">
            <a:spAutoFit/>
          </a:bodyPr>
          <a:lstStyle/>
          <a:p>
            <a:pPr algn="ctr"/>
            <a:r>
              <a:rPr lang="en-US" altLang="zh-CN" sz="2400" spc="100" dirty="0">
                <a:solidFill>
                  <a:srgbClr val="FFFFFF"/>
                </a:solidFill>
                <a:latin typeface="Impact" panose="020B0806030902050204" pitchFamily="34" charset="0"/>
                <a:ea typeface="造字工房悦黑体验版常规体" pitchFamily="50" charset="-122"/>
              </a:rPr>
              <a:t>STEP 04</a:t>
            </a:r>
            <a:endParaRPr lang="zh-CN" altLang="en-US" sz="2400" spc="100" dirty="0">
              <a:solidFill>
                <a:srgbClr val="FFFFFF"/>
              </a:solidFill>
              <a:latin typeface="Impact" panose="020B0806030902050204" pitchFamily="34" charset="0"/>
              <a:ea typeface="造字工房悦黑体验版常规体" pitchFamily="50" charset="-122"/>
            </a:endParaRPr>
          </a:p>
        </p:txBody>
      </p:sp>
      <p:grpSp>
        <p:nvGrpSpPr>
          <p:cNvPr id="16" name="组合 15"/>
          <p:cNvGrpSpPr/>
          <p:nvPr/>
        </p:nvGrpSpPr>
        <p:grpSpPr>
          <a:xfrm>
            <a:off x="1774510" y="2232715"/>
            <a:ext cx="702937" cy="675873"/>
            <a:chOff x="3620725" y="5138333"/>
            <a:chExt cx="702937" cy="675873"/>
          </a:xfrm>
          <a:solidFill>
            <a:schemeClr val="bg1">
              <a:lumMod val="50000"/>
            </a:schemeClr>
          </a:solidFill>
        </p:grpSpPr>
        <p:sp>
          <p:nvSpPr>
            <p:cNvPr id="17" name="Freeform 18"/>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sp>
        <p:nvSpPr>
          <p:cNvPr id="19" name="Freeform 20"/>
          <p:cNvSpPr>
            <a:spLocks noEditPoints="1"/>
          </p:cNvSpPr>
          <p:nvPr/>
        </p:nvSpPr>
        <p:spPr bwMode="auto">
          <a:xfrm>
            <a:off x="4424888" y="2275506"/>
            <a:ext cx="685382" cy="590291"/>
          </a:xfrm>
          <a:custGeom>
            <a:avLst/>
            <a:gdLst>
              <a:gd name="T0" fmla="*/ 292 w 793"/>
              <a:gd name="T1" fmla="*/ 647 h 683"/>
              <a:gd name="T2" fmla="*/ 54 w 793"/>
              <a:gd name="T3" fmla="*/ 647 h 683"/>
              <a:gd name="T4" fmla="*/ 3 w 793"/>
              <a:gd name="T5" fmla="*/ 527 h 683"/>
              <a:gd name="T6" fmla="*/ 63 w 793"/>
              <a:gd name="T7" fmla="*/ 322 h 683"/>
              <a:gd name="T8" fmla="*/ 142 w 793"/>
              <a:gd name="T9" fmla="*/ 284 h 683"/>
              <a:gd name="T10" fmla="*/ 177 w 793"/>
              <a:gd name="T11" fmla="*/ 262 h 683"/>
              <a:gd name="T12" fmla="*/ 137 w 793"/>
              <a:gd name="T13" fmla="*/ 246 h 683"/>
              <a:gd name="T14" fmla="*/ 116 w 793"/>
              <a:gd name="T15" fmla="*/ 245 h 683"/>
              <a:gd name="T16" fmla="*/ 119 w 793"/>
              <a:gd name="T17" fmla="*/ 198 h 683"/>
              <a:gd name="T18" fmla="*/ 257 w 793"/>
              <a:gd name="T19" fmla="*/ 102 h 683"/>
              <a:gd name="T20" fmla="*/ 346 w 793"/>
              <a:gd name="T21" fmla="*/ 189 h 683"/>
              <a:gd name="T22" fmla="*/ 350 w 793"/>
              <a:gd name="T23" fmla="*/ 219 h 683"/>
              <a:gd name="T24" fmla="*/ 443 w 793"/>
              <a:gd name="T25" fmla="*/ 219 h 683"/>
              <a:gd name="T26" fmla="*/ 447 w 793"/>
              <a:gd name="T27" fmla="*/ 189 h 683"/>
              <a:gd name="T28" fmla="*/ 536 w 793"/>
              <a:gd name="T29" fmla="*/ 102 h 683"/>
              <a:gd name="T30" fmla="*/ 674 w 793"/>
              <a:gd name="T31" fmla="*/ 198 h 683"/>
              <a:gd name="T32" fmla="*/ 677 w 793"/>
              <a:gd name="T33" fmla="*/ 245 h 683"/>
              <a:gd name="T34" fmla="*/ 656 w 793"/>
              <a:gd name="T35" fmla="*/ 246 h 683"/>
              <a:gd name="T36" fmla="*/ 616 w 793"/>
              <a:gd name="T37" fmla="*/ 262 h 683"/>
              <a:gd name="T38" fmla="*/ 650 w 793"/>
              <a:gd name="T39" fmla="*/ 284 h 683"/>
              <a:gd name="T40" fmla="*/ 730 w 793"/>
              <a:gd name="T41" fmla="*/ 322 h 683"/>
              <a:gd name="T42" fmla="*/ 790 w 793"/>
              <a:gd name="T43" fmla="*/ 527 h 683"/>
              <a:gd name="T44" fmla="*/ 739 w 793"/>
              <a:gd name="T45" fmla="*/ 647 h 683"/>
              <a:gd name="T46" fmla="*/ 501 w 793"/>
              <a:gd name="T47" fmla="*/ 647 h 683"/>
              <a:gd name="T48" fmla="*/ 447 w 793"/>
              <a:gd name="T49" fmla="*/ 552 h 683"/>
              <a:gd name="T50" fmla="*/ 396 w 793"/>
              <a:gd name="T51" fmla="*/ 498 h 683"/>
              <a:gd name="T52" fmla="*/ 346 w 793"/>
              <a:gd name="T53" fmla="*/ 552 h 683"/>
              <a:gd name="T54" fmla="*/ 396 w 793"/>
              <a:gd name="T55" fmla="*/ 441 h 683"/>
              <a:gd name="T56" fmla="*/ 447 w 793"/>
              <a:gd name="T57" fmla="*/ 414 h 683"/>
              <a:gd name="T58" fmla="*/ 396 w 793"/>
              <a:gd name="T59" fmla="*/ 386 h 683"/>
              <a:gd name="T60" fmla="*/ 346 w 793"/>
              <a:gd name="T61" fmla="*/ 414 h 683"/>
              <a:gd name="T62" fmla="*/ 396 w 793"/>
              <a:gd name="T63" fmla="*/ 441 h 683"/>
              <a:gd name="T64" fmla="*/ 506 w 793"/>
              <a:gd name="T65" fmla="*/ 540 h 683"/>
              <a:gd name="T66" fmla="*/ 620 w 793"/>
              <a:gd name="T67" fmla="*/ 478 h 683"/>
              <a:gd name="T68" fmla="*/ 736 w 793"/>
              <a:gd name="T69" fmla="*/ 552 h 683"/>
              <a:gd name="T70" fmla="*/ 620 w 793"/>
              <a:gd name="T71" fmla="*/ 626 h 683"/>
              <a:gd name="T72" fmla="*/ 504 w 793"/>
              <a:gd name="T73" fmla="*/ 555 h 683"/>
              <a:gd name="T74" fmla="*/ 287 w 793"/>
              <a:gd name="T75" fmla="*/ 540 h 683"/>
              <a:gd name="T76" fmla="*/ 173 w 793"/>
              <a:gd name="T77" fmla="*/ 478 h 683"/>
              <a:gd name="T78" fmla="*/ 57 w 793"/>
              <a:gd name="T79" fmla="*/ 552 h 683"/>
              <a:gd name="T80" fmla="*/ 173 w 793"/>
              <a:gd name="T81" fmla="*/ 626 h 683"/>
              <a:gd name="T82" fmla="*/ 289 w 793"/>
              <a:gd name="T83" fmla="*/ 555 h 683"/>
              <a:gd name="T84" fmla="*/ 553 w 793"/>
              <a:gd name="T85" fmla="*/ 64 h 683"/>
              <a:gd name="T86" fmla="*/ 618 w 793"/>
              <a:gd name="T87" fmla="*/ 83 h 683"/>
              <a:gd name="T88" fmla="*/ 621 w 793"/>
              <a:gd name="T89" fmla="*/ 59 h 683"/>
              <a:gd name="T90" fmla="*/ 564 w 793"/>
              <a:gd name="T91" fmla="*/ 1 h 683"/>
              <a:gd name="T92" fmla="*/ 491 w 793"/>
              <a:gd name="T93" fmla="*/ 53 h 683"/>
              <a:gd name="T94" fmla="*/ 492 w 793"/>
              <a:gd name="T95" fmla="*/ 69 h 683"/>
              <a:gd name="T96" fmla="*/ 303 w 793"/>
              <a:gd name="T97" fmla="*/ 64 h 683"/>
              <a:gd name="T98" fmla="*/ 295 w 793"/>
              <a:gd name="T99" fmla="*/ 70 h 683"/>
              <a:gd name="T100" fmla="*/ 181 w 793"/>
              <a:gd name="T101" fmla="*/ 83 h 683"/>
              <a:gd name="T102" fmla="*/ 171 w 793"/>
              <a:gd name="T103" fmla="*/ 78 h 683"/>
              <a:gd name="T104" fmla="*/ 201 w 793"/>
              <a:gd name="T105" fmla="*/ 10 h 683"/>
              <a:gd name="T106" fmla="*/ 259 w 793"/>
              <a:gd name="T107" fmla="*/ 5 h 683"/>
              <a:gd name="T108" fmla="*/ 303 w 793"/>
              <a:gd name="T109" fmla="*/ 6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3" h="683">
                <a:moveTo>
                  <a:pt x="346" y="559"/>
                </a:moveTo>
                <a:cubicBezTo>
                  <a:pt x="346" y="594"/>
                  <a:pt x="323" y="625"/>
                  <a:pt x="292" y="647"/>
                </a:cubicBezTo>
                <a:cubicBezTo>
                  <a:pt x="261" y="669"/>
                  <a:pt x="219" y="683"/>
                  <a:pt x="173" y="683"/>
                </a:cubicBezTo>
                <a:cubicBezTo>
                  <a:pt x="127" y="683"/>
                  <a:pt x="85" y="669"/>
                  <a:pt x="54" y="647"/>
                </a:cubicBezTo>
                <a:cubicBezTo>
                  <a:pt x="20" y="624"/>
                  <a:pt x="0" y="590"/>
                  <a:pt x="0" y="552"/>
                </a:cubicBezTo>
                <a:cubicBezTo>
                  <a:pt x="0" y="543"/>
                  <a:pt x="1" y="535"/>
                  <a:pt x="3" y="527"/>
                </a:cubicBezTo>
                <a:cubicBezTo>
                  <a:pt x="11" y="478"/>
                  <a:pt x="19" y="424"/>
                  <a:pt x="30" y="376"/>
                </a:cubicBezTo>
                <a:cubicBezTo>
                  <a:pt x="35" y="356"/>
                  <a:pt x="47" y="337"/>
                  <a:pt x="63" y="322"/>
                </a:cubicBezTo>
                <a:cubicBezTo>
                  <a:pt x="80" y="306"/>
                  <a:pt x="101" y="294"/>
                  <a:pt x="126" y="287"/>
                </a:cubicBezTo>
                <a:cubicBezTo>
                  <a:pt x="132" y="286"/>
                  <a:pt x="137" y="285"/>
                  <a:pt x="142" y="284"/>
                </a:cubicBezTo>
                <a:cubicBezTo>
                  <a:pt x="148" y="283"/>
                  <a:pt x="153" y="283"/>
                  <a:pt x="159" y="282"/>
                </a:cubicBezTo>
                <a:cubicBezTo>
                  <a:pt x="170" y="282"/>
                  <a:pt x="178" y="273"/>
                  <a:pt x="177" y="262"/>
                </a:cubicBezTo>
                <a:cubicBezTo>
                  <a:pt x="177" y="252"/>
                  <a:pt x="168" y="244"/>
                  <a:pt x="157" y="244"/>
                </a:cubicBezTo>
                <a:cubicBezTo>
                  <a:pt x="151" y="245"/>
                  <a:pt x="144" y="245"/>
                  <a:pt x="137" y="246"/>
                </a:cubicBezTo>
                <a:cubicBezTo>
                  <a:pt x="134" y="247"/>
                  <a:pt x="131" y="247"/>
                  <a:pt x="128" y="248"/>
                </a:cubicBezTo>
                <a:cubicBezTo>
                  <a:pt x="123" y="249"/>
                  <a:pt x="119" y="248"/>
                  <a:pt x="116" y="245"/>
                </a:cubicBezTo>
                <a:cubicBezTo>
                  <a:pt x="113" y="242"/>
                  <a:pt x="112" y="237"/>
                  <a:pt x="113" y="233"/>
                </a:cubicBezTo>
                <a:cubicBezTo>
                  <a:pt x="119" y="198"/>
                  <a:pt x="119" y="198"/>
                  <a:pt x="119" y="198"/>
                </a:cubicBezTo>
                <a:cubicBezTo>
                  <a:pt x="126" y="158"/>
                  <a:pt x="165" y="125"/>
                  <a:pt x="208" y="111"/>
                </a:cubicBezTo>
                <a:cubicBezTo>
                  <a:pt x="224" y="105"/>
                  <a:pt x="241" y="102"/>
                  <a:pt x="257" y="102"/>
                </a:cubicBezTo>
                <a:cubicBezTo>
                  <a:pt x="275" y="102"/>
                  <a:pt x="292" y="106"/>
                  <a:pt x="306" y="114"/>
                </a:cubicBezTo>
                <a:cubicBezTo>
                  <a:pt x="330" y="128"/>
                  <a:pt x="346" y="152"/>
                  <a:pt x="346" y="189"/>
                </a:cubicBezTo>
                <a:cubicBezTo>
                  <a:pt x="346" y="222"/>
                  <a:pt x="346" y="222"/>
                  <a:pt x="346" y="222"/>
                </a:cubicBezTo>
                <a:cubicBezTo>
                  <a:pt x="347" y="221"/>
                  <a:pt x="349" y="220"/>
                  <a:pt x="350" y="219"/>
                </a:cubicBezTo>
                <a:cubicBezTo>
                  <a:pt x="362" y="211"/>
                  <a:pt x="379" y="205"/>
                  <a:pt x="396" y="205"/>
                </a:cubicBezTo>
                <a:cubicBezTo>
                  <a:pt x="414" y="205"/>
                  <a:pt x="431" y="211"/>
                  <a:pt x="443" y="219"/>
                </a:cubicBezTo>
                <a:cubicBezTo>
                  <a:pt x="444" y="220"/>
                  <a:pt x="446" y="221"/>
                  <a:pt x="447" y="222"/>
                </a:cubicBezTo>
                <a:cubicBezTo>
                  <a:pt x="447" y="189"/>
                  <a:pt x="447" y="189"/>
                  <a:pt x="447" y="189"/>
                </a:cubicBezTo>
                <a:cubicBezTo>
                  <a:pt x="447" y="152"/>
                  <a:pt x="463" y="128"/>
                  <a:pt x="487" y="114"/>
                </a:cubicBezTo>
                <a:cubicBezTo>
                  <a:pt x="501" y="106"/>
                  <a:pt x="518" y="102"/>
                  <a:pt x="536" y="102"/>
                </a:cubicBezTo>
                <a:cubicBezTo>
                  <a:pt x="552" y="102"/>
                  <a:pt x="569" y="105"/>
                  <a:pt x="585" y="111"/>
                </a:cubicBezTo>
                <a:cubicBezTo>
                  <a:pt x="628" y="125"/>
                  <a:pt x="667" y="158"/>
                  <a:pt x="674" y="198"/>
                </a:cubicBezTo>
                <a:cubicBezTo>
                  <a:pt x="680" y="233"/>
                  <a:pt x="680" y="233"/>
                  <a:pt x="680" y="233"/>
                </a:cubicBezTo>
                <a:cubicBezTo>
                  <a:pt x="681" y="237"/>
                  <a:pt x="680" y="242"/>
                  <a:pt x="677" y="245"/>
                </a:cubicBezTo>
                <a:cubicBezTo>
                  <a:pt x="674" y="248"/>
                  <a:pt x="670" y="249"/>
                  <a:pt x="665" y="248"/>
                </a:cubicBezTo>
                <a:cubicBezTo>
                  <a:pt x="662" y="247"/>
                  <a:pt x="659" y="247"/>
                  <a:pt x="656" y="246"/>
                </a:cubicBezTo>
                <a:cubicBezTo>
                  <a:pt x="649" y="245"/>
                  <a:pt x="642" y="245"/>
                  <a:pt x="635" y="244"/>
                </a:cubicBezTo>
                <a:cubicBezTo>
                  <a:pt x="625" y="244"/>
                  <a:pt x="616" y="252"/>
                  <a:pt x="616" y="262"/>
                </a:cubicBezTo>
                <a:cubicBezTo>
                  <a:pt x="615" y="273"/>
                  <a:pt x="623" y="282"/>
                  <a:pt x="634" y="282"/>
                </a:cubicBezTo>
                <a:cubicBezTo>
                  <a:pt x="639" y="283"/>
                  <a:pt x="645" y="283"/>
                  <a:pt x="650" y="284"/>
                </a:cubicBezTo>
                <a:cubicBezTo>
                  <a:pt x="656" y="285"/>
                  <a:pt x="661" y="286"/>
                  <a:pt x="667" y="287"/>
                </a:cubicBezTo>
                <a:cubicBezTo>
                  <a:pt x="691" y="294"/>
                  <a:pt x="713" y="306"/>
                  <a:pt x="730" y="322"/>
                </a:cubicBezTo>
                <a:cubicBezTo>
                  <a:pt x="746" y="337"/>
                  <a:pt x="758" y="356"/>
                  <a:pt x="762" y="376"/>
                </a:cubicBezTo>
                <a:cubicBezTo>
                  <a:pt x="774" y="424"/>
                  <a:pt x="782" y="478"/>
                  <a:pt x="790" y="527"/>
                </a:cubicBezTo>
                <a:cubicBezTo>
                  <a:pt x="792" y="535"/>
                  <a:pt x="793" y="543"/>
                  <a:pt x="793" y="552"/>
                </a:cubicBezTo>
                <a:cubicBezTo>
                  <a:pt x="793" y="590"/>
                  <a:pt x="772" y="624"/>
                  <a:pt x="739" y="647"/>
                </a:cubicBezTo>
                <a:cubicBezTo>
                  <a:pt x="708" y="669"/>
                  <a:pt x="666" y="683"/>
                  <a:pt x="620" y="683"/>
                </a:cubicBezTo>
                <a:cubicBezTo>
                  <a:pt x="574" y="683"/>
                  <a:pt x="532" y="669"/>
                  <a:pt x="501" y="647"/>
                </a:cubicBezTo>
                <a:cubicBezTo>
                  <a:pt x="470" y="625"/>
                  <a:pt x="447" y="594"/>
                  <a:pt x="447" y="559"/>
                </a:cubicBezTo>
                <a:cubicBezTo>
                  <a:pt x="447" y="552"/>
                  <a:pt x="447" y="552"/>
                  <a:pt x="447" y="552"/>
                </a:cubicBezTo>
                <a:cubicBezTo>
                  <a:pt x="447" y="488"/>
                  <a:pt x="447" y="488"/>
                  <a:pt x="447" y="488"/>
                </a:cubicBezTo>
                <a:cubicBezTo>
                  <a:pt x="432" y="495"/>
                  <a:pt x="415" y="498"/>
                  <a:pt x="396" y="498"/>
                </a:cubicBezTo>
                <a:cubicBezTo>
                  <a:pt x="378" y="498"/>
                  <a:pt x="361" y="495"/>
                  <a:pt x="346" y="488"/>
                </a:cubicBezTo>
                <a:cubicBezTo>
                  <a:pt x="346" y="552"/>
                  <a:pt x="346" y="552"/>
                  <a:pt x="346" y="552"/>
                </a:cubicBezTo>
                <a:cubicBezTo>
                  <a:pt x="346" y="559"/>
                  <a:pt x="346" y="559"/>
                  <a:pt x="346" y="559"/>
                </a:cubicBezTo>
                <a:close/>
                <a:moveTo>
                  <a:pt x="396" y="441"/>
                </a:moveTo>
                <a:cubicBezTo>
                  <a:pt x="412" y="441"/>
                  <a:pt x="426" y="437"/>
                  <a:pt x="436" y="430"/>
                </a:cubicBezTo>
                <a:cubicBezTo>
                  <a:pt x="443" y="425"/>
                  <a:pt x="447" y="419"/>
                  <a:pt x="447" y="414"/>
                </a:cubicBezTo>
                <a:cubicBezTo>
                  <a:pt x="447" y="408"/>
                  <a:pt x="443" y="402"/>
                  <a:pt x="436" y="397"/>
                </a:cubicBezTo>
                <a:cubicBezTo>
                  <a:pt x="426" y="391"/>
                  <a:pt x="412" y="386"/>
                  <a:pt x="396" y="386"/>
                </a:cubicBezTo>
                <a:cubicBezTo>
                  <a:pt x="381" y="386"/>
                  <a:pt x="367" y="391"/>
                  <a:pt x="357" y="397"/>
                </a:cubicBezTo>
                <a:cubicBezTo>
                  <a:pt x="350" y="402"/>
                  <a:pt x="346" y="408"/>
                  <a:pt x="346" y="414"/>
                </a:cubicBezTo>
                <a:cubicBezTo>
                  <a:pt x="346" y="419"/>
                  <a:pt x="350" y="425"/>
                  <a:pt x="357" y="430"/>
                </a:cubicBezTo>
                <a:cubicBezTo>
                  <a:pt x="367" y="437"/>
                  <a:pt x="381" y="441"/>
                  <a:pt x="396" y="441"/>
                </a:cubicBezTo>
                <a:close/>
                <a:moveTo>
                  <a:pt x="504" y="555"/>
                </a:moveTo>
                <a:cubicBezTo>
                  <a:pt x="504" y="550"/>
                  <a:pt x="505" y="545"/>
                  <a:pt x="506" y="540"/>
                </a:cubicBezTo>
                <a:cubicBezTo>
                  <a:pt x="510" y="526"/>
                  <a:pt x="520" y="513"/>
                  <a:pt x="534" y="503"/>
                </a:cubicBezTo>
                <a:cubicBezTo>
                  <a:pt x="556" y="487"/>
                  <a:pt x="586" y="478"/>
                  <a:pt x="620" y="478"/>
                </a:cubicBezTo>
                <a:cubicBezTo>
                  <a:pt x="654" y="478"/>
                  <a:pt x="684" y="487"/>
                  <a:pt x="706" y="503"/>
                </a:cubicBezTo>
                <a:cubicBezTo>
                  <a:pt x="725" y="516"/>
                  <a:pt x="736" y="533"/>
                  <a:pt x="736" y="552"/>
                </a:cubicBezTo>
                <a:cubicBezTo>
                  <a:pt x="736" y="570"/>
                  <a:pt x="725" y="588"/>
                  <a:pt x="706" y="601"/>
                </a:cubicBezTo>
                <a:cubicBezTo>
                  <a:pt x="684" y="616"/>
                  <a:pt x="654" y="626"/>
                  <a:pt x="620" y="626"/>
                </a:cubicBezTo>
                <a:cubicBezTo>
                  <a:pt x="586" y="626"/>
                  <a:pt x="556" y="616"/>
                  <a:pt x="534" y="601"/>
                </a:cubicBezTo>
                <a:cubicBezTo>
                  <a:pt x="517" y="588"/>
                  <a:pt x="505" y="572"/>
                  <a:pt x="504" y="555"/>
                </a:cubicBezTo>
                <a:close/>
                <a:moveTo>
                  <a:pt x="289" y="555"/>
                </a:moveTo>
                <a:cubicBezTo>
                  <a:pt x="289" y="550"/>
                  <a:pt x="288" y="545"/>
                  <a:pt x="287" y="540"/>
                </a:cubicBezTo>
                <a:cubicBezTo>
                  <a:pt x="283" y="526"/>
                  <a:pt x="273" y="513"/>
                  <a:pt x="259" y="503"/>
                </a:cubicBezTo>
                <a:cubicBezTo>
                  <a:pt x="237" y="487"/>
                  <a:pt x="207" y="478"/>
                  <a:pt x="173" y="478"/>
                </a:cubicBezTo>
                <a:cubicBezTo>
                  <a:pt x="139" y="478"/>
                  <a:pt x="108" y="487"/>
                  <a:pt x="87" y="503"/>
                </a:cubicBezTo>
                <a:cubicBezTo>
                  <a:pt x="68" y="516"/>
                  <a:pt x="57" y="533"/>
                  <a:pt x="57" y="552"/>
                </a:cubicBezTo>
                <a:cubicBezTo>
                  <a:pt x="57" y="570"/>
                  <a:pt x="68" y="588"/>
                  <a:pt x="87" y="601"/>
                </a:cubicBezTo>
                <a:cubicBezTo>
                  <a:pt x="108" y="616"/>
                  <a:pt x="139" y="626"/>
                  <a:pt x="173" y="626"/>
                </a:cubicBezTo>
                <a:cubicBezTo>
                  <a:pt x="207" y="626"/>
                  <a:pt x="237" y="616"/>
                  <a:pt x="259" y="601"/>
                </a:cubicBezTo>
                <a:cubicBezTo>
                  <a:pt x="276" y="588"/>
                  <a:pt x="288" y="572"/>
                  <a:pt x="289" y="555"/>
                </a:cubicBezTo>
                <a:close/>
                <a:moveTo>
                  <a:pt x="498" y="70"/>
                </a:moveTo>
                <a:cubicBezTo>
                  <a:pt x="516" y="64"/>
                  <a:pt x="534" y="62"/>
                  <a:pt x="553" y="64"/>
                </a:cubicBezTo>
                <a:cubicBezTo>
                  <a:pt x="574" y="66"/>
                  <a:pt x="594" y="73"/>
                  <a:pt x="612" y="83"/>
                </a:cubicBezTo>
                <a:cubicBezTo>
                  <a:pt x="614" y="85"/>
                  <a:pt x="616" y="85"/>
                  <a:pt x="618" y="83"/>
                </a:cubicBezTo>
                <a:cubicBezTo>
                  <a:pt x="620" y="82"/>
                  <a:pt x="622" y="80"/>
                  <a:pt x="622" y="78"/>
                </a:cubicBezTo>
                <a:cubicBezTo>
                  <a:pt x="622" y="72"/>
                  <a:pt x="621" y="65"/>
                  <a:pt x="621" y="59"/>
                </a:cubicBezTo>
                <a:cubicBezTo>
                  <a:pt x="621" y="37"/>
                  <a:pt x="609" y="20"/>
                  <a:pt x="592" y="10"/>
                </a:cubicBezTo>
                <a:cubicBezTo>
                  <a:pt x="583" y="5"/>
                  <a:pt x="574" y="2"/>
                  <a:pt x="564" y="1"/>
                </a:cubicBezTo>
                <a:cubicBezTo>
                  <a:pt x="554" y="0"/>
                  <a:pt x="543" y="1"/>
                  <a:pt x="534" y="5"/>
                </a:cubicBezTo>
                <a:cubicBezTo>
                  <a:pt x="514" y="11"/>
                  <a:pt x="497" y="27"/>
                  <a:pt x="491" y="53"/>
                </a:cubicBezTo>
                <a:cubicBezTo>
                  <a:pt x="490" y="56"/>
                  <a:pt x="490" y="60"/>
                  <a:pt x="490" y="64"/>
                </a:cubicBezTo>
                <a:cubicBezTo>
                  <a:pt x="490" y="66"/>
                  <a:pt x="491" y="68"/>
                  <a:pt x="492" y="69"/>
                </a:cubicBezTo>
                <a:cubicBezTo>
                  <a:pt x="494" y="71"/>
                  <a:pt x="496" y="71"/>
                  <a:pt x="498" y="70"/>
                </a:cubicBezTo>
                <a:close/>
                <a:moveTo>
                  <a:pt x="303" y="64"/>
                </a:moveTo>
                <a:cubicBezTo>
                  <a:pt x="303" y="66"/>
                  <a:pt x="302" y="68"/>
                  <a:pt x="300" y="69"/>
                </a:cubicBezTo>
                <a:cubicBezTo>
                  <a:pt x="299" y="71"/>
                  <a:pt x="297" y="71"/>
                  <a:pt x="295" y="70"/>
                </a:cubicBezTo>
                <a:cubicBezTo>
                  <a:pt x="277" y="64"/>
                  <a:pt x="259" y="62"/>
                  <a:pt x="240" y="64"/>
                </a:cubicBezTo>
                <a:cubicBezTo>
                  <a:pt x="219" y="66"/>
                  <a:pt x="199" y="73"/>
                  <a:pt x="181" y="83"/>
                </a:cubicBezTo>
                <a:cubicBezTo>
                  <a:pt x="179" y="85"/>
                  <a:pt x="177" y="85"/>
                  <a:pt x="175" y="83"/>
                </a:cubicBezTo>
                <a:cubicBezTo>
                  <a:pt x="173" y="82"/>
                  <a:pt x="171" y="80"/>
                  <a:pt x="171" y="78"/>
                </a:cubicBezTo>
                <a:cubicBezTo>
                  <a:pt x="171" y="72"/>
                  <a:pt x="172" y="65"/>
                  <a:pt x="172" y="59"/>
                </a:cubicBezTo>
                <a:cubicBezTo>
                  <a:pt x="172" y="37"/>
                  <a:pt x="184" y="20"/>
                  <a:pt x="201" y="10"/>
                </a:cubicBezTo>
                <a:cubicBezTo>
                  <a:pt x="209" y="5"/>
                  <a:pt x="219" y="2"/>
                  <a:pt x="229" y="1"/>
                </a:cubicBezTo>
                <a:cubicBezTo>
                  <a:pt x="239" y="0"/>
                  <a:pt x="250" y="1"/>
                  <a:pt x="259" y="5"/>
                </a:cubicBezTo>
                <a:cubicBezTo>
                  <a:pt x="279" y="11"/>
                  <a:pt x="296" y="27"/>
                  <a:pt x="302" y="53"/>
                </a:cubicBezTo>
                <a:cubicBezTo>
                  <a:pt x="303" y="57"/>
                  <a:pt x="303" y="60"/>
                  <a:pt x="303" y="6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solidFill>
                <a:srgbClr val="000000"/>
              </a:solidFill>
            </a:endParaRPr>
          </a:p>
        </p:txBody>
      </p:sp>
      <p:grpSp>
        <p:nvGrpSpPr>
          <p:cNvPr id="20" name="组合 19"/>
          <p:cNvGrpSpPr/>
          <p:nvPr/>
        </p:nvGrpSpPr>
        <p:grpSpPr>
          <a:xfrm>
            <a:off x="7139817" y="2219000"/>
            <a:ext cx="538723" cy="703303"/>
            <a:chOff x="6548410" y="5124435"/>
            <a:chExt cx="538723" cy="703303"/>
          </a:xfrm>
          <a:solidFill>
            <a:schemeClr val="bg1">
              <a:lumMod val="50000"/>
            </a:schemeClr>
          </a:solidFill>
        </p:grpSpPr>
        <p:sp>
          <p:nvSpPr>
            <p:cNvPr id="21" name="Freeform 21"/>
            <p:cNvSpPr>
              <a:spLocks noEditPoints="1"/>
            </p:cNvSpPr>
            <p:nvPr/>
          </p:nvSpPr>
          <p:spPr bwMode="auto">
            <a:xfrm>
              <a:off x="6597784" y="5124435"/>
              <a:ext cx="439976" cy="450948"/>
            </a:xfrm>
            <a:custGeom>
              <a:avLst/>
              <a:gdLst>
                <a:gd name="T0" fmla="*/ 16 w 509"/>
                <a:gd name="T1" fmla="*/ 394 h 522"/>
                <a:gd name="T2" fmla="*/ 111 w 509"/>
                <a:gd name="T3" fmla="*/ 413 h 522"/>
                <a:gd name="T4" fmla="*/ 129 w 509"/>
                <a:gd name="T5" fmla="*/ 414 h 522"/>
                <a:gd name="T6" fmla="*/ 254 w 509"/>
                <a:gd name="T7" fmla="*/ 394 h 522"/>
                <a:gd name="T8" fmla="*/ 380 w 509"/>
                <a:gd name="T9" fmla="*/ 414 h 522"/>
                <a:gd name="T10" fmla="*/ 398 w 509"/>
                <a:gd name="T11" fmla="*/ 413 h 522"/>
                <a:gd name="T12" fmla="*/ 493 w 509"/>
                <a:gd name="T13" fmla="*/ 394 h 522"/>
                <a:gd name="T14" fmla="*/ 509 w 509"/>
                <a:gd name="T15" fmla="*/ 410 h 522"/>
                <a:gd name="T16" fmla="*/ 509 w 509"/>
                <a:gd name="T17" fmla="*/ 432 h 522"/>
                <a:gd name="T18" fmla="*/ 254 w 509"/>
                <a:gd name="T19" fmla="*/ 522 h 522"/>
                <a:gd name="T20" fmla="*/ 0 w 509"/>
                <a:gd name="T21" fmla="*/ 432 h 522"/>
                <a:gd name="T22" fmla="*/ 0 w 509"/>
                <a:gd name="T23" fmla="*/ 410 h 522"/>
                <a:gd name="T24" fmla="*/ 16 w 509"/>
                <a:gd name="T25" fmla="*/ 394 h 522"/>
                <a:gd name="T26" fmla="*/ 385 w 509"/>
                <a:gd name="T27" fmla="*/ 337 h 522"/>
                <a:gd name="T28" fmla="*/ 366 w 509"/>
                <a:gd name="T29" fmla="*/ 334 h 522"/>
                <a:gd name="T30" fmla="*/ 254 w 509"/>
                <a:gd name="T31" fmla="*/ 356 h 522"/>
                <a:gd name="T32" fmla="*/ 142 w 509"/>
                <a:gd name="T33" fmla="*/ 334 h 522"/>
                <a:gd name="T34" fmla="*/ 124 w 509"/>
                <a:gd name="T35" fmla="*/ 337 h 522"/>
                <a:gd name="T36" fmla="*/ 83 w 509"/>
                <a:gd name="T37" fmla="*/ 305 h 522"/>
                <a:gd name="T38" fmla="*/ 70 w 509"/>
                <a:gd name="T39" fmla="*/ 80 h 522"/>
                <a:gd name="T40" fmla="*/ 150 w 509"/>
                <a:gd name="T41" fmla="*/ 0 h 522"/>
                <a:gd name="T42" fmla="*/ 199 w 509"/>
                <a:gd name="T43" fmla="*/ 7 h 522"/>
                <a:gd name="T44" fmla="*/ 254 w 509"/>
                <a:gd name="T45" fmla="*/ 0 h 522"/>
                <a:gd name="T46" fmla="*/ 310 w 509"/>
                <a:gd name="T47" fmla="*/ 7 h 522"/>
                <a:gd name="T48" fmla="*/ 359 w 509"/>
                <a:gd name="T49" fmla="*/ 0 h 522"/>
                <a:gd name="T50" fmla="*/ 439 w 509"/>
                <a:gd name="T51" fmla="*/ 80 h 522"/>
                <a:gd name="T52" fmla="*/ 426 w 509"/>
                <a:gd name="T53" fmla="*/ 305 h 522"/>
                <a:gd name="T54" fmla="*/ 385 w 509"/>
                <a:gd name="T55" fmla="*/ 337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9" h="522">
                  <a:moveTo>
                    <a:pt x="16" y="394"/>
                  </a:moveTo>
                  <a:cubicBezTo>
                    <a:pt x="65" y="394"/>
                    <a:pt x="88" y="405"/>
                    <a:pt x="111" y="413"/>
                  </a:cubicBezTo>
                  <a:cubicBezTo>
                    <a:pt x="117" y="415"/>
                    <a:pt x="122" y="416"/>
                    <a:pt x="129" y="414"/>
                  </a:cubicBezTo>
                  <a:cubicBezTo>
                    <a:pt x="157" y="407"/>
                    <a:pt x="205" y="394"/>
                    <a:pt x="254" y="394"/>
                  </a:cubicBezTo>
                  <a:cubicBezTo>
                    <a:pt x="304" y="394"/>
                    <a:pt x="352" y="407"/>
                    <a:pt x="380" y="414"/>
                  </a:cubicBezTo>
                  <a:cubicBezTo>
                    <a:pt x="387" y="416"/>
                    <a:pt x="392" y="415"/>
                    <a:pt x="398" y="413"/>
                  </a:cubicBezTo>
                  <a:cubicBezTo>
                    <a:pt x="421" y="405"/>
                    <a:pt x="444" y="394"/>
                    <a:pt x="493" y="394"/>
                  </a:cubicBezTo>
                  <a:cubicBezTo>
                    <a:pt x="501" y="394"/>
                    <a:pt x="509" y="402"/>
                    <a:pt x="509" y="410"/>
                  </a:cubicBezTo>
                  <a:cubicBezTo>
                    <a:pt x="509" y="432"/>
                    <a:pt x="509" y="432"/>
                    <a:pt x="509" y="432"/>
                  </a:cubicBezTo>
                  <a:cubicBezTo>
                    <a:pt x="509" y="492"/>
                    <a:pt x="366" y="522"/>
                    <a:pt x="254" y="522"/>
                  </a:cubicBezTo>
                  <a:cubicBezTo>
                    <a:pt x="143" y="522"/>
                    <a:pt x="0" y="492"/>
                    <a:pt x="0" y="432"/>
                  </a:cubicBezTo>
                  <a:cubicBezTo>
                    <a:pt x="0" y="410"/>
                    <a:pt x="0" y="410"/>
                    <a:pt x="0" y="410"/>
                  </a:cubicBezTo>
                  <a:cubicBezTo>
                    <a:pt x="0" y="401"/>
                    <a:pt x="7" y="394"/>
                    <a:pt x="16" y="394"/>
                  </a:cubicBezTo>
                  <a:close/>
                  <a:moveTo>
                    <a:pt x="385" y="337"/>
                  </a:moveTo>
                  <a:cubicBezTo>
                    <a:pt x="378" y="336"/>
                    <a:pt x="373" y="333"/>
                    <a:pt x="366" y="334"/>
                  </a:cubicBezTo>
                  <a:cubicBezTo>
                    <a:pt x="338" y="341"/>
                    <a:pt x="305" y="356"/>
                    <a:pt x="254" y="356"/>
                  </a:cubicBezTo>
                  <a:cubicBezTo>
                    <a:pt x="204" y="356"/>
                    <a:pt x="171" y="341"/>
                    <a:pt x="142" y="334"/>
                  </a:cubicBezTo>
                  <a:cubicBezTo>
                    <a:pt x="136" y="333"/>
                    <a:pt x="131" y="336"/>
                    <a:pt x="124" y="337"/>
                  </a:cubicBezTo>
                  <a:cubicBezTo>
                    <a:pt x="107" y="338"/>
                    <a:pt x="84" y="323"/>
                    <a:pt x="83" y="305"/>
                  </a:cubicBezTo>
                  <a:cubicBezTo>
                    <a:pt x="70" y="80"/>
                    <a:pt x="70" y="80"/>
                    <a:pt x="70" y="80"/>
                  </a:cubicBezTo>
                  <a:cubicBezTo>
                    <a:pt x="68" y="36"/>
                    <a:pt x="106" y="0"/>
                    <a:pt x="150" y="0"/>
                  </a:cubicBezTo>
                  <a:cubicBezTo>
                    <a:pt x="171" y="0"/>
                    <a:pt x="184" y="7"/>
                    <a:pt x="199" y="7"/>
                  </a:cubicBezTo>
                  <a:cubicBezTo>
                    <a:pt x="214" y="7"/>
                    <a:pt x="233" y="0"/>
                    <a:pt x="254" y="0"/>
                  </a:cubicBezTo>
                  <a:cubicBezTo>
                    <a:pt x="276" y="0"/>
                    <a:pt x="295" y="7"/>
                    <a:pt x="310" y="7"/>
                  </a:cubicBezTo>
                  <a:cubicBezTo>
                    <a:pt x="325" y="7"/>
                    <a:pt x="338" y="0"/>
                    <a:pt x="359" y="0"/>
                  </a:cubicBezTo>
                  <a:cubicBezTo>
                    <a:pt x="403" y="0"/>
                    <a:pt x="439" y="36"/>
                    <a:pt x="439" y="80"/>
                  </a:cubicBezTo>
                  <a:cubicBezTo>
                    <a:pt x="439" y="155"/>
                    <a:pt x="426" y="230"/>
                    <a:pt x="426" y="305"/>
                  </a:cubicBezTo>
                  <a:cubicBezTo>
                    <a:pt x="426" y="323"/>
                    <a:pt x="402" y="338"/>
                    <a:pt x="385" y="3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2" name="Freeform 22"/>
            <p:cNvSpPr>
              <a:spLocks noEditPoints="1"/>
            </p:cNvSpPr>
            <p:nvPr/>
          </p:nvSpPr>
          <p:spPr bwMode="auto">
            <a:xfrm>
              <a:off x="6548410" y="5257562"/>
              <a:ext cx="538723" cy="570176"/>
            </a:xfrm>
            <a:custGeom>
              <a:avLst/>
              <a:gdLst>
                <a:gd name="T0" fmla="*/ 100 w 623"/>
                <a:gd name="T1" fmla="*/ 153 h 660"/>
                <a:gd name="T2" fmla="*/ 73 w 623"/>
                <a:gd name="T3" fmla="*/ 183 h 660"/>
                <a:gd name="T4" fmla="*/ 43 w 623"/>
                <a:gd name="T5" fmla="*/ 156 h 660"/>
                <a:gd name="T6" fmla="*/ 30 w 623"/>
                <a:gd name="T7" fmla="*/ 45 h 660"/>
                <a:gd name="T8" fmla="*/ 94 w 623"/>
                <a:gd name="T9" fmla="*/ 41 h 660"/>
                <a:gd name="T10" fmla="*/ 100 w 623"/>
                <a:gd name="T11" fmla="*/ 153 h 660"/>
                <a:gd name="T12" fmla="*/ 76 w 623"/>
                <a:gd name="T13" fmla="*/ 502 h 660"/>
                <a:gd name="T14" fmla="*/ 57 w 623"/>
                <a:gd name="T15" fmla="*/ 521 h 660"/>
                <a:gd name="T16" fmla="*/ 38 w 623"/>
                <a:gd name="T17" fmla="*/ 502 h 660"/>
                <a:gd name="T18" fmla="*/ 38 w 623"/>
                <a:gd name="T19" fmla="*/ 487 h 660"/>
                <a:gd name="T20" fmla="*/ 78 w 623"/>
                <a:gd name="T21" fmla="*/ 440 h 660"/>
                <a:gd name="T22" fmla="*/ 289 w 623"/>
                <a:gd name="T23" fmla="*/ 406 h 660"/>
                <a:gd name="T24" fmla="*/ 334 w 623"/>
                <a:gd name="T25" fmla="*/ 406 h 660"/>
                <a:gd name="T26" fmla="*/ 545 w 623"/>
                <a:gd name="T27" fmla="*/ 440 h 660"/>
                <a:gd name="T28" fmla="*/ 585 w 623"/>
                <a:gd name="T29" fmla="*/ 487 h 660"/>
                <a:gd name="T30" fmla="*/ 585 w 623"/>
                <a:gd name="T31" fmla="*/ 502 h 660"/>
                <a:gd name="T32" fmla="*/ 566 w 623"/>
                <a:gd name="T33" fmla="*/ 521 h 660"/>
                <a:gd name="T34" fmla="*/ 547 w 623"/>
                <a:gd name="T35" fmla="*/ 502 h 660"/>
                <a:gd name="T36" fmla="*/ 547 w 623"/>
                <a:gd name="T37" fmla="*/ 490 h 660"/>
                <a:gd name="T38" fmla="*/ 538 w 623"/>
                <a:gd name="T39" fmla="*/ 481 h 660"/>
                <a:gd name="T40" fmla="*/ 341 w 623"/>
                <a:gd name="T41" fmla="*/ 468 h 660"/>
                <a:gd name="T42" fmla="*/ 334 w 623"/>
                <a:gd name="T43" fmla="*/ 470 h 660"/>
                <a:gd name="T44" fmla="*/ 331 w 623"/>
                <a:gd name="T45" fmla="*/ 477 h 660"/>
                <a:gd name="T46" fmla="*/ 331 w 623"/>
                <a:gd name="T47" fmla="*/ 502 h 660"/>
                <a:gd name="T48" fmla="*/ 311 w 623"/>
                <a:gd name="T49" fmla="*/ 521 h 660"/>
                <a:gd name="T50" fmla="*/ 292 w 623"/>
                <a:gd name="T51" fmla="*/ 502 h 660"/>
                <a:gd name="T52" fmla="*/ 292 w 623"/>
                <a:gd name="T53" fmla="*/ 477 h 660"/>
                <a:gd name="T54" fmla="*/ 289 w 623"/>
                <a:gd name="T55" fmla="*/ 470 h 660"/>
                <a:gd name="T56" fmla="*/ 282 w 623"/>
                <a:gd name="T57" fmla="*/ 468 h 660"/>
                <a:gd name="T58" fmla="*/ 85 w 623"/>
                <a:gd name="T59" fmla="*/ 481 h 660"/>
                <a:gd name="T60" fmla="*/ 76 w 623"/>
                <a:gd name="T61" fmla="*/ 490 h 660"/>
                <a:gd name="T62" fmla="*/ 76 w 623"/>
                <a:gd name="T63" fmla="*/ 502 h 660"/>
                <a:gd name="T64" fmla="*/ 566 w 623"/>
                <a:gd name="T65" fmla="*/ 545 h 660"/>
                <a:gd name="T66" fmla="*/ 623 w 623"/>
                <a:gd name="T67" fmla="*/ 602 h 660"/>
                <a:gd name="T68" fmla="*/ 566 w 623"/>
                <a:gd name="T69" fmla="*/ 660 h 660"/>
                <a:gd name="T70" fmla="*/ 509 w 623"/>
                <a:gd name="T71" fmla="*/ 602 h 660"/>
                <a:gd name="T72" fmla="*/ 566 w 623"/>
                <a:gd name="T73" fmla="*/ 545 h 660"/>
                <a:gd name="T74" fmla="*/ 57 w 623"/>
                <a:gd name="T75" fmla="*/ 545 h 660"/>
                <a:gd name="T76" fmla="*/ 114 w 623"/>
                <a:gd name="T77" fmla="*/ 602 h 660"/>
                <a:gd name="T78" fmla="*/ 57 w 623"/>
                <a:gd name="T79" fmla="*/ 660 h 660"/>
                <a:gd name="T80" fmla="*/ 0 w 623"/>
                <a:gd name="T81" fmla="*/ 602 h 660"/>
                <a:gd name="T82" fmla="*/ 57 w 623"/>
                <a:gd name="T83" fmla="*/ 545 h 660"/>
                <a:gd name="T84" fmla="*/ 311 w 623"/>
                <a:gd name="T85" fmla="*/ 545 h 660"/>
                <a:gd name="T86" fmla="*/ 369 w 623"/>
                <a:gd name="T87" fmla="*/ 602 h 660"/>
                <a:gd name="T88" fmla="*/ 311 w 623"/>
                <a:gd name="T89" fmla="*/ 660 h 660"/>
                <a:gd name="T90" fmla="*/ 254 w 623"/>
                <a:gd name="T91" fmla="*/ 602 h 660"/>
                <a:gd name="T92" fmla="*/ 311 w 623"/>
                <a:gd name="T93" fmla="*/ 545 h 660"/>
                <a:gd name="T94" fmla="*/ 580 w 623"/>
                <a:gd name="T95" fmla="*/ 156 h 660"/>
                <a:gd name="T96" fmla="*/ 550 w 623"/>
                <a:gd name="T97" fmla="*/ 183 h 660"/>
                <a:gd name="T98" fmla="*/ 523 w 623"/>
                <a:gd name="T99" fmla="*/ 153 h 660"/>
                <a:gd name="T100" fmla="*/ 529 w 623"/>
                <a:gd name="T101" fmla="*/ 41 h 660"/>
                <a:gd name="T102" fmla="*/ 593 w 623"/>
                <a:gd name="T103" fmla="*/ 45 h 660"/>
                <a:gd name="T104" fmla="*/ 580 w 623"/>
                <a:gd name="T105" fmla="*/ 156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 h="660">
                  <a:moveTo>
                    <a:pt x="100" y="153"/>
                  </a:moveTo>
                  <a:cubicBezTo>
                    <a:pt x="101" y="169"/>
                    <a:pt x="89" y="182"/>
                    <a:pt x="73" y="183"/>
                  </a:cubicBezTo>
                  <a:cubicBezTo>
                    <a:pt x="57" y="184"/>
                    <a:pt x="44" y="172"/>
                    <a:pt x="43" y="156"/>
                  </a:cubicBezTo>
                  <a:cubicBezTo>
                    <a:pt x="30" y="45"/>
                    <a:pt x="30" y="45"/>
                    <a:pt x="30" y="45"/>
                  </a:cubicBezTo>
                  <a:cubicBezTo>
                    <a:pt x="29" y="12"/>
                    <a:pt x="91" y="0"/>
                    <a:pt x="94" y="41"/>
                  </a:cubicBezTo>
                  <a:cubicBezTo>
                    <a:pt x="100" y="153"/>
                    <a:pt x="100" y="153"/>
                    <a:pt x="100" y="153"/>
                  </a:cubicBezTo>
                  <a:close/>
                  <a:moveTo>
                    <a:pt x="76" y="502"/>
                  </a:moveTo>
                  <a:cubicBezTo>
                    <a:pt x="76" y="513"/>
                    <a:pt x="68" y="521"/>
                    <a:pt x="57" y="521"/>
                  </a:cubicBezTo>
                  <a:cubicBezTo>
                    <a:pt x="47" y="521"/>
                    <a:pt x="38" y="513"/>
                    <a:pt x="38" y="502"/>
                  </a:cubicBezTo>
                  <a:cubicBezTo>
                    <a:pt x="38" y="487"/>
                    <a:pt x="38" y="487"/>
                    <a:pt x="38" y="487"/>
                  </a:cubicBezTo>
                  <a:cubicBezTo>
                    <a:pt x="38" y="464"/>
                    <a:pt x="55" y="444"/>
                    <a:pt x="78" y="440"/>
                  </a:cubicBezTo>
                  <a:cubicBezTo>
                    <a:pt x="289" y="406"/>
                    <a:pt x="289" y="406"/>
                    <a:pt x="289" y="406"/>
                  </a:cubicBezTo>
                  <a:cubicBezTo>
                    <a:pt x="304" y="406"/>
                    <a:pt x="319" y="406"/>
                    <a:pt x="334" y="406"/>
                  </a:cubicBezTo>
                  <a:cubicBezTo>
                    <a:pt x="545" y="440"/>
                    <a:pt x="545" y="440"/>
                    <a:pt x="545" y="440"/>
                  </a:cubicBezTo>
                  <a:cubicBezTo>
                    <a:pt x="568" y="444"/>
                    <a:pt x="585" y="464"/>
                    <a:pt x="585" y="487"/>
                  </a:cubicBezTo>
                  <a:cubicBezTo>
                    <a:pt x="585" y="502"/>
                    <a:pt x="585" y="502"/>
                    <a:pt x="585" y="502"/>
                  </a:cubicBezTo>
                  <a:cubicBezTo>
                    <a:pt x="585" y="513"/>
                    <a:pt x="576" y="521"/>
                    <a:pt x="566" y="521"/>
                  </a:cubicBezTo>
                  <a:cubicBezTo>
                    <a:pt x="555" y="521"/>
                    <a:pt x="547" y="513"/>
                    <a:pt x="547" y="502"/>
                  </a:cubicBezTo>
                  <a:cubicBezTo>
                    <a:pt x="547" y="498"/>
                    <a:pt x="547" y="494"/>
                    <a:pt x="547" y="490"/>
                  </a:cubicBezTo>
                  <a:cubicBezTo>
                    <a:pt x="547" y="485"/>
                    <a:pt x="543" y="481"/>
                    <a:pt x="538" y="481"/>
                  </a:cubicBezTo>
                  <a:cubicBezTo>
                    <a:pt x="341" y="468"/>
                    <a:pt x="341" y="468"/>
                    <a:pt x="341" y="468"/>
                  </a:cubicBezTo>
                  <a:cubicBezTo>
                    <a:pt x="338" y="468"/>
                    <a:pt x="336" y="468"/>
                    <a:pt x="334" y="470"/>
                  </a:cubicBezTo>
                  <a:cubicBezTo>
                    <a:pt x="332" y="472"/>
                    <a:pt x="331" y="475"/>
                    <a:pt x="331" y="477"/>
                  </a:cubicBezTo>
                  <a:cubicBezTo>
                    <a:pt x="331" y="502"/>
                    <a:pt x="331" y="502"/>
                    <a:pt x="331" y="502"/>
                  </a:cubicBezTo>
                  <a:cubicBezTo>
                    <a:pt x="331" y="513"/>
                    <a:pt x="322" y="521"/>
                    <a:pt x="311" y="521"/>
                  </a:cubicBezTo>
                  <a:cubicBezTo>
                    <a:pt x="301" y="521"/>
                    <a:pt x="292" y="513"/>
                    <a:pt x="292" y="502"/>
                  </a:cubicBezTo>
                  <a:cubicBezTo>
                    <a:pt x="292" y="477"/>
                    <a:pt x="292" y="477"/>
                    <a:pt x="292" y="477"/>
                  </a:cubicBezTo>
                  <a:cubicBezTo>
                    <a:pt x="292" y="475"/>
                    <a:pt x="291" y="472"/>
                    <a:pt x="289" y="470"/>
                  </a:cubicBezTo>
                  <a:cubicBezTo>
                    <a:pt x="287" y="468"/>
                    <a:pt x="285" y="468"/>
                    <a:pt x="282" y="468"/>
                  </a:cubicBezTo>
                  <a:cubicBezTo>
                    <a:pt x="85" y="481"/>
                    <a:pt x="85" y="481"/>
                    <a:pt x="85" y="481"/>
                  </a:cubicBezTo>
                  <a:cubicBezTo>
                    <a:pt x="80" y="481"/>
                    <a:pt x="76" y="485"/>
                    <a:pt x="76" y="490"/>
                  </a:cubicBezTo>
                  <a:cubicBezTo>
                    <a:pt x="76" y="502"/>
                    <a:pt x="76" y="502"/>
                    <a:pt x="76" y="502"/>
                  </a:cubicBezTo>
                  <a:close/>
                  <a:moveTo>
                    <a:pt x="566" y="545"/>
                  </a:moveTo>
                  <a:cubicBezTo>
                    <a:pt x="597" y="545"/>
                    <a:pt x="623" y="571"/>
                    <a:pt x="623" y="602"/>
                  </a:cubicBezTo>
                  <a:cubicBezTo>
                    <a:pt x="623" y="634"/>
                    <a:pt x="597" y="660"/>
                    <a:pt x="566" y="660"/>
                  </a:cubicBezTo>
                  <a:cubicBezTo>
                    <a:pt x="534" y="660"/>
                    <a:pt x="509" y="634"/>
                    <a:pt x="509" y="602"/>
                  </a:cubicBezTo>
                  <a:cubicBezTo>
                    <a:pt x="509" y="571"/>
                    <a:pt x="534" y="545"/>
                    <a:pt x="566" y="545"/>
                  </a:cubicBezTo>
                  <a:close/>
                  <a:moveTo>
                    <a:pt x="57" y="545"/>
                  </a:moveTo>
                  <a:cubicBezTo>
                    <a:pt x="89" y="545"/>
                    <a:pt x="114" y="571"/>
                    <a:pt x="114" y="602"/>
                  </a:cubicBezTo>
                  <a:cubicBezTo>
                    <a:pt x="114" y="634"/>
                    <a:pt x="89" y="660"/>
                    <a:pt x="57" y="660"/>
                  </a:cubicBezTo>
                  <a:cubicBezTo>
                    <a:pt x="26" y="660"/>
                    <a:pt x="0" y="634"/>
                    <a:pt x="0" y="602"/>
                  </a:cubicBezTo>
                  <a:cubicBezTo>
                    <a:pt x="0" y="571"/>
                    <a:pt x="26" y="545"/>
                    <a:pt x="57" y="545"/>
                  </a:cubicBezTo>
                  <a:close/>
                  <a:moveTo>
                    <a:pt x="311" y="545"/>
                  </a:moveTo>
                  <a:cubicBezTo>
                    <a:pt x="343" y="545"/>
                    <a:pt x="369" y="571"/>
                    <a:pt x="369" y="602"/>
                  </a:cubicBezTo>
                  <a:cubicBezTo>
                    <a:pt x="369" y="634"/>
                    <a:pt x="343" y="660"/>
                    <a:pt x="311" y="660"/>
                  </a:cubicBezTo>
                  <a:cubicBezTo>
                    <a:pt x="280" y="660"/>
                    <a:pt x="254" y="634"/>
                    <a:pt x="254" y="602"/>
                  </a:cubicBezTo>
                  <a:cubicBezTo>
                    <a:pt x="254" y="571"/>
                    <a:pt x="280" y="545"/>
                    <a:pt x="311" y="545"/>
                  </a:cubicBezTo>
                  <a:close/>
                  <a:moveTo>
                    <a:pt x="580" y="156"/>
                  </a:moveTo>
                  <a:cubicBezTo>
                    <a:pt x="579" y="172"/>
                    <a:pt x="566" y="184"/>
                    <a:pt x="550" y="183"/>
                  </a:cubicBezTo>
                  <a:cubicBezTo>
                    <a:pt x="534" y="182"/>
                    <a:pt x="522" y="169"/>
                    <a:pt x="523" y="153"/>
                  </a:cubicBezTo>
                  <a:cubicBezTo>
                    <a:pt x="529" y="41"/>
                    <a:pt x="529" y="41"/>
                    <a:pt x="529" y="41"/>
                  </a:cubicBezTo>
                  <a:cubicBezTo>
                    <a:pt x="532" y="0"/>
                    <a:pt x="594" y="12"/>
                    <a:pt x="593" y="45"/>
                  </a:cubicBezTo>
                  <a:cubicBezTo>
                    <a:pt x="580" y="156"/>
                    <a:pt x="580" y="156"/>
                    <a:pt x="580"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3" name="组合 22"/>
          <p:cNvGrpSpPr/>
          <p:nvPr/>
        </p:nvGrpSpPr>
        <p:grpSpPr>
          <a:xfrm>
            <a:off x="9710648" y="2230521"/>
            <a:ext cx="680262" cy="680261"/>
            <a:chOff x="7900521" y="5135407"/>
            <a:chExt cx="680262" cy="680261"/>
          </a:xfrm>
          <a:solidFill>
            <a:schemeClr val="bg1">
              <a:lumMod val="50000"/>
            </a:schemeClr>
          </a:solidFill>
        </p:grpSpPr>
        <p:sp>
          <p:nvSpPr>
            <p:cNvPr id="24" name="Freeform 25"/>
            <p:cNvSpPr>
              <a:spLocks noEditPoints="1"/>
            </p:cNvSpPr>
            <p:nvPr/>
          </p:nvSpPr>
          <p:spPr bwMode="auto">
            <a:xfrm>
              <a:off x="7933437" y="5168323"/>
              <a:ext cx="614430" cy="614796"/>
            </a:xfrm>
            <a:custGeom>
              <a:avLst/>
              <a:gdLst>
                <a:gd name="T0" fmla="*/ 474 w 711"/>
                <a:gd name="T1" fmla="*/ 58 h 711"/>
                <a:gd name="T2" fmla="*/ 627 w 711"/>
                <a:gd name="T3" fmla="*/ 185 h 711"/>
                <a:gd name="T4" fmla="*/ 654 w 711"/>
                <a:gd name="T5" fmla="*/ 237 h 711"/>
                <a:gd name="T6" fmla="*/ 656 w 711"/>
                <a:gd name="T7" fmla="*/ 236 h 711"/>
                <a:gd name="T8" fmla="*/ 680 w 711"/>
                <a:gd name="T9" fmla="*/ 230 h 711"/>
                <a:gd name="T10" fmla="*/ 708 w 711"/>
                <a:gd name="T11" fmla="*/ 227 h 711"/>
                <a:gd name="T12" fmla="*/ 711 w 711"/>
                <a:gd name="T13" fmla="*/ 227 h 711"/>
                <a:gd name="T14" fmla="*/ 675 w 711"/>
                <a:gd name="T15" fmla="*/ 154 h 711"/>
                <a:gd name="T16" fmla="*/ 484 w 711"/>
                <a:gd name="T17" fmla="*/ 0 h 711"/>
                <a:gd name="T18" fmla="*/ 484 w 711"/>
                <a:gd name="T19" fmla="*/ 3 h 711"/>
                <a:gd name="T20" fmla="*/ 482 w 711"/>
                <a:gd name="T21" fmla="*/ 31 h 711"/>
                <a:gd name="T22" fmla="*/ 475 w 711"/>
                <a:gd name="T23" fmla="*/ 55 h 711"/>
                <a:gd name="T24" fmla="*/ 474 w 711"/>
                <a:gd name="T25" fmla="*/ 58 h 711"/>
                <a:gd name="T26" fmla="*/ 484 w 711"/>
                <a:gd name="T27" fmla="*/ 711 h 711"/>
                <a:gd name="T28" fmla="*/ 557 w 711"/>
                <a:gd name="T29" fmla="*/ 676 h 711"/>
                <a:gd name="T30" fmla="*/ 711 w 711"/>
                <a:gd name="T31" fmla="*/ 485 h 711"/>
                <a:gd name="T32" fmla="*/ 708 w 711"/>
                <a:gd name="T33" fmla="*/ 485 h 711"/>
                <a:gd name="T34" fmla="*/ 680 w 711"/>
                <a:gd name="T35" fmla="*/ 482 h 711"/>
                <a:gd name="T36" fmla="*/ 656 w 711"/>
                <a:gd name="T37" fmla="*/ 476 h 711"/>
                <a:gd name="T38" fmla="*/ 654 w 711"/>
                <a:gd name="T39" fmla="*/ 475 h 711"/>
                <a:gd name="T40" fmla="*/ 527 w 711"/>
                <a:gd name="T41" fmla="*/ 627 h 711"/>
                <a:gd name="T42" fmla="*/ 474 w 711"/>
                <a:gd name="T43" fmla="*/ 654 h 711"/>
                <a:gd name="T44" fmla="*/ 475 w 711"/>
                <a:gd name="T45" fmla="*/ 657 h 711"/>
                <a:gd name="T46" fmla="*/ 482 w 711"/>
                <a:gd name="T47" fmla="*/ 680 h 711"/>
                <a:gd name="T48" fmla="*/ 484 w 711"/>
                <a:gd name="T49" fmla="*/ 708 h 711"/>
                <a:gd name="T50" fmla="*/ 484 w 711"/>
                <a:gd name="T51" fmla="*/ 711 h 711"/>
                <a:gd name="T52" fmla="*/ 237 w 711"/>
                <a:gd name="T53" fmla="*/ 654 h 711"/>
                <a:gd name="T54" fmla="*/ 84 w 711"/>
                <a:gd name="T55" fmla="*/ 527 h 711"/>
                <a:gd name="T56" fmla="*/ 57 w 711"/>
                <a:gd name="T57" fmla="*/ 475 h 711"/>
                <a:gd name="T58" fmla="*/ 55 w 711"/>
                <a:gd name="T59" fmla="*/ 476 h 711"/>
                <a:gd name="T60" fmla="*/ 31 w 711"/>
                <a:gd name="T61" fmla="*/ 482 h 711"/>
                <a:gd name="T62" fmla="*/ 3 w 711"/>
                <a:gd name="T63" fmla="*/ 485 h 711"/>
                <a:gd name="T64" fmla="*/ 0 w 711"/>
                <a:gd name="T65" fmla="*/ 485 h 711"/>
                <a:gd name="T66" fmla="*/ 36 w 711"/>
                <a:gd name="T67" fmla="*/ 557 h 711"/>
                <a:gd name="T68" fmla="*/ 227 w 711"/>
                <a:gd name="T69" fmla="*/ 711 h 711"/>
                <a:gd name="T70" fmla="*/ 227 w 711"/>
                <a:gd name="T71" fmla="*/ 708 h 711"/>
                <a:gd name="T72" fmla="*/ 229 w 711"/>
                <a:gd name="T73" fmla="*/ 680 h 711"/>
                <a:gd name="T74" fmla="*/ 236 w 711"/>
                <a:gd name="T75" fmla="*/ 657 h 711"/>
                <a:gd name="T76" fmla="*/ 237 w 711"/>
                <a:gd name="T77" fmla="*/ 654 h 711"/>
                <a:gd name="T78" fmla="*/ 227 w 711"/>
                <a:gd name="T79" fmla="*/ 0 h 711"/>
                <a:gd name="T80" fmla="*/ 154 w 711"/>
                <a:gd name="T81" fmla="*/ 36 h 711"/>
                <a:gd name="T82" fmla="*/ 0 w 711"/>
                <a:gd name="T83" fmla="*/ 227 h 711"/>
                <a:gd name="T84" fmla="*/ 3 w 711"/>
                <a:gd name="T85" fmla="*/ 227 h 711"/>
                <a:gd name="T86" fmla="*/ 31 w 711"/>
                <a:gd name="T87" fmla="*/ 230 h 711"/>
                <a:gd name="T88" fmla="*/ 55 w 711"/>
                <a:gd name="T89" fmla="*/ 236 h 711"/>
                <a:gd name="T90" fmla="*/ 57 w 711"/>
                <a:gd name="T91" fmla="*/ 237 h 711"/>
                <a:gd name="T92" fmla="*/ 184 w 711"/>
                <a:gd name="T93" fmla="*/ 84 h 711"/>
                <a:gd name="T94" fmla="*/ 237 w 711"/>
                <a:gd name="T95" fmla="*/ 58 h 711"/>
                <a:gd name="T96" fmla="*/ 236 w 711"/>
                <a:gd name="T97" fmla="*/ 55 h 711"/>
                <a:gd name="T98" fmla="*/ 229 w 711"/>
                <a:gd name="T99" fmla="*/ 31 h 711"/>
                <a:gd name="T100" fmla="*/ 227 w 711"/>
                <a:gd name="T101" fmla="*/ 3 h 711"/>
                <a:gd name="T102" fmla="*/ 227 w 711"/>
                <a:gd name="T103" fmla="*/ 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1" h="711">
                  <a:moveTo>
                    <a:pt x="474" y="58"/>
                  </a:moveTo>
                  <a:cubicBezTo>
                    <a:pt x="539" y="83"/>
                    <a:pt x="592" y="129"/>
                    <a:pt x="627" y="185"/>
                  </a:cubicBezTo>
                  <a:cubicBezTo>
                    <a:pt x="637" y="201"/>
                    <a:pt x="646" y="219"/>
                    <a:pt x="654" y="237"/>
                  </a:cubicBezTo>
                  <a:cubicBezTo>
                    <a:pt x="655" y="237"/>
                    <a:pt x="655" y="236"/>
                    <a:pt x="656" y="236"/>
                  </a:cubicBezTo>
                  <a:cubicBezTo>
                    <a:pt x="664" y="234"/>
                    <a:pt x="672" y="231"/>
                    <a:pt x="680" y="230"/>
                  </a:cubicBezTo>
                  <a:cubicBezTo>
                    <a:pt x="689" y="228"/>
                    <a:pt x="699" y="227"/>
                    <a:pt x="708" y="227"/>
                  </a:cubicBezTo>
                  <a:cubicBezTo>
                    <a:pt x="709" y="227"/>
                    <a:pt x="710" y="227"/>
                    <a:pt x="711" y="227"/>
                  </a:cubicBezTo>
                  <a:cubicBezTo>
                    <a:pt x="702" y="202"/>
                    <a:pt x="690" y="177"/>
                    <a:pt x="675" y="154"/>
                  </a:cubicBezTo>
                  <a:cubicBezTo>
                    <a:pt x="632" y="85"/>
                    <a:pt x="565" y="30"/>
                    <a:pt x="484" y="0"/>
                  </a:cubicBezTo>
                  <a:cubicBezTo>
                    <a:pt x="484" y="1"/>
                    <a:pt x="484" y="2"/>
                    <a:pt x="484" y="3"/>
                  </a:cubicBezTo>
                  <a:cubicBezTo>
                    <a:pt x="484" y="13"/>
                    <a:pt x="483" y="23"/>
                    <a:pt x="482" y="31"/>
                  </a:cubicBezTo>
                  <a:cubicBezTo>
                    <a:pt x="480" y="40"/>
                    <a:pt x="478" y="48"/>
                    <a:pt x="475" y="55"/>
                  </a:cubicBezTo>
                  <a:cubicBezTo>
                    <a:pt x="475" y="56"/>
                    <a:pt x="475" y="57"/>
                    <a:pt x="474" y="58"/>
                  </a:cubicBezTo>
                  <a:close/>
                  <a:moveTo>
                    <a:pt x="484" y="711"/>
                  </a:moveTo>
                  <a:cubicBezTo>
                    <a:pt x="510" y="702"/>
                    <a:pt x="534" y="690"/>
                    <a:pt x="557" y="676"/>
                  </a:cubicBezTo>
                  <a:cubicBezTo>
                    <a:pt x="626" y="632"/>
                    <a:pt x="682" y="566"/>
                    <a:pt x="711" y="485"/>
                  </a:cubicBezTo>
                  <a:cubicBezTo>
                    <a:pt x="710" y="485"/>
                    <a:pt x="709" y="485"/>
                    <a:pt x="708" y="485"/>
                  </a:cubicBezTo>
                  <a:cubicBezTo>
                    <a:pt x="699" y="485"/>
                    <a:pt x="689" y="484"/>
                    <a:pt x="680" y="482"/>
                  </a:cubicBezTo>
                  <a:cubicBezTo>
                    <a:pt x="672" y="480"/>
                    <a:pt x="664" y="478"/>
                    <a:pt x="656" y="476"/>
                  </a:cubicBezTo>
                  <a:cubicBezTo>
                    <a:pt x="655" y="475"/>
                    <a:pt x="655" y="475"/>
                    <a:pt x="654" y="475"/>
                  </a:cubicBezTo>
                  <a:cubicBezTo>
                    <a:pt x="628" y="539"/>
                    <a:pt x="583" y="592"/>
                    <a:pt x="527" y="627"/>
                  </a:cubicBezTo>
                  <a:cubicBezTo>
                    <a:pt x="510" y="638"/>
                    <a:pt x="493" y="647"/>
                    <a:pt x="474" y="654"/>
                  </a:cubicBezTo>
                  <a:cubicBezTo>
                    <a:pt x="475" y="655"/>
                    <a:pt x="475" y="656"/>
                    <a:pt x="475" y="657"/>
                  </a:cubicBezTo>
                  <a:cubicBezTo>
                    <a:pt x="478" y="664"/>
                    <a:pt x="480" y="672"/>
                    <a:pt x="482" y="680"/>
                  </a:cubicBezTo>
                  <a:cubicBezTo>
                    <a:pt x="483" y="689"/>
                    <a:pt x="484" y="699"/>
                    <a:pt x="484" y="708"/>
                  </a:cubicBezTo>
                  <a:cubicBezTo>
                    <a:pt x="484" y="709"/>
                    <a:pt x="484" y="710"/>
                    <a:pt x="484" y="711"/>
                  </a:cubicBezTo>
                  <a:close/>
                  <a:moveTo>
                    <a:pt x="237" y="654"/>
                  </a:moveTo>
                  <a:cubicBezTo>
                    <a:pt x="172" y="628"/>
                    <a:pt x="119" y="583"/>
                    <a:pt x="84" y="527"/>
                  </a:cubicBezTo>
                  <a:cubicBezTo>
                    <a:pt x="74" y="510"/>
                    <a:pt x="65" y="493"/>
                    <a:pt x="57" y="475"/>
                  </a:cubicBezTo>
                  <a:cubicBezTo>
                    <a:pt x="57" y="475"/>
                    <a:pt x="56" y="475"/>
                    <a:pt x="55" y="476"/>
                  </a:cubicBezTo>
                  <a:cubicBezTo>
                    <a:pt x="47" y="478"/>
                    <a:pt x="39" y="480"/>
                    <a:pt x="31" y="482"/>
                  </a:cubicBezTo>
                  <a:cubicBezTo>
                    <a:pt x="22" y="484"/>
                    <a:pt x="12" y="485"/>
                    <a:pt x="3" y="485"/>
                  </a:cubicBezTo>
                  <a:cubicBezTo>
                    <a:pt x="2" y="485"/>
                    <a:pt x="1" y="485"/>
                    <a:pt x="0" y="485"/>
                  </a:cubicBezTo>
                  <a:cubicBezTo>
                    <a:pt x="9" y="510"/>
                    <a:pt x="21" y="535"/>
                    <a:pt x="36" y="557"/>
                  </a:cubicBezTo>
                  <a:cubicBezTo>
                    <a:pt x="80" y="627"/>
                    <a:pt x="146" y="682"/>
                    <a:pt x="227" y="711"/>
                  </a:cubicBezTo>
                  <a:cubicBezTo>
                    <a:pt x="227" y="710"/>
                    <a:pt x="227" y="709"/>
                    <a:pt x="227" y="708"/>
                  </a:cubicBezTo>
                  <a:cubicBezTo>
                    <a:pt x="227" y="699"/>
                    <a:pt x="228" y="689"/>
                    <a:pt x="229" y="680"/>
                  </a:cubicBezTo>
                  <a:cubicBezTo>
                    <a:pt x="231" y="672"/>
                    <a:pt x="233" y="664"/>
                    <a:pt x="236" y="657"/>
                  </a:cubicBezTo>
                  <a:cubicBezTo>
                    <a:pt x="236" y="656"/>
                    <a:pt x="236" y="655"/>
                    <a:pt x="237" y="654"/>
                  </a:cubicBezTo>
                  <a:close/>
                  <a:moveTo>
                    <a:pt x="227" y="0"/>
                  </a:moveTo>
                  <a:cubicBezTo>
                    <a:pt x="201" y="10"/>
                    <a:pt x="177" y="22"/>
                    <a:pt x="154" y="36"/>
                  </a:cubicBezTo>
                  <a:cubicBezTo>
                    <a:pt x="85" y="80"/>
                    <a:pt x="29" y="146"/>
                    <a:pt x="0" y="227"/>
                  </a:cubicBezTo>
                  <a:cubicBezTo>
                    <a:pt x="1" y="227"/>
                    <a:pt x="2" y="227"/>
                    <a:pt x="3" y="227"/>
                  </a:cubicBezTo>
                  <a:cubicBezTo>
                    <a:pt x="12" y="227"/>
                    <a:pt x="22" y="228"/>
                    <a:pt x="31" y="230"/>
                  </a:cubicBezTo>
                  <a:cubicBezTo>
                    <a:pt x="39" y="231"/>
                    <a:pt x="47" y="234"/>
                    <a:pt x="55" y="236"/>
                  </a:cubicBezTo>
                  <a:cubicBezTo>
                    <a:pt x="56" y="236"/>
                    <a:pt x="56" y="237"/>
                    <a:pt x="57" y="237"/>
                  </a:cubicBezTo>
                  <a:cubicBezTo>
                    <a:pt x="83" y="172"/>
                    <a:pt x="128" y="120"/>
                    <a:pt x="184" y="84"/>
                  </a:cubicBezTo>
                  <a:cubicBezTo>
                    <a:pt x="201" y="74"/>
                    <a:pt x="218" y="65"/>
                    <a:pt x="237" y="58"/>
                  </a:cubicBezTo>
                  <a:cubicBezTo>
                    <a:pt x="236" y="57"/>
                    <a:pt x="236" y="56"/>
                    <a:pt x="236" y="55"/>
                  </a:cubicBezTo>
                  <a:cubicBezTo>
                    <a:pt x="233" y="48"/>
                    <a:pt x="231" y="40"/>
                    <a:pt x="229" y="31"/>
                  </a:cubicBezTo>
                  <a:cubicBezTo>
                    <a:pt x="228" y="23"/>
                    <a:pt x="227" y="13"/>
                    <a:pt x="227" y="3"/>
                  </a:cubicBezTo>
                  <a:cubicBezTo>
                    <a:pt x="227" y="2"/>
                    <a:pt x="227" y="1"/>
                    <a:pt x="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Freeform 26"/>
            <p:cNvSpPr>
              <a:spLocks noEditPoints="1"/>
            </p:cNvSpPr>
            <p:nvPr/>
          </p:nvSpPr>
          <p:spPr bwMode="auto">
            <a:xfrm>
              <a:off x="7900521" y="5135407"/>
              <a:ext cx="680262" cy="680261"/>
            </a:xfrm>
            <a:custGeom>
              <a:avLst/>
              <a:gdLst>
                <a:gd name="T0" fmla="*/ 312 w 787"/>
                <a:gd name="T1" fmla="*/ 197 h 787"/>
                <a:gd name="T2" fmla="*/ 243 w 787"/>
                <a:gd name="T3" fmla="*/ 243 h 787"/>
                <a:gd name="T4" fmla="*/ 197 w 787"/>
                <a:gd name="T5" fmla="*/ 312 h 787"/>
                <a:gd name="T6" fmla="*/ 144 w 787"/>
                <a:gd name="T7" fmla="*/ 325 h 787"/>
                <a:gd name="T8" fmla="*/ 62 w 787"/>
                <a:gd name="T9" fmla="*/ 305 h 787"/>
                <a:gd name="T10" fmla="*/ 41 w 787"/>
                <a:gd name="T11" fmla="*/ 303 h 787"/>
                <a:gd name="T12" fmla="*/ 11 w 787"/>
                <a:gd name="T13" fmla="*/ 318 h 787"/>
                <a:gd name="T14" fmla="*/ 11 w 787"/>
                <a:gd name="T15" fmla="*/ 470 h 787"/>
                <a:gd name="T16" fmla="*/ 41 w 787"/>
                <a:gd name="T17" fmla="*/ 485 h 787"/>
                <a:gd name="T18" fmla="*/ 62 w 787"/>
                <a:gd name="T19" fmla="*/ 483 h 787"/>
                <a:gd name="T20" fmla="*/ 144 w 787"/>
                <a:gd name="T21" fmla="*/ 462 h 787"/>
                <a:gd name="T22" fmla="*/ 197 w 787"/>
                <a:gd name="T23" fmla="*/ 476 h 787"/>
                <a:gd name="T24" fmla="*/ 243 w 787"/>
                <a:gd name="T25" fmla="*/ 545 h 787"/>
                <a:gd name="T26" fmla="*/ 312 w 787"/>
                <a:gd name="T27" fmla="*/ 591 h 787"/>
                <a:gd name="T28" fmla="*/ 325 w 787"/>
                <a:gd name="T29" fmla="*/ 643 h 787"/>
                <a:gd name="T30" fmla="*/ 305 w 787"/>
                <a:gd name="T31" fmla="*/ 726 h 787"/>
                <a:gd name="T32" fmla="*/ 303 w 787"/>
                <a:gd name="T33" fmla="*/ 746 h 787"/>
                <a:gd name="T34" fmla="*/ 317 w 787"/>
                <a:gd name="T35" fmla="*/ 777 h 787"/>
                <a:gd name="T36" fmla="*/ 470 w 787"/>
                <a:gd name="T37" fmla="*/ 777 h 787"/>
                <a:gd name="T38" fmla="*/ 484 w 787"/>
                <a:gd name="T39" fmla="*/ 746 h 787"/>
                <a:gd name="T40" fmla="*/ 482 w 787"/>
                <a:gd name="T41" fmla="*/ 726 h 787"/>
                <a:gd name="T42" fmla="*/ 462 w 787"/>
                <a:gd name="T43" fmla="*/ 643 h 787"/>
                <a:gd name="T44" fmla="*/ 475 w 787"/>
                <a:gd name="T45" fmla="*/ 591 h 787"/>
                <a:gd name="T46" fmla="*/ 544 w 787"/>
                <a:gd name="T47" fmla="*/ 545 h 787"/>
                <a:gd name="T48" fmla="*/ 590 w 787"/>
                <a:gd name="T49" fmla="*/ 476 h 787"/>
                <a:gd name="T50" fmla="*/ 643 w 787"/>
                <a:gd name="T51" fmla="*/ 462 h 787"/>
                <a:gd name="T52" fmla="*/ 725 w 787"/>
                <a:gd name="T53" fmla="*/ 483 h 787"/>
                <a:gd name="T54" fmla="*/ 746 w 787"/>
                <a:gd name="T55" fmla="*/ 485 h 787"/>
                <a:gd name="T56" fmla="*/ 777 w 787"/>
                <a:gd name="T57" fmla="*/ 470 h 787"/>
                <a:gd name="T58" fmla="*/ 776 w 787"/>
                <a:gd name="T59" fmla="*/ 318 h 787"/>
                <a:gd name="T60" fmla="*/ 746 w 787"/>
                <a:gd name="T61" fmla="*/ 303 h 787"/>
                <a:gd name="T62" fmla="*/ 725 w 787"/>
                <a:gd name="T63" fmla="*/ 305 h 787"/>
                <a:gd name="T64" fmla="*/ 643 w 787"/>
                <a:gd name="T65" fmla="*/ 325 h 787"/>
                <a:gd name="T66" fmla="*/ 590 w 787"/>
                <a:gd name="T67" fmla="*/ 312 h 787"/>
                <a:gd name="T68" fmla="*/ 544 w 787"/>
                <a:gd name="T69" fmla="*/ 243 h 787"/>
                <a:gd name="T70" fmla="*/ 475 w 787"/>
                <a:gd name="T71" fmla="*/ 197 h 787"/>
                <a:gd name="T72" fmla="*/ 462 w 787"/>
                <a:gd name="T73" fmla="*/ 145 h 787"/>
                <a:gd name="T74" fmla="*/ 482 w 787"/>
                <a:gd name="T75" fmla="*/ 62 h 787"/>
                <a:gd name="T76" fmla="*/ 484 w 787"/>
                <a:gd name="T77" fmla="*/ 41 h 787"/>
                <a:gd name="T78" fmla="*/ 470 w 787"/>
                <a:gd name="T79" fmla="*/ 11 h 787"/>
                <a:gd name="T80" fmla="*/ 317 w 787"/>
                <a:gd name="T81" fmla="*/ 11 h 787"/>
                <a:gd name="T82" fmla="*/ 303 w 787"/>
                <a:gd name="T83" fmla="*/ 41 h 787"/>
                <a:gd name="T84" fmla="*/ 305 w 787"/>
                <a:gd name="T85" fmla="*/ 62 h 787"/>
                <a:gd name="T86" fmla="*/ 325 w 787"/>
                <a:gd name="T87" fmla="*/ 145 h 787"/>
                <a:gd name="T88" fmla="*/ 312 w 787"/>
                <a:gd name="T89" fmla="*/ 197 h 787"/>
                <a:gd name="T90" fmla="*/ 238 w 787"/>
                <a:gd name="T91" fmla="*/ 394 h 787"/>
                <a:gd name="T92" fmla="*/ 394 w 787"/>
                <a:gd name="T93" fmla="*/ 238 h 787"/>
                <a:gd name="T94" fmla="*/ 549 w 787"/>
                <a:gd name="T95" fmla="*/ 394 h 787"/>
                <a:gd name="T96" fmla="*/ 394 w 787"/>
                <a:gd name="T97" fmla="*/ 550 h 787"/>
                <a:gd name="T98" fmla="*/ 238 w 787"/>
                <a:gd name="T99" fmla="*/ 394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87" h="787">
                  <a:moveTo>
                    <a:pt x="312" y="197"/>
                  </a:moveTo>
                  <a:cubicBezTo>
                    <a:pt x="286" y="208"/>
                    <a:pt x="262" y="224"/>
                    <a:pt x="243" y="243"/>
                  </a:cubicBezTo>
                  <a:cubicBezTo>
                    <a:pt x="223" y="263"/>
                    <a:pt x="208" y="286"/>
                    <a:pt x="197" y="312"/>
                  </a:cubicBezTo>
                  <a:cubicBezTo>
                    <a:pt x="186" y="319"/>
                    <a:pt x="166" y="325"/>
                    <a:pt x="144" y="325"/>
                  </a:cubicBezTo>
                  <a:cubicBezTo>
                    <a:pt x="99" y="325"/>
                    <a:pt x="98" y="312"/>
                    <a:pt x="62" y="305"/>
                  </a:cubicBezTo>
                  <a:cubicBezTo>
                    <a:pt x="55" y="304"/>
                    <a:pt x="48" y="303"/>
                    <a:pt x="41" y="303"/>
                  </a:cubicBezTo>
                  <a:cubicBezTo>
                    <a:pt x="30" y="303"/>
                    <a:pt x="13" y="304"/>
                    <a:pt x="11" y="318"/>
                  </a:cubicBezTo>
                  <a:cubicBezTo>
                    <a:pt x="0" y="368"/>
                    <a:pt x="0" y="420"/>
                    <a:pt x="11" y="470"/>
                  </a:cubicBezTo>
                  <a:cubicBezTo>
                    <a:pt x="13" y="484"/>
                    <a:pt x="30" y="485"/>
                    <a:pt x="41" y="485"/>
                  </a:cubicBezTo>
                  <a:cubicBezTo>
                    <a:pt x="48" y="485"/>
                    <a:pt x="55" y="484"/>
                    <a:pt x="62" y="483"/>
                  </a:cubicBezTo>
                  <a:cubicBezTo>
                    <a:pt x="98" y="475"/>
                    <a:pt x="99" y="462"/>
                    <a:pt x="144" y="462"/>
                  </a:cubicBezTo>
                  <a:cubicBezTo>
                    <a:pt x="166" y="462"/>
                    <a:pt x="186" y="468"/>
                    <a:pt x="197" y="476"/>
                  </a:cubicBezTo>
                  <a:cubicBezTo>
                    <a:pt x="207" y="502"/>
                    <a:pt x="223" y="525"/>
                    <a:pt x="243" y="545"/>
                  </a:cubicBezTo>
                  <a:cubicBezTo>
                    <a:pt x="262" y="564"/>
                    <a:pt x="286" y="580"/>
                    <a:pt x="312" y="591"/>
                  </a:cubicBezTo>
                  <a:cubicBezTo>
                    <a:pt x="319" y="601"/>
                    <a:pt x="325" y="621"/>
                    <a:pt x="325" y="643"/>
                  </a:cubicBezTo>
                  <a:cubicBezTo>
                    <a:pt x="325" y="688"/>
                    <a:pt x="312" y="689"/>
                    <a:pt x="305" y="726"/>
                  </a:cubicBezTo>
                  <a:cubicBezTo>
                    <a:pt x="303" y="732"/>
                    <a:pt x="303" y="739"/>
                    <a:pt x="303" y="746"/>
                  </a:cubicBezTo>
                  <a:cubicBezTo>
                    <a:pt x="303" y="757"/>
                    <a:pt x="304" y="774"/>
                    <a:pt x="317" y="777"/>
                  </a:cubicBezTo>
                  <a:cubicBezTo>
                    <a:pt x="368" y="787"/>
                    <a:pt x="419" y="787"/>
                    <a:pt x="470" y="777"/>
                  </a:cubicBezTo>
                  <a:cubicBezTo>
                    <a:pt x="483" y="774"/>
                    <a:pt x="484" y="757"/>
                    <a:pt x="484" y="746"/>
                  </a:cubicBezTo>
                  <a:cubicBezTo>
                    <a:pt x="484" y="739"/>
                    <a:pt x="484" y="732"/>
                    <a:pt x="482" y="726"/>
                  </a:cubicBezTo>
                  <a:cubicBezTo>
                    <a:pt x="475" y="689"/>
                    <a:pt x="462" y="688"/>
                    <a:pt x="462" y="643"/>
                  </a:cubicBezTo>
                  <a:cubicBezTo>
                    <a:pt x="462" y="621"/>
                    <a:pt x="468" y="601"/>
                    <a:pt x="475" y="591"/>
                  </a:cubicBezTo>
                  <a:cubicBezTo>
                    <a:pt x="501" y="580"/>
                    <a:pt x="525" y="564"/>
                    <a:pt x="544" y="545"/>
                  </a:cubicBezTo>
                  <a:cubicBezTo>
                    <a:pt x="564" y="525"/>
                    <a:pt x="580" y="502"/>
                    <a:pt x="590" y="476"/>
                  </a:cubicBezTo>
                  <a:cubicBezTo>
                    <a:pt x="601" y="468"/>
                    <a:pt x="621" y="462"/>
                    <a:pt x="643" y="462"/>
                  </a:cubicBezTo>
                  <a:cubicBezTo>
                    <a:pt x="688" y="462"/>
                    <a:pt x="689" y="475"/>
                    <a:pt x="725" y="483"/>
                  </a:cubicBezTo>
                  <a:cubicBezTo>
                    <a:pt x="732" y="484"/>
                    <a:pt x="739" y="485"/>
                    <a:pt x="746" y="485"/>
                  </a:cubicBezTo>
                  <a:cubicBezTo>
                    <a:pt x="757" y="485"/>
                    <a:pt x="774" y="484"/>
                    <a:pt x="777" y="470"/>
                  </a:cubicBezTo>
                  <a:cubicBezTo>
                    <a:pt x="787" y="420"/>
                    <a:pt x="787" y="368"/>
                    <a:pt x="776" y="318"/>
                  </a:cubicBezTo>
                  <a:cubicBezTo>
                    <a:pt x="774" y="304"/>
                    <a:pt x="757" y="303"/>
                    <a:pt x="746" y="303"/>
                  </a:cubicBezTo>
                  <a:cubicBezTo>
                    <a:pt x="739" y="303"/>
                    <a:pt x="732" y="304"/>
                    <a:pt x="725" y="305"/>
                  </a:cubicBezTo>
                  <a:cubicBezTo>
                    <a:pt x="689" y="312"/>
                    <a:pt x="688" y="325"/>
                    <a:pt x="643" y="325"/>
                  </a:cubicBezTo>
                  <a:cubicBezTo>
                    <a:pt x="621" y="325"/>
                    <a:pt x="601" y="319"/>
                    <a:pt x="590" y="312"/>
                  </a:cubicBezTo>
                  <a:cubicBezTo>
                    <a:pt x="580" y="286"/>
                    <a:pt x="564" y="263"/>
                    <a:pt x="544" y="243"/>
                  </a:cubicBezTo>
                  <a:cubicBezTo>
                    <a:pt x="525" y="224"/>
                    <a:pt x="501" y="208"/>
                    <a:pt x="475" y="197"/>
                  </a:cubicBezTo>
                  <a:cubicBezTo>
                    <a:pt x="468" y="186"/>
                    <a:pt x="462" y="167"/>
                    <a:pt x="462" y="145"/>
                  </a:cubicBezTo>
                  <a:cubicBezTo>
                    <a:pt x="462" y="99"/>
                    <a:pt x="475" y="99"/>
                    <a:pt x="482" y="62"/>
                  </a:cubicBezTo>
                  <a:cubicBezTo>
                    <a:pt x="484" y="56"/>
                    <a:pt x="484" y="48"/>
                    <a:pt x="484" y="41"/>
                  </a:cubicBezTo>
                  <a:cubicBezTo>
                    <a:pt x="484" y="30"/>
                    <a:pt x="483" y="14"/>
                    <a:pt x="470" y="11"/>
                  </a:cubicBezTo>
                  <a:cubicBezTo>
                    <a:pt x="419" y="0"/>
                    <a:pt x="368" y="1"/>
                    <a:pt x="317" y="11"/>
                  </a:cubicBezTo>
                  <a:cubicBezTo>
                    <a:pt x="304" y="14"/>
                    <a:pt x="303" y="30"/>
                    <a:pt x="303" y="41"/>
                  </a:cubicBezTo>
                  <a:cubicBezTo>
                    <a:pt x="303" y="48"/>
                    <a:pt x="303" y="56"/>
                    <a:pt x="305" y="62"/>
                  </a:cubicBezTo>
                  <a:cubicBezTo>
                    <a:pt x="312" y="99"/>
                    <a:pt x="325" y="99"/>
                    <a:pt x="325" y="145"/>
                  </a:cubicBezTo>
                  <a:cubicBezTo>
                    <a:pt x="325" y="167"/>
                    <a:pt x="319" y="187"/>
                    <a:pt x="312" y="197"/>
                  </a:cubicBezTo>
                  <a:close/>
                  <a:moveTo>
                    <a:pt x="238" y="394"/>
                  </a:moveTo>
                  <a:cubicBezTo>
                    <a:pt x="238" y="308"/>
                    <a:pt x="307" y="238"/>
                    <a:pt x="394" y="238"/>
                  </a:cubicBezTo>
                  <a:cubicBezTo>
                    <a:pt x="480" y="238"/>
                    <a:pt x="549" y="308"/>
                    <a:pt x="549" y="394"/>
                  </a:cubicBezTo>
                  <a:cubicBezTo>
                    <a:pt x="549" y="480"/>
                    <a:pt x="480" y="550"/>
                    <a:pt x="394" y="550"/>
                  </a:cubicBezTo>
                  <a:cubicBezTo>
                    <a:pt x="307" y="550"/>
                    <a:pt x="238" y="480"/>
                    <a:pt x="238" y="3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sp>
        <p:nvSpPr>
          <p:cNvPr id="26" name="等腰三角形 25"/>
          <p:cNvSpPr/>
          <p:nvPr/>
        </p:nvSpPr>
        <p:spPr>
          <a:xfrm rot="5400000">
            <a:off x="3383504" y="3509050"/>
            <a:ext cx="212054" cy="182805"/>
          </a:xfrm>
          <a:prstGeom prst="triangl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5400000">
            <a:off x="6024242" y="3509051"/>
            <a:ext cx="212054" cy="182805"/>
          </a:xfrm>
          <a:prstGeom prst="triangl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5400000">
            <a:off x="8676023" y="3509052"/>
            <a:ext cx="212054" cy="182805"/>
          </a:xfrm>
          <a:prstGeom prst="triangl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485868" y="4221163"/>
            <a:ext cx="2577284" cy="1325730"/>
            <a:chOff x="818915" y="4034586"/>
            <a:chExt cx="2577284" cy="1325730"/>
          </a:xfrm>
        </p:grpSpPr>
        <p:sp>
          <p:nvSpPr>
            <p:cNvPr id="30" name="文本框 29"/>
            <p:cNvSpPr txBox="1"/>
            <p:nvPr/>
          </p:nvSpPr>
          <p:spPr bwMode="auto">
            <a:xfrm>
              <a:off x="818915" y="4436986"/>
              <a:ext cx="2577284" cy="923330"/>
            </a:xfrm>
            <a:prstGeom prst="rect">
              <a:avLst/>
            </a:prstGeom>
            <a:noFill/>
          </p:spPr>
          <p:txBody>
            <a:bodyPr wrap="square">
              <a:spAutoFit/>
            </a:bodyPr>
            <a:lstStyle/>
            <a:p>
              <a:pPr algn="ctr">
                <a:lnSpc>
                  <a:spcPct val="150000"/>
                </a:lnSpc>
                <a:defRPr/>
              </a:pPr>
              <a:r>
                <a:rPr lang="zh-CN" altLang="en-US" sz="1200" spc="30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a:t>
              </a:r>
              <a:endParaRPr lang="zh-CN" altLang="en-US" sz="1200" spc="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bwMode="auto">
            <a:xfrm>
              <a:off x="904378" y="4034586"/>
              <a:ext cx="2406358" cy="499624"/>
            </a:xfrm>
            <a:prstGeom prst="rect">
              <a:avLst/>
            </a:prstGeom>
            <a:noFill/>
          </p:spPr>
          <p:txBody>
            <a:bodyPr wrap="square">
              <a:spAutoFit/>
            </a:bodyPr>
            <a:lstStyle/>
            <a:p>
              <a:pPr algn="ctr">
                <a:lnSpc>
                  <a:spcPct val="150000"/>
                </a:lnSpc>
                <a:defRPr/>
              </a:pPr>
              <a:r>
                <a:rPr lang="zh-CN" altLang="en-US" sz="2000" b="1" spc="300" dirty="0">
                  <a:solidFill>
                    <a:schemeClr val="bg1">
                      <a:lumMod val="50000"/>
                    </a:schemeClr>
                  </a:solidFill>
                  <a:latin typeface="造字工房悦黑（非商用）常规体" pitchFamily="50" charset="-122"/>
                  <a:ea typeface="造字工房悦黑（非商用）常规体" pitchFamily="50" charset="-122"/>
                </a:rPr>
                <a:t>在此添加标题</a:t>
              </a:r>
              <a:endParaRPr lang="zh-CN" altLang="en-US" sz="2000" b="1" spc="300" dirty="0">
                <a:solidFill>
                  <a:schemeClr val="bg1">
                    <a:lumMod val="50000"/>
                  </a:schemeClr>
                </a:solidFill>
                <a:latin typeface="造字工房悦黑（非商用）常规体" pitchFamily="50" charset="-122"/>
                <a:ea typeface="造字工房悦黑（非商用）常规体" pitchFamily="50" charset="-122"/>
              </a:endParaRPr>
            </a:p>
          </p:txBody>
        </p:sp>
      </p:grpSp>
      <p:grpSp>
        <p:nvGrpSpPr>
          <p:cNvPr id="32" name="组合 31"/>
          <p:cNvGrpSpPr/>
          <p:nvPr/>
        </p:nvGrpSpPr>
        <p:grpSpPr>
          <a:xfrm>
            <a:off x="3362419" y="4208454"/>
            <a:ext cx="2577284" cy="1338439"/>
            <a:chOff x="818915" y="4021877"/>
            <a:chExt cx="2577284" cy="1338439"/>
          </a:xfrm>
        </p:grpSpPr>
        <p:sp>
          <p:nvSpPr>
            <p:cNvPr id="33" name="文本框 32"/>
            <p:cNvSpPr txBox="1"/>
            <p:nvPr/>
          </p:nvSpPr>
          <p:spPr bwMode="auto">
            <a:xfrm>
              <a:off x="818915" y="4436986"/>
              <a:ext cx="2577284" cy="923330"/>
            </a:xfrm>
            <a:prstGeom prst="rect">
              <a:avLst/>
            </a:prstGeom>
            <a:noFill/>
          </p:spPr>
          <p:txBody>
            <a:bodyPr wrap="square">
              <a:spAutoFit/>
            </a:bodyPr>
            <a:lstStyle/>
            <a:p>
              <a:pPr algn="ctr">
                <a:lnSpc>
                  <a:spcPct val="150000"/>
                </a:lnSpc>
                <a:defRPr/>
              </a:pPr>
              <a:r>
                <a:rPr lang="zh-CN" altLang="en-US" sz="1200" spc="30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a:t>
              </a:r>
              <a:endParaRPr lang="zh-CN" altLang="en-US" sz="1200" spc="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bwMode="auto">
            <a:xfrm>
              <a:off x="904378" y="4021877"/>
              <a:ext cx="2406358" cy="499624"/>
            </a:xfrm>
            <a:prstGeom prst="rect">
              <a:avLst/>
            </a:prstGeom>
            <a:noFill/>
          </p:spPr>
          <p:txBody>
            <a:bodyPr wrap="square">
              <a:spAutoFit/>
            </a:bodyPr>
            <a:lstStyle/>
            <a:p>
              <a:pPr algn="ctr">
                <a:lnSpc>
                  <a:spcPct val="150000"/>
                </a:lnSpc>
                <a:defRPr/>
              </a:pPr>
              <a:r>
                <a:rPr lang="zh-CN" altLang="en-US" sz="2000" b="1" spc="300" dirty="0">
                  <a:solidFill>
                    <a:schemeClr val="bg1">
                      <a:lumMod val="50000"/>
                    </a:schemeClr>
                  </a:solidFill>
                  <a:latin typeface="造字工房悦黑（非商用）常规体" pitchFamily="50" charset="-122"/>
                  <a:ea typeface="造字工房悦黑（非商用）常规体" pitchFamily="50" charset="-122"/>
                </a:rPr>
                <a:t>在此添加标题</a:t>
              </a:r>
              <a:endParaRPr lang="zh-CN" altLang="en-US" sz="2000" b="1" spc="300" dirty="0">
                <a:solidFill>
                  <a:schemeClr val="bg1">
                    <a:lumMod val="50000"/>
                  </a:schemeClr>
                </a:solidFill>
                <a:latin typeface="造字工房悦黑（非商用）常规体" pitchFamily="50" charset="-122"/>
                <a:ea typeface="造字工房悦黑（非商用）常规体" pitchFamily="50" charset="-122"/>
              </a:endParaRPr>
            </a:p>
          </p:txBody>
        </p:sp>
      </p:grpSp>
      <p:grpSp>
        <p:nvGrpSpPr>
          <p:cNvPr id="35" name="组合 34"/>
          <p:cNvGrpSpPr/>
          <p:nvPr/>
        </p:nvGrpSpPr>
        <p:grpSpPr>
          <a:xfrm>
            <a:off x="6181819" y="4208198"/>
            <a:ext cx="2577284" cy="1338695"/>
            <a:chOff x="818915" y="4021621"/>
            <a:chExt cx="2577284" cy="1338695"/>
          </a:xfrm>
        </p:grpSpPr>
        <p:sp>
          <p:nvSpPr>
            <p:cNvPr id="36" name="文本框 35"/>
            <p:cNvSpPr txBox="1"/>
            <p:nvPr/>
          </p:nvSpPr>
          <p:spPr bwMode="auto">
            <a:xfrm>
              <a:off x="818915" y="4436986"/>
              <a:ext cx="2577284" cy="923330"/>
            </a:xfrm>
            <a:prstGeom prst="rect">
              <a:avLst/>
            </a:prstGeom>
            <a:noFill/>
          </p:spPr>
          <p:txBody>
            <a:bodyPr wrap="square">
              <a:spAutoFit/>
            </a:bodyPr>
            <a:lstStyle/>
            <a:p>
              <a:pPr algn="ctr">
                <a:lnSpc>
                  <a:spcPct val="150000"/>
                </a:lnSpc>
                <a:defRPr/>
              </a:pPr>
              <a:r>
                <a:rPr lang="zh-CN" altLang="en-US" sz="1200" spc="30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a:t>
              </a:r>
              <a:endParaRPr lang="zh-CN" altLang="en-US" sz="1200" spc="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bwMode="auto">
            <a:xfrm>
              <a:off x="904378" y="4021621"/>
              <a:ext cx="2406358" cy="499624"/>
            </a:xfrm>
            <a:prstGeom prst="rect">
              <a:avLst/>
            </a:prstGeom>
            <a:noFill/>
          </p:spPr>
          <p:txBody>
            <a:bodyPr wrap="square">
              <a:spAutoFit/>
            </a:bodyPr>
            <a:lstStyle/>
            <a:p>
              <a:pPr algn="ctr">
                <a:lnSpc>
                  <a:spcPct val="150000"/>
                </a:lnSpc>
                <a:defRPr/>
              </a:pPr>
              <a:r>
                <a:rPr lang="zh-CN" altLang="en-US" sz="2000" b="1" spc="300" dirty="0">
                  <a:solidFill>
                    <a:schemeClr val="bg1">
                      <a:lumMod val="50000"/>
                    </a:schemeClr>
                  </a:solidFill>
                  <a:latin typeface="造字工房悦黑（非商用）常规体" pitchFamily="50" charset="-122"/>
                  <a:ea typeface="造字工房悦黑（非商用）常规体" pitchFamily="50" charset="-122"/>
                </a:rPr>
                <a:t>在此添加标题</a:t>
              </a:r>
              <a:endParaRPr lang="zh-CN" altLang="en-US" sz="2000" b="1" spc="300" dirty="0">
                <a:solidFill>
                  <a:schemeClr val="bg1">
                    <a:lumMod val="50000"/>
                  </a:schemeClr>
                </a:solidFill>
                <a:latin typeface="造字工房悦黑（非商用）常规体" pitchFamily="50" charset="-122"/>
                <a:ea typeface="造字工房悦黑（非商用）常规体" pitchFamily="50" charset="-122"/>
              </a:endParaRPr>
            </a:p>
          </p:txBody>
        </p:sp>
      </p:grpSp>
      <p:grpSp>
        <p:nvGrpSpPr>
          <p:cNvPr id="38" name="组合 37"/>
          <p:cNvGrpSpPr/>
          <p:nvPr/>
        </p:nvGrpSpPr>
        <p:grpSpPr>
          <a:xfrm>
            <a:off x="9001219" y="4201056"/>
            <a:ext cx="2577284" cy="1345837"/>
            <a:chOff x="818915" y="4014479"/>
            <a:chExt cx="2577284" cy="1345837"/>
          </a:xfrm>
        </p:grpSpPr>
        <p:sp>
          <p:nvSpPr>
            <p:cNvPr id="39" name="文本框 38"/>
            <p:cNvSpPr txBox="1"/>
            <p:nvPr/>
          </p:nvSpPr>
          <p:spPr bwMode="auto">
            <a:xfrm>
              <a:off x="818915" y="4436986"/>
              <a:ext cx="2577284" cy="923330"/>
            </a:xfrm>
            <a:prstGeom prst="rect">
              <a:avLst/>
            </a:prstGeom>
            <a:noFill/>
          </p:spPr>
          <p:txBody>
            <a:bodyPr wrap="square">
              <a:spAutoFit/>
            </a:bodyPr>
            <a:lstStyle/>
            <a:p>
              <a:pPr algn="ctr">
                <a:lnSpc>
                  <a:spcPct val="150000"/>
                </a:lnSpc>
                <a:defRPr/>
              </a:pPr>
              <a:r>
                <a:rPr lang="zh-CN" altLang="en-US" sz="1200" spc="30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a:t>
              </a:r>
              <a:endParaRPr lang="zh-CN" altLang="en-US" sz="1200" spc="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bwMode="auto">
            <a:xfrm>
              <a:off x="904378" y="4014479"/>
              <a:ext cx="2406358" cy="499624"/>
            </a:xfrm>
            <a:prstGeom prst="rect">
              <a:avLst/>
            </a:prstGeom>
            <a:noFill/>
          </p:spPr>
          <p:txBody>
            <a:bodyPr wrap="square">
              <a:spAutoFit/>
            </a:bodyPr>
            <a:lstStyle/>
            <a:p>
              <a:pPr algn="ctr">
                <a:lnSpc>
                  <a:spcPct val="150000"/>
                </a:lnSpc>
                <a:defRPr/>
              </a:pPr>
              <a:r>
                <a:rPr lang="zh-CN" altLang="en-US" sz="2000" b="1" spc="300" dirty="0">
                  <a:solidFill>
                    <a:schemeClr val="bg1">
                      <a:lumMod val="50000"/>
                    </a:schemeClr>
                  </a:solidFill>
                  <a:latin typeface="造字工房悦黑（非商用）常规体" pitchFamily="50" charset="-122"/>
                  <a:ea typeface="造字工房悦黑（非商用）常规体" pitchFamily="50" charset="-122"/>
                </a:rPr>
                <a:t>在此添加标题</a:t>
              </a:r>
              <a:endParaRPr lang="zh-CN" altLang="en-US" sz="2000" b="1" spc="300" dirty="0">
                <a:solidFill>
                  <a:schemeClr val="bg1">
                    <a:lumMod val="50000"/>
                  </a:schemeClr>
                </a:solidFill>
                <a:latin typeface="造字工房悦黑（非商用）常规体" pitchFamily="50" charset="-122"/>
                <a:ea typeface="造字工房悦黑（非商用）常规体" pitchFamily="50" charset="-122"/>
              </a:endParaRPr>
            </a:p>
          </p:txBody>
        </p: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grpId="0" nodeType="after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2" presetClass="entr" presetSubtype="4" accel="60000" fill="hold" grpId="0" nodeType="withEffect" p14:presetBounceEnd="40000">
                                      <p:stCondLst>
                                        <p:cond delay="400"/>
                                      </p:stCondLst>
                                      <p:childTnLst>
                                        <p:set>
                                          <p:cBhvr>
                                            <p:cTn id="19" dur="1" fill="hold">
                                              <p:stCondLst>
                                                <p:cond delay="0"/>
                                              </p:stCondLst>
                                            </p:cTn>
                                            <p:tgtEl>
                                              <p:spTgt spid="6"/>
                                            </p:tgtEl>
                                            <p:attrNameLst>
                                              <p:attrName>style.visibility</p:attrName>
                                            </p:attrNameLst>
                                          </p:cBhvr>
                                          <p:to>
                                            <p:strVal val="visible"/>
                                          </p:to>
                                        </p:set>
                                        <p:anim calcmode="lin" valueType="num" p14:bounceEnd="40000">
                                          <p:cBhvr additive="base">
                                            <p:cTn id="2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53" presetClass="entr" presetSubtype="16" fill="hold" grpId="0" nodeType="withEffect">
                                      <p:stCondLst>
                                        <p:cond delay="60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par>
                                    <p:cTn id="27" presetID="2" presetClass="entr" presetSubtype="4" accel="60000" fill="hold" grpId="0" nodeType="withEffect" p14:presetBounceEnd="40000">
                                      <p:stCondLst>
                                        <p:cond delay="800"/>
                                      </p:stCondLst>
                                      <p:childTnLst>
                                        <p:set>
                                          <p:cBhvr>
                                            <p:cTn id="28" dur="1" fill="hold">
                                              <p:stCondLst>
                                                <p:cond delay="0"/>
                                              </p:stCondLst>
                                            </p:cTn>
                                            <p:tgtEl>
                                              <p:spTgt spid="10"/>
                                            </p:tgtEl>
                                            <p:attrNameLst>
                                              <p:attrName>style.visibility</p:attrName>
                                            </p:attrNameLst>
                                          </p:cBhvr>
                                          <p:to>
                                            <p:strVal val="visible"/>
                                          </p:to>
                                        </p:set>
                                        <p:anim calcmode="lin" valueType="num" p14:bounceEnd="40000">
                                          <p:cBhvr additive="base">
                                            <p:cTn id="29"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2" presetClass="entr" presetSubtype="4" accel="60000" fill="hold" grpId="0" nodeType="withEffect" p14:presetBounceEnd="40000">
                                      <p:stCondLst>
                                        <p:cond delay="1200"/>
                                      </p:stCondLst>
                                      <p:childTnLst>
                                        <p:set>
                                          <p:cBhvr>
                                            <p:cTn id="37" dur="1" fill="hold">
                                              <p:stCondLst>
                                                <p:cond delay="0"/>
                                              </p:stCondLst>
                                            </p:cTn>
                                            <p:tgtEl>
                                              <p:spTgt spid="11"/>
                                            </p:tgtEl>
                                            <p:attrNameLst>
                                              <p:attrName>style.visibility</p:attrName>
                                            </p:attrNameLst>
                                          </p:cBhvr>
                                          <p:to>
                                            <p:strVal val="visible"/>
                                          </p:to>
                                        </p:set>
                                        <p:anim calcmode="lin" valueType="num" p14:bounceEnd="40000">
                                          <p:cBhvr additive="base">
                                            <p:cTn id="38"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par>
                              <p:cTn id="40" fill="hold">
                                <p:stCondLst>
                                  <p:cond delay="1000"/>
                                </p:stCondLst>
                                <p:childTnLst>
                                  <p:par>
                                    <p:cTn id="41" presetID="21"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heel(1)">
                                          <p:cBhvr>
                                            <p:cTn id="43" dur="500"/>
                                            <p:tgtEl>
                                              <p:spTgt spid="16"/>
                                            </p:tgtEl>
                                          </p:cBhvr>
                                        </p:animEffect>
                                      </p:childTnLst>
                                    </p:cTn>
                                  </p:par>
                                  <p:par>
                                    <p:cTn id="44" presetID="53" presetClass="entr" presetSubtype="16" fill="hold" grpId="0" nodeType="withEffect">
                                      <p:stCondLst>
                                        <p:cond delay="0"/>
                                      </p:stCondLst>
                                      <p:iterate type="lt">
                                        <p:tmPct val="16000"/>
                                      </p:iterate>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180"/>
                                </p:stCondLst>
                                <p:childTnLst>
                                  <p:par>
                                    <p:cTn id="50" presetID="21" presetClass="entr" presetSubtype="1"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heel(1)">
                                          <p:cBhvr>
                                            <p:cTn id="52" dur="500"/>
                                            <p:tgtEl>
                                              <p:spTgt spid="19"/>
                                            </p:tgtEl>
                                          </p:cBhvr>
                                        </p:animEffect>
                                      </p:childTnLst>
                                    </p:cTn>
                                  </p:par>
                                  <p:par>
                                    <p:cTn id="53" presetID="53" presetClass="entr" presetSubtype="16" fill="hold" grpId="0" nodeType="withEffect">
                                      <p:stCondLst>
                                        <p:cond delay="0"/>
                                      </p:stCondLst>
                                      <p:iterate type="lt">
                                        <p:tmPct val="16000"/>
                                      </p:iterate>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4159"/>
                                </p:stCondLst>
                                <p:childTnLst>
                                  <p:par>
                                    <p:cTn id="59" presetID="21" presetClass="entr" presetSubtype="1"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heel(1)">
                                          <p:cBhvr>
                                            <p:cTn id="61" dur="500"/>
                                            <p:tgtEl>
                                              <p:spTgt spid="20"/>
                                            </p:tgtEl>
                                          </p:cBhvr>
                                        </p:animEffect>
                                      </p:childTnLst>
                                    </p:cTn>
                                  </p:par>
                                  <p:par>
                                    <p:cTn id="62" presetID="53" presetClass="entr" presetSubtype="16" fill="hold" grpId="0" nodeType="withEffect">
                                      <p:stCondLst>
                                        <p:cond delay="0"/>
                                      </p:stCondLst>
                                      <p:iterate type="lt">
                                        <p:tmPct val="16000"/>
                                      </p:iterate>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childTnLst>
                              </p:cTn>
                            </p:par>
                            <p:par>
                              <p:cTn id="67" fill="hold">
                                <p:stCondLst>
                                  <p:cond delay="5140"/>
                                </p:stCondLst>
                                <p:childTnLst>
                                  <p:par>
                                    <p:cTn id="68" presetID="21" presetClass="entr" presetSubtype="1"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heel(1)">
                                          <p:cBhvr>
                                            <p:cTn id="70" dur="500"/>
                                            <p:tgtEl>
                                              <p:spTgt spid="23"/>
                                            </p:tgtEl>
                                          </p:cBhvr>
                                        </p:animEffect>
                                      </p:childTnLst>
                                    </p:cTn>
                                  </p:par>
                                  <p:par>
                                    <p:cTn id="71" presetID="53" presetClass="entr" presetSubtype="16" fill="hold" grpId="0" nodeType="withEffect">
                                      <p:stCondLst>
                                        <p:cond delay="0"/>
                                      </p:stCondLst>
                                      <p:iterate type="lt">
                                        <p:tmPct val="16000"/>
                                      </p:iterate>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par>
                                    <p:cTn id="76" presetID="16" presetClass="entr" presetSubtype="37"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barn(outVertical)">
                                          <p:cBhvr>
                                            <p:cTn id="78" dur="500"/>
                                            <p:tgtEl>
                                              <p:spTgt spid="29"/>
                                            </p:tgtEl>
                                          </p:cBhvr>
                                        </p:animEffect>
                                      </p:childTnLst>
                                    </p:cTn>
                                  </p:par>
                                  <p:par>
                                    <p:cTn id="79" presetID="16" presetClass="entr" presetSubtype="37" fill="hold"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barn(outVertical)">
                                          <p:cBhvr>
                                            <p:cTn id="81" dur="500"/>
                                            <p:tgtEl>
                                              <p:spTgt spid="32"/>
                                            </p:tgtEl>
                                          </p:cBhvr>
                                        </p:animEffect>
                                      </p:childTnLst>
                                    </p:cTn>
                                  </p:par>
                                  <p:par>
                                    <p:cTn id="82" presetID="16" presetClass="entr" presetSubtype="37" fill="hold"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barn(outVertical)">
                                          <p:cBhvr>
                                            <p:cTn id="84" dur="500"/>
                                            <p:tgtEl>
                                              <p:spTgt spid="35"/>
                                            </p:tgtEl>
                                          </p:cBhvr>
                                        </p:animEffect>
                                      </p:childTnLst>
                                    </p:cTn>
                                  </p:par>
                                  <p:par>
                                    <p:cTn id="85" presetID="16" presetClass="entr" presetSubtype="37" fill="hold"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barn(outVertical)">
                                          <p:cBhvr>
                                            <p:cTn id="8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p:bldP spid="13" grpId="0"/>
          <p:bldP spid="14" grpId="0"/>
          <p:bldP spid="15" grpId="0"/>
          <p:bldP spid="19" grpId="0" animBg="1"/>
          <p:bldP spid="26" grpId="0" animBg="1"/>
          <p:bldP spid="27" grpId="0" animBg="1"/>
          <p:bldP spid="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2" presetClass="entr" presetSubtype="4" accel="60000" fill="hold" grpId="0" nodeType="withEffect">
                                      <p:stCondLst>
                                        <p:cond delay="4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53" presetClass="entr" presetSubtype="16" fill="hold" grpId="0" nodeType="withEffect">
                                      <p:stCondLst>
                                        <p:cond delay="60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par>
                                    <p:cTn id="27" presetID="2" presetClass="entr" presetSubtype="4" accel="60000" fill="hold" grpId="0" nodeType="withEffect">
                                      <p:stCondLst>
                                        <p:cond delay="80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2" presetClass="entr" presetSubtype="4" accel="60000" fill="hold" grpId="0" nodeType="withEffect">
                                      <p:stCondLst>
                                        <p:cond delay="12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par>
                              <p:cTn id="40" fill="hold">
                                <p:stCondLst>
                                  <p:cond delay="1000"/>
                                </p:stCondLst>
                                <p:childTnLst>
                                  <p:par>
                                    <p:cTn id="41" presetID="21"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heel(1)">
                                          <p:cBhvr>
                                            <p:cTn id="43" dur="500"/>
                                            <p:tgtEl>
                                              <p:spTgt spid="16"/>
                                            </p:tgtEl>
                                          </p:cBhvr>
                                        </p:animEffect>
                                      </p:childTnLst>
                                    </p:cTn>
                                  </p:par>
                                  <p:par>
                                    <p:cTn id="44" presetID="53" presetClass="entr" presetSubtype="16" fill="hold" grpId="0" nodeType="withEffect">
                                      <p:stCondLst>
                                        <p:cond delay="0"/>
                                      </p:stCondLst>
                                      <p:iterate type="lt">
                                        <p:tmPct val="16000"/>
                                      </p:iterate>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180"/>
                                </p:stCondLst>
                                <p:childTnLst>
                                  <p:par>
                                    <p:cTn id="50" presetID="21" presetClass="entr" presetSubtype="1"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heel(1)">
                                          <p:cBhvr>
                                            <p:cTn id="52" dur="500"/>
                                            <p:tgtEl>
                                              <p:spTgt spid="19"/>
                                            </p:tgtEl>
                                          </p:cBhvr>
                                        </p:animEffect>
                                      </p:childTnLst>
                                    </p:cTn>
                                  </p:par>
                                  <p:par>
                                    <p:cTn id="53" presetID="53" presetClass="entr" presetSubtype="16" fill="hold" grpId="0" nodeType="withEffect">
                                      <p:stCondLst>
                                        <p:cond delay="0"/>
                                      </p:stCondLst>
                                      <p:iterate type="lt">
                                        <p:tmPct val="16000"/>
                                      </p:iterate>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4159"/>
                                </p:stCondLst>
                                <p:childTnLst>
                                  <p:par>
                                    <p:cTn id="59" presetID="21" presetClass="entr" presetSubtype="1"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heel(1)">
                                          <p:cBhvr>
                                            <p:cTn id="61" dur="500"/>
                                            <p:tgtEl>
                                              <p:spTgt spid="20"/>
                                            </p:tgtEl>
                                          </p:cBhvr>
                                        </p:animEffect>
                                      </p:childTnLst>
                                    </p:cTn>
                                  </p:par>
                                  <p:par>
                                    <p:cTn id="62" presetID="53" presetClass="entr" presetSubtype="16" fill="hold" grpId="0" nodeType="withEffect">
                                      <p:stCondLst>
                                        <p:cond delay="0"/>
                                      </p:stCondLst>
                                      <p:iterate type="lt">
                                        <p:tmPct val="16000"/>
                                      </p:iterate>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childTnLst>
                              </p:cTn>
                            </p:par>
                            <p:par>
                              <p:cTn id="67" fill="hold">
                                <p:stCondLst>
                                  <p:cond delay="5140"/>
                                </p:stCondLst>
                                <p:childTnLst>
                                  <p:par>
                                    <p:cTn id="68" presetID="21" presetClass="entr" presetSubtype="1"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heel(1)">
                                          <p:cBhvr>
                                            <p:cTn id="70" dur="500"/>
                                            <p:tgtEl>
                                              <p:spTgt spid="23"/>
                                            </p:tgtEl>
                                          </p:cBhvr>
                                        </p:animEffect>
                                      </p:childTnLst>
                                    </p:cTn>
                                  </p:par>
                                  <p:par>
                                    <p:cTn id="71" presetID="53" presetClass="entr" presetSubtype="16" fill="hold" grpId="0" nodeType="withEffect">
                                      <p:stCondLst>
                                        <p:cond delay="0"/>
                                      </p:stCondLst>
                                      <p:iterate type="lt">
                                        <p:tmPct val="16000"/>
                                      </p:iterate>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par>
                                    <p:cTn id="76" presetID="16" presetClass="entr" presetSubtype="37"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barn(outVertical)">
                                          <p:cBhvr>
                                            <p:cTn id="78" dur="500"/>
                                            <p:tgtEl>
                                              <p:spTgt spid="29"/>
                                            </p:tgtEl>
                                          </p:cBhvr>
                                        </p:animEffect>
                                      </p:childTnLst>
                                    </p:cTn>
                                  </p:par>
                                  <p:par>
                                    <p:cTn id="79" presetID="16" presetClass="entr" presetSubtype="37" fill="hold"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barn(outVertical)">
                                          <p:cBhvr>
                                            <p:cTn id="81" dur="500"/>
                                            <p:tgtEl>
                                              <p:spTgt spid="32"/>
                                            </p:tgtEl>
                                          </p:cBhvr>
                                        </p:animEffect>
                                      </p:childTnLst>
                                    </p:cTn>
                                  </p:par>
                                  <p:par>
                                    <p:cTn id="82" presetID="16" presetClass="entr" presetSubtype="37" fill="hold"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barn(outVertical)">
                                          <p:cBhvr>
                                            <p:cTn id="84" dur="500"/>
                                            <p:tgtEl>
                                              <p:spTgt spid="35"/>
                                            </p:tgtEl>
                                          </p:cBhvr>
                                        </p:animEffect>
                                      </p:childTnLst>
                                    </p:cTn>
                                  </p:par>
                                  <p:par>
                                    <p:cTn id="85" presetID="16" presetClass="entr" presetSubtype="37" fill="hold"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barn(outVertical)">
                                          <p:cBhvr>
                                            <p:cTn id="8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p:bldP spid="13" grpId="0"/>
          <p:bldP spid="14" grpId="0"/>
          <p:bldP spid="15" grpId="0"/>
          <p:bldP spid="19" grpId="0" animBg="1"/>
          <p:bldP spid="26" grpId="0" animBg="1"/>
          <p:bldP spid="27" grpId="0" animBg="1"/>
          <p:bldP spid="2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9"/>
          <p:cNvPicPr>
            <a:picLocks noChangeAspect="1"/>
          </p:cNvPicPr>
          <p:nvPr/>
        </p:nvPicPr>
        <p:blipFill>
          <a:blip r:embed="rId1" cstate="print"/>
          <a:srcRect l="35161" r="35161"/>
          <a:stretch>
            <a:fillRect/>
          </a:stretch>
        </p:blipFill>
        <p:spPr>
          <a:xfrm>
            <a:off x="7623969" y="2935288"/>
            <a:ext cx="1746250" cy="3922713"/>
          </a:xfrm>
          <a:prstGeom prst="rect">
            <a:avLst/>
          </a:prstGeom>
        </p:spPr>
      </p:pic>
      <p:pic>
        <p:nvPicPr>
          <p:cNvPr id="17" name="图片占位符 21"/>
          <p:cNvPicPr>
            <a:picLocks noChangeAspect="1"/>
          </p:cNvPicPr>
          <p:nvPr/>
        </p:nvPicPr>
        <p:blipFill>
          <a:blip r:embed="rId2" cstate="print"/>
          <a:srcRect l="24631" r="24631"/>
          <a:stretch>
            <a:fillRect/>
          </a:stretch>
        </p:blipFill>
        <p:spPr>
          <a:xfrm>
            <a:off x="9492457" y="4398169"/>
            <a:ext cx="1746250" cy="2459831"/>
          </a:xfrm>
          <a:prstGeom prst="rect">
            <a:avLst/>
          </a:prstGeom>
        </p:spPr>
      </p:pic>
      <p:pic>
        <p:nvPicPr>
          <p:cNvPr id="18" name="图片占位符 17"/>
          <p:cNvPicPr>
            <a:picLocks noChangeAspect="1"/>
          </p:cNvPicPr>
          <p:nvPr/>
        </p:nvPicPr>
        <p:blipFill>
          <a:blip r:embed="rId3" cstate="print"/>
          <a:srcRect l="36410" r="36410"/>
          <a:stretch>
            <a:fillRect/>
          </a:stretch>
        </p:blipFill>
        <p:spPr>
          <a:xfrm>
            <a:off x="9492457" y="0"/>
            <a:ext cx="1746250" cy="4283075"/>
          </a:xfrm>
          <a:prstGeom prst="rect">
            <a:avLst/>
          </a:prstGeom>
        </p:spPr>
      </p:pic>
      <p:pic>
        <p:nvPicPr>
          <p:cNvPr id="19" name="图片占位符 25"/>
          <p:cNvPicPr>
            <a:picLocks noChangeAspect="1"/>
          </p:cNvPicPr>
          <p:nvPr/>
        </p:nvPicPr>
        <p:blipFill>
          <a:blip r:embed="rId4" cstate="print"/>
          <a:srcRect l="29364" r="29364"/>
          <a:stretch>
            <a:fillRect/>
          </a:stretch>
        </p:blipFill>
        <p:spPr>
          <a:xfrm>
            <a:off x="7623969" y="0"/>
            <a:ext cx="1746250" cy="2820988"/>
          </a:xfrm>
          <a:prstGeom prst="rect">
            <a:avLst/>
          </a:prstGeom>
        </p:spPr>
      </p:pic>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sp>
        <p:nvSpPr>
          <p:cNvPr id="20" name="Rectangle: Rounded Corners 8"/>
          <p:cNvSpPr/>
          <p:nvPr/>
        </p:nvSpPr>
        <p:spPr>
          <a:xfrm>
            <a:off x="2174094" y="4545564"/>
            <a:ext cx="1335450" cy="351080"/>
          </a:xfrm>
          <a:prstGeom prst="roundRect">
            <a:avLst>
              <a:gd name="adj" fmla="val 50000"/>
            </a:avLst>
          </a:prstGeom>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Segoe UI" panose="020B0502040204020203" pitchFamily="34" charset="0"/>
                <a:cs typeface="Segoe UI" panose="020B0502040204020203" pitchFamily="34" charset="0"/>
              </a:rPr>
              <a:t>Learn More</a:t>
            </a:r>
            <a:endParaRPr lang="id-ID" sz="1100" dirty="0">
              <a:latin typeface="Segoe UI" panose="020B0502040204020203" pitchFamily="34" charset="0"/>
              <a:cs typeface="Segoe UI" panose="020B0502040204020203" pitchFamily="34" charset="0"/>
            </a:endParaRPr>
          </a:p>
        </p:txBody>
      </p:sp>
      <p:sp>
        <p:nvSpPr>
          <p:cNvPr id="21" name="Rectangle 63"/>
          <p:cNvSpPr/>
          <p:nvPr/>
        </p:nvSpPr>
        <p:spPr>
          <a:xfrm>
            <a:off x="2124917" y="2354711"/>
            <a:ext cx="3150023" cy="601447"/>
          </a:xfrm>
          <a:prstGeom prst="rect">
            <a:avLst/>
          </a:prstGeom>
        </p:spPr>
        <p:txBody>
          <a:bodyPr wrap="square">
            <a:spAutoFit/>
          </a:bodyPr>
          <a:lstStyle/>
          <a:p>
            <a:pPr>
              <a:lnSpc>
                <a:spcPct val="150000"/>
              </a:lnSpc>
            </a:pPr>
            <a:r>
              <a:rPr lang="zh-CN" altLang="en-US" sz="2500" b="1" spc="300" dirty="0">
                <a:solidFill>
                  <a:schemeClr val="accent1">
                    <a:lumMod val="75000"/>
                  </a:schemeClr>
                </a:solidFill>
                <a:latin typeface="+mj-ea"/>
                <a:ea typeface="+mj-ea"/>
              </a:rPr>
              <a:t>输入你的标题</a:t>
            </a:r>
            <a:endParaRPr lang="id-ID" sz="2500" b="1" spc="300" dirty="0">
              <a:solidFill>
                <a:schemeClr val="accent1">
                  <a:lumMod val="75000"/>
                </a:schemeClr>
              </a:solidFill>
              <a:latin typeface="+mj-ea"/>
              <a:ea typeface="+mj-ea"/>
            </a:endParaRPr>
          </a:p>
        </p:txBody>
      </p:sp>
      <p:sp>
        <p:nvSpPr>
          <p:cNvPr id="22" name="TextBox 34"/>
          <p:cNvSpPr txBox="1"/>
          <p:nvPr/>
        </p:nvSpPr>
        <p:spPr>
          <a:xfrm>
            <a:off x="2124917" y="3048444"/>
            <a:ext cx="3991873" cy="923330"/>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50000"/>
              </a:lnSpc>
            </a:pPr>
            <a:r>
              <a:rPr lang="zh-CN" altLang="en-US" sz="1200" spc="600" dirty="0">
                <a:solidFill>
                  <a:schemeClr val="tx1">
                    <a:lumMod val="50000"/>
                    <a:lumOff val="50000"/>
                  </a:schemeClr>
                </a:solidFill>
                <a:latin typeface="+mj-ea"/>
                <a:ea typeface="+mj-ea"/>
              </a:rPr>
              <a:t>详细内容</a:t>
            </a:r>
            <a:r>
              <a:rPr lang="en-US" altLang="zh-CN" sz="1200" spc="600" dirty="0">
                <a:solidFill>
                  <a:schemeClr val="tx1">
                    <a:lumMod val="50000"/>
                    <a:lumOff val="50000"/>
                  </a:schemeClr>
                </a:solidFill>
                <a:latin typeface="+mj-ea"/>
                <a:ea typeface="+mj-ea"/>
              </a:rPr>
              <a:t>……</a:t>
            </a:r>
            <a:r>
              <a:rPr lang="zh-CN" altLang="en-US" sz="1200" spc="600" dirty="0">
                <a:solidFill>
                  <a:schemeClr val="tx1">
                    <a:lumMod val="50000"/>
                    <a:lumOff val="50000"/>
                  </a:schemeClr>
                </a:solidFill>
                <a:latin typeface="+mj-ea"/>
                <a:ea typeface="+mj-ea"/>
              </a:rPr>
              <a:t>点击输入本栏的具体文字，简明扼要的说明分项内容，此为概念图解。</a:t>
            </a:r>
            <a:endParaRPr lang="zh-CN" altLang="en-US" sz="1200" spc="600" dirty="0">
              <a:solidFill>
                <a:schemeClr val="tx1">
                  <a:lumMod val="50000"/>
                  <a:lumOff val="50000"/>
                </a:schemeClr>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Lst>
          </a:blip>
          <a:stretch>
            <a:fillRect/>
          </a:stretch>
        </p:blipFill>
        <p:spPr>
          <a:xfrm>
            <a:off x="0" y="0"/>
            <a:ext cx="12192000" cy="6858000"/>
          </a:xfrm>
          <a:prstGeom prst="rect">
            <a:avLst/>
          </a:prstGeom>
        </p:spPr>
      </p:pic>
      <p:sp>
        <p:nvSpPr>
          <p:cNvPr id="11" name="矩形 10"/>
          <p:cNvSpPr/>
          <p:nvPr/>
        </p:nvSpPr>
        <p:spPr>
          <a:xfrm>
            <a:off x="3811267" y="2318439"/>
            <a:ext cx="4569467"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400" b="1" spc="1500" dirty="0">
                <a:solidFill>
                  <a:srgbClr val="FF0000"/>
                </a:solidFill>
                <a:latin typeface="汉仪尚巍手书W" panose="00020600040101010101" pitchFamily="18" charset="-122"/>
                <a:ea typeface="汉仪尚巍手书W" panose="00020600040101010101" pitchFamily="18" charset="-122"/>
              </a:rPr>
              <a:t>插入小标题</a:t>
            </a:r>
            <a:endParaRPr lang="zh-CN" altLang="en-US" sz="5400" b="1" spc="1500" dirty="0">
              <a:solidFill>
                <a:srgbClr val="FF0000"/>
              </a:solidFill>
              <a:latin typeface="汉仪尚巍手书W" panose="00020600040101010101" pitchFamily="18" charset="-122"/>
              <a:ea typeface="汉仪尚巍手书W" panose="00020600040101010101" pitchFamily="18" charset="-122"/>
            </a:endParaRPr>
          </a:p>
        </p:txBody>
      </p:sp>
      <p:sp>
        <p:nvSpPr>
          <p:cNvPr id="15" name="Shape 290"/>
          <p:cNvSpPr/>
          <p:nvPr/>
        </p:nvSpPr>
        <p:spPr>
          <a:xfrm>
            <a:off x="3371127" y="3245677"/>
            <a:ext cx="5449746" cy="582211"/>
          </a:xfrm>
          <a:prstGeom prst="rect">
            <a:avLst/>
          </a:prstGeom>
          <a:ln w="12700">
            <a:miter lim="400000"/>
          </a:ln>
        </p:spPr>
        <p:txBody>
          <a:bodyPr wrap="square" lIns="25400" tIns="25400" rIns="25400" bIns="25400" anchor="ctr">
            <a:spAutoFit/>
          </a:bodyPr>
          <a:lstStyle>
            <a:lvl1pPr algn="l">
              <a:lnSpc>
                <a:spcPct val="90000"/>
              </a:lnSpc>
              <a:defRPr sz="2400">
                <a:solidFill>
                  <a:srgbClr val="8DA6C0"/>
                </a:solidFill>
                <a:latin typeface="+mj-lt"/>
                <a:ea typeface="+mj-ea"/>
                <a:cs typeface="+mj-cs"/>
                <a:sym typeface="Open Sans"/>
              </a:defRPr>
            </a:lvl1pPr>
          </a:lstStyle>
          <a:p>
            <a:pPr algn="ctr">
              <a:lnSpc>
                <a:spcPct val="150000"/>
              </a:lnSpc>
            </a:pPr>
            <a:r>
              <a:rPr lang="zh-CN" altLang="en-US" sz="1200" spc="600" dirty="0">
                <a:solidFill>
                  <a:schemeClr val="bg1">
                    <a:lumMod val="85000"/>
                  </a:schemeClr>
                </a:solidFill>
                <a:latin typeface="汉仪尚巍手书W" panose="00020600040101010101" pitchFamily="18" charset="-122"/>
                <a:ea typeface="汉仪尚巍手书W" panose="00020600040101010101" pitchFamily="18" charset="-122"/>
                <a:cs typeface="Segoe UI Light" panose="020B0502040204020203" pitchFamily="34" charset="0"/>
              </a:rPr>
              <a:t>在这里添加相关的文字描述，可以从您的文案中复制需要的内容到这里，</a:t>
            </a:r>
            <a:endParaRPr sz="1200" spc="600" dirty="0">
              <a:solidFill>
                <a:schemeClr val="bg1">
                  <a:lumMod val="85000"/>
                </a:schemeClr>
              </a:solidFill>
              <a:latin typeface="汉仪尚巍手书W" panose="00020600040101010101" pitchFamily="18" charset="-122"/>
              <a:ea typeface="汉仪尚巍手书W" panose="00020600040101010101" pitchFamily="18"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grpSp>
        <p:nvGrpSpPr>
          <p:cNvPr id="5" name="组合 4"/>
          <p:cNvGrpSpPr/>
          <p:nvPr/>
        </p:nvGrpSpPr>
        <p:grpSpPr>
          <a:xfrm>
            <a:off x="2045394" y="1756539"/>
            <a:ext cx="8272985" cy="4546678"/>
            <a:chOff x="2402680" y="2725738"/>
            <a:chExt cx="2657475" cy="1460501"/>
          </a:xfrm>
          <a:solidFill>
            <a:schemeClr val="bg1">
              <a:lumMod val="85000"/>
              <a:alpha val="32000"/>
            </a:schemeClr>
          </a:solidFill>
        </p:grpSpPr>
        <p:sp>
          <p:nvSpPr>
            <p:cNvPr id="6" name="Freeform 20"/>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 name="Freeform 21"/>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 name="Freeform 24"/>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25"/>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 name="Freeform 27"/>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7" name="Freeform 28"/>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29"/>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30"/>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31"/>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1" name="Freeform 32"/>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2"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Freeform 34"/>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Freeform 35"/>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Freeform 36"/>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37"/>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7" name="Freeform 38"/>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39"/>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9" name="Freeform 40"/>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0" name="Freeform 41"/>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Freeform 42"/>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2" name="Freeform 43"/>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3" name="Freeform 44"/>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4" name="Freeform 45"/>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5" name="Freeform 46"/>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6" name="Freeform 47"/>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7" name="Freeform 48"/>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8" name="Freeform 49"/>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9" name="Freeform 50"/>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0" name="Freeform 51"/>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1" name="Freeform 52"/>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2" name="Freeform 53"/>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3" name="Freeform 54"/>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4" name="Freeform 55"/>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5" name="Freeform 56"/>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6" name="Freeform 57"/>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7" name="Freeform 58"/>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8" name="Freeform 59"/>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9" name="Freeform 60"/>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0" name="Freeform 62"/>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1" name="Freeform 63"/>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2" name="Freeform 64"/>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3" name="Freeform 65"/>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4" name="Freeform 66"/>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55" name="组合 54"/>
          <p:cNvGrpSpPr/>
          <p:nvPr/>
        </p:nvGrpSpPr>
        <p:grpSpPr>
          <a:xfrm>
            <a:off x="2650922" y="1870312"/>
            <a:ext cx="828285" cy="991631"/>
            <a:chOff x="2650922" y="1870312"/>
            <a:chExt cx="828285" cy="991631"/>
          </a:xfrm>
        </p:grpSpPr>
        <p:sp>
          <p:nvSpPr>
            <p:cNvPr id="56" name="椭圆 55"/>
            <p:cNvSpPr/>
            <p:nvPr/>
          </p:nvSpPr>
          <p:spPr>
            <a:xfrm>
              <a:off x="2650922" y="2677524"/>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57" name="组合 56"/>
            <p:cNvGrpSpPr/>
            <p:nvPr/>
          </p:nvGrpSpPr>
          <p:grpSpPr>
            <a:xfrm>
              <a:off x="2688315" y="1870312"/>
              <a:ext cx="747327" cy="883823"/>
              <a:chOff x="2688315" y="1870312"/>
              <a:chExt cx="747327" cy="883823"/>
            </a:xfrm>
          </p:grpSpPr>
          <p:sp>
            <p:nvSpPr>
              <p:cNvPr id="58" name="任意多边形 53"/>
              <p:cNvSpPr/>
              <p:nvPr/>
            </p:nvSpPr>
            <p:spPr>
              <a:xfrm>
                <a:off x="2688315" y="1870312"/>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59" name="椭圆 58"/>
              <p:cNvSpPr/>
              <p:nvPr/>
            </p:nvSpPr>
            <p:spPr>
              <a:xfrm>
                <a:off x="2750091" y="1937146"/>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graphicFrame>
        <p:nvGraphicFramePr>
          <p:cNvPr id="60" name="图表 59"/>
          <p:cNvGraphicFramePr/>
          <p:nvPr/>
        </p:nvGraphicFramePr>
        <p:xfrm>
          <a:off x="2795791" y="1987277"/>
          <a:ext cx="532374" cy="523514"/>
        </p:xfrm>
        <a:graphic>
          <a:graphicData uri="http://schemas.openxmlformats.org/drawingml/2006/chart">
            <c:chart xmlns:c="http://schemas.openxmlformats.org/drawingml/2006/chart" xmlns:r="http://schemas.openxmlformats.org/officeDocument/2006/relationships" r:id="rId1"/>
          </a:graphicData>
        </a:graphic>
      </p:graphicFrame>
      <p:sp>
        <p:nvSpPr>
          <p:cNvPr id="61" name="椭圆 60"/>
          <p:cNvSpPr/>
          <p:nvPr/>
        </p:nvSpPr>
        <p:spPr>
          <a:xfrm>
            <a:off x="2899924" y="2086980"/>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2" name="组合 61"/>
          <p:cNvGrpSpPr/>
          <p:nvPr/>
        </p:nvGrpSpPr>
        <p:grpSpPr>
          <a:xfrm>
            <a:off x="7712154" y="1796076"/>
            <a:ext cx="828285" cy="991631"/>
            <a:chOff x="7712154" y="1796076"/>
            <a:chExt cx="828285" cy="991631"/>
          </a:xfrm>
        </p:grpSpPr>
        <p:sp>
          <p:nvSpPr>
            <p:cNvPr id="63" name="椭圆 62"/>
            <p:cNvSpPr/>
            <p:nvPr/>
          </p:nvSpPr>
          <p:spPr>
            <a:xfrm>
              <a:off x="7712154" y="2603288"/>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64" name="任意多边形 59"/>
            <p:cNvSpPr/>
            <p:nvPr/>
          </p:nvSpPr>
          <p:spPr>
            <a:xfrm>
              <a:off x="7749547" y="1796076"/>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65" name="椭圆 64"/>
            <p:cNvSpPr/>
            <p:nvPr/>
          </p:nvSpPr>
          <p:spPr>
            <a:xfrm>
              <a:off x="7811323" y="1862910"/>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66" name="图表 65"/>
          <p:cNvGraphicFramePr/>
          <p:nvPr/>
        </p:nvGraphicFramePr>
        <p:xfrm>
          <a:off x="7857023" y="1913041"/>
          <a:ext cx="532374" cy="523514"/>
        </p:xfrm>
        <a:graphic>
          <a:graphicData uri="http://schemas.openxmlformats.org/drawingml/2006/chart">
            <c:chart xmlns:c="http://schemas.openxmlformats.org/drawingml/2006/chart" xmlns:r="http://schemas.openxmlformats.org/officeDocument/2006/relationships" r:id="rId2"/>
          </a:graphicData>
        </a:graphic>
      </p:graphicFrame>
      <p:sp>
        <p:nvSpPr>
          <p:cNvPr id="67" name="椭圆 66"/>
          <p:cNvSpPr/>
          <p:nvPr/>
        </p:nvSpPr>
        <p:spPr>
          <a:xfrm>
            <a:off x="7961156" y="2012744"/>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8" name="组合 67"/>
          <p:cNvGrpSpPr/>
          <p:nvPr/>
        </p:nvGrpSpPr>
        <p:grpSpPr>
          <a:xfrm>
            <a:off x="5739656" y="2974001"/>
            <a:ext cx="828285" cy="991631"/>
            <a:chOff x="5739656" y="2974001"/>
            <a:chExt cx="828285" cy="991631"/>
          </a:xfrm>
        </p:grpSpPr>
        <p:sp>
          <p:nvSpPr>
            <p:cNvPr id="69" name="椭圆 68"/>
            <p:cNvSpPr/>
            <p:nvPr/>
          </p:nvSpPr>
          <p:spPr>
            <a:xfrm>
              <a:off x="5739656" y="378121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0" name="任意多边形 65"/>
            <p:cNvSpPr/>
            <p:nvPr/>
          </p:nvSpPr>
          <p:spPr>
            <a:xfrm>
              <a:off x="5777049" y="297400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71" name="椭圆 70"/>
            <p:cNvSpPr/>
            <p:nvPr/>
          </p:nvSpPr>
          <p:spPr>
            <a:xfrm>
              <a:off x="5838825" y="304083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72" name="图表 71"/>
          <p:cNvGraphicFramePr/>
          <p:nvPr/>
        </p:nvGraphicFramePr>
        <p:xfrm>
          <a:off x="5884525" y="3090966"/>
          <a:ext cx="532374" cy="523514"/>
        </p:xfrm>
        <a:graphic>
          <a:graphicData uri="http://schemas.openxmlformats.org/drawingml/2006/chart">
            <c:chart xmlns:c="http://schemas.openxmlformats.org/drawingml/2006/chart" xmlns:r="http://schemas.openxmlformats.org/officeDocument/2006/relationships" r:id="rId3"/>
          </a:graphicData>
        </a:graphic>
      </p:graphicFrame>
      <p:sp>
        <p:nvSpPr>
          <p:cNvPr id="73" name="椭圆 72"/>
          <p:cNvSpPr/>
          <p:nvPr/>
        </p:nvSpPr>
        <p:spPr>
          <a:xfrm>
            <a:off x="5988658" y="319066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74" name="组合 73"/>
          <p:cNvGrpSpPr/>
          <p:nvPr/>
        </p:nvGrpSpPr>
        <p:grpSpPr>
          <a:xfrm>
            <a:off x="3585340" y="3889737"/>
            <a:ext cx="828285" cy="991631"/>
            <a:chOff x="3585340" y="3889737"/>
            <a:chExt cx="828285" cy="991631"/>
          </a:xfrm>
        </p:grpSpPr>
        <p:sp>
          <p:nvSpPr>
            <p:cNvPr id="75" name="椭圆 74"/>
            <p:cNvSpPr/>
            <p:nvPr/>
          </p:nvSpPr>
          <p:spPr>
            <a:xfrm>
              <a:off x="3585340" y="4696949"/>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6" name="任意多边形 71"/>
            <p:cNvSpPr/>
            <p:nvPr/>
          </p:nvSpPr>
          <p:spPr>
            <a:xfrm>
              <a:off x="3622733" y="3889737"/>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77" name="椭圆 76"/>
            <p:cNvSpPr/>
            <p:nvPr/>
          </p:nvSpPr>
          <p:spPr>
            <a:xfrm>
              <a:off x="3684509" y="3956571"/>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78" name="图表 77"/>
          <p:cNvGraphicFramePr/>
          <p:nvPr/>
        </p:nvGraphicFramePr>
        <p:xfrm>
          <a:off x="3730209" y="4006702"/>
          <a:ext cx="532374" cy="523514"/>
        </p:xfrm>
        <a:graphic>
          <a:graphicData uri="http://schemas.openxmlformats.org/drawingml/2006/chart">
            <c:chart xmlns:c="http://schemas.openxmlformats.org/drawingml/2006/chart" xmlns:r="http://schemas.openxmlformats.org/officeDocument/2006/relationships" r:id="rId4"/>
          </a:graphicData>
        </a:graphic>
      </p:graphicFrame>
      <p:sp>
        <p:nvSpPr>
          <p:cNvPr id="79" name="椭圆 78"/>
          <p:cNvSpPr/>
          <p:nvPr/>
        </p:nvSpPr>
        <p:spPr>
          <a:xfrm>
            <a:off x="3834342" y="4106405"/>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80" name="组合 79"/>
          <p:cNvGrpSpPr/>
          <p:nvPr/>
        </p:nvGrpSpPr>
        <p:grpSpPr>
          <a:xfrm>
            <a:off x="8972904" y="4178141"/>
            <a:ext cx="828285" cy="991631"/>
            <a:chOff x="8972904" y="4178141"/>
            <a:chExt cx="828285" cy="991631"/>
          </a:xfrm>
        </p:grpSpPr>
        <p:sp>
          <p:nvSpPr>
            <p:cNvPr id="81" name="椭圆 80"/>
            <p:cNvSpPr/>
            <p:nvPr/>
          </p:nvSpPr>
          <p:spPr>
            <a:xfrm>
              <a:off x="8972904" y="498535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2" name="任意多边形 77"/>
            <p:cNvSpPr/>
            <p:nvPr/>
          </p:nvSpPr>
          <p:spPr>
            <a:xfrm>
              <a:off x="9010297" y="417814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83" name="椭圆 82"/>
            <p:cNvSpPr/>
            <p:nvPr/>
          </p:nvSpPr>
          <p:spPr>
            <a:xfrm>
              <a:off x="9072073" y="424497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84" name="图表 83"/>
          <p:cNvGraphicFramePr/>
          <p:nvPr/>
        </p:nvGraphicFramePr>
        <p:xfrm>
          <a:off x="9117773" y="4295106"/>
          <a:ext cx="532374" cy="523514"/>
        </p:xfrm>
        <a:graphic>
          <a:graphicData uri="http://schemas.openxmlformats.org/drawingml/2006/chart">
            <c:chart xmlns:c="http://schemas.openxmlformats.org/drawingml/2006/chart" xmlns:r="http://schemas.openxmlformats.org/officeDocument/2006/relationships" r:id="rId5"/>
          </a:graphicData>
        </a:graphic>
      </p:graphicFrame>
      <p:sp>
        <p:nvSpPr>
          <p:cNvPr id="85" name="椭圆 84"/>
          <p:cNvSpPr/>
          <p:nvPr/>
        </p:nvSpPr>
        <p:spPr>
          <a:xfrm>
            <a:off x="9221906" y="439480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86" name="组合 85"/>
          <p:cNvGrpSpPr/>
          <p:nvPr/>
        </p:nvGrpSpPr>
        <p:grpSpPr>
          <a:xfrm>
            <a:off x="5711973" y="3936735"/>
            <a:ext cx="2335184" cy="1035476"/>
            <a:chOff x="7713748" y="2840407"/>
            <a:chExt cx="2335184" cy="1035476"/>
          </a:xfrm>
        </p:grpSpPr>
        <p:sp>
          <p:nvSpPr>
            <p:cNvPr id="87" name="文本框 86"/>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4"/>
                  </a:solidFill>
                  <a:latin typeface="Impact" panose="020B0806030902050204" pitchFamily="34" charset="0"/>
                </a:rPr>
                <a:t>OPTION 02</a:t>
              </a:r>
              <a:endParaRPr lang="zh-CN" altLang="en-US" sz="1600" dirty="0">
                <a:solidFill>
                  <a:schemeClr val="accent4"/>
                </a:solidFill>
                <a:latin typeface="Impact" panose="020B0806030902050204" pitchFamily="34" charset="0"/>
              </a:endParaRPr>
            </a:p>
          </p:txBody>
        </p:sp>
        <p:sp>
          <p:nvSpPr>
            <p:cNvPr id="88" name="文本框 87"/>
            <p:cNvSpPr txBox="1"/>
            <p:nvPr/>
          </p:nvSpPr>
          <p:spPr bwMode="auto">
            <a:xfrm>
              <a:off x="7713748" y="3084961"/>
              <a:ext cx="2335184" cy="790922"/>
            </a:xfrm>
            <a:prstGeom prst="rect">
              <a:avLst/>
            </a:prstGeom>
            <a:noFill/>
          </p:spPr>
          <p:txBody>
            <a:bodyPr wrap="square">
              <a:spAutoFit/>
            </a:bodyPr>
            <a:lstStyle/>
            <a:p>
              <a:pPr>
                <a:lnSpc>
                  <a:spcPct val="150000"/>
                </a:lnSpc>
                <a:defRPr/>
              </a:pPr>
              <a:r>
                <a:rPr lang="zh-CN" altLang="en-US" sz="1050" spc="300">
                  <a:solidFill>
                    <a:srgbClr val="FFFFFF">
                      <a:lumMod val="50000"/>
                    </a:srgbClr>
                  </a:solidFill>
                  <a:latin typeface="微软雅黑" panose="020B0503020204020204" pitchFamily="34" charset="-122"/>
                  <a:ea typeface="微软雅黑" panose="020B0503020204020204" pitchFamily="34" charset="-122"/>
                </a:rPr>
                <a:t>由在此输入详细介绍，以表达项目工作的详细资料和文字信息。</a:t>
              </a:r>
              <a:endParaRPr lang="zh-CN" altLang="en-US" sz="1050" spc="300" dirty="0">
                <a:solidFill>
                  <a:srgbClr val="FFFFFF">
                    <a:lumMod val="50000"/>
                  </a:srgbClr>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2564243" y="2793249"/>
            <a:ext cx="2335184" cy="1035476"/>
            <a:chOff x="7713748" y="2840407"/>
            <a:chExt cx="2335184" cy="1035476"/>
          </a:xfrm>
        </p:grpSpPr>
        <p:sp>
          <p:nvSpPr>
            <p:cNvPr id="90" name="文本框 89"/>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2"/>
                  </a:solidFill>
                  <a:latin typeface="Impact" panose="020B0806030902050204" pitchFamily="34" charset="0"/>
                </a:rPr>
                <a:t>OPTION 01</a:t>
              </a:r>
              <a:endParaRPr lang="zh-CN" altLang="en-US" sz="1600" dirty="0">
                <a:solidFill>
                  <a:schemeClr val="accent2"/>
                </a:solidFill>
                <a:latin typeface="Impact" panose="020B0806030902050204" pitchFamily="34" charset="0"/>
              </a:endParaRPr>
            </a:p>
          </p:txBody>
        </p:sp>
        <p:sp>
          <p:nvSpPr>
            <p:cNvPr id="91" name="文本框 90"/>
            <p:cNvSpPr txBox="1"/>
            <p:nvPr/>
          </p:nvSpPr>
          <p:spPr bwMode="auto">
            <a:xfrm>
              <a:off x="7713748" y="3084961"/>
              <a:ext cx="2335184" cy="790922"/>
            </a:xfrm>
            <a:prstGeom prst="rect">
              <a:avLst/>
            </a:prstGeom>
            <a:noFill/>
          </p:spPr>
          <p:txBody>
            <a:bodyPr wrap="square">
              <a:spAutoFit/>
            </a:bodyPr>
            <a:lstStyle/>
            <a:p>
              <a:pPr>
                <a:lnSpc>
                  <a:spcPct val="150000"/>
                </a:lnSpc>
                <a:defRPr/>
              </a:pPr>
              <a:r>
                <a:rPr lang="zh-CN" altLang="en-US" sz="1050" spc="300">
                  <a:solidFill>
                    <a:srgbClr val="FFFFFF">
                      <a:lumMod val="50000"/>
                    </a:srgbClr>
                  </a:solidFill>
                  <a:latin typeface="微软雅黑" panose="020B0503020204020204" pitchFamily="34" charset="-122"/>
                  <a:ea typeface="微软雅黑" panose="020B0503020204020204" pitchFamily="34" charset="-122"/>
                </a:rPr>
                <a:t>由在此输入详细介绍，以表达项目工作的详细资料和文字信息。</a:t>
              </a:r>
              <a:endParaRPr lang="zh-CN" altLang="en-US" sz="1050" spc="300" dirty="0">
                <a:solidFill>
                  <a:srgbClr val="FFFFFF">
                    <a:lumMod val="50000"/>
                  </a:srgbClr>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3478589" y="4825716"/>
            <a:ext cx="2335184" cy="1035476"/>
            <a:chOff x="7713748" y="2840407"/>
            <a:chExt cx="2335184" cy="1035476"/>
          </a:xfrm>
        </p:grpSpPr>
        <p:sp>
          <p:nvSpPr>
            <p:cNvPr id="93" name="文本框 92"/>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5"/>
                  </a:solidFill>
                  <a:latin typeface="Impact" panose="020B0806030902050204" pitchFamily="34" charset="0"/>
                </a:rPr>
                <a:t>OPTION 04</a:t>
              </a:r>
              <a:endParaRPr lang="zh-CN" altLang="en-US" sz="1600" dirty="0">
                <a:solidFill>
                  <a:schemeClr val="accent5"/>
                </a:solidFill>
                <a:latin typeface="Impact" panose="020B0806030902050204" pitchFamily="34" charset="0"/>
              </a:endParaRPr>
            </a:p>
          </p:txBody>
        </p:sp>
        <p:sp>
          <p:nvSpPr>
            <p:cNvPr id="94" name="文本框 93"/>
            <p:cNvSpPr txBox="1"/>
            <p:nvPr/>
          </p:nvSpPr>
          <p:spPr bwMode="auto">
            <a:xfrm>
              <a:off x="7713748" y="3084961"/>
              <a:ext cx="2335184" cy="790922"/>
            </a:xfrm>
            <a:prstGeom prst="rect">
              <a:avLst/>
            </a:prstGeom>
            <a:noFill/>
          </p:spPr>
          <p:txBody>
            <a:bodyPr wrap="square">
              <a:spAutoFit/>
            </a:bodyPr>
            <a:lstStyle/>
            <a:p>
              <a:pPr>
                <a:lnSpc>
                  <a:spcPct val="150000"/>
                </a:lnSpc>
                <a:defRPr/>
              </a:pPr>
              <a:r>
                <a:rPr lang="zh-CN" altLang="en-US" sz="1050" spc="300">
                  <a:solidFill>
                    <a:srgbClr val="FFFFFF">
                      <a:lumMod val="50000"/>
                    </a:srgbClr>
                  </a:solidFill>
                  <a:latin typeface="微软雅黑" panose="020B0503020204020204" pitchFamily="34" charset="-122"/>
                  <a:ea typeface="微软雅黑" panose="020B0503020204020204" pitchFamily="34" charset="-122"/>
                </a:rPr>
                <a:t>由在此输入详细介绍，以表达项目工作的详细资料和文字信息。</a:t>
              </a:r>
              <a:endParaRPr lang="zh-CN" altLang="en-US" sz="1050" spc="300" dirty="0">
                <a:solidFill>
                  <a:srgbClr val="FFFFFF">
                    <a:lumMod val="50000"/>
                  </a:srgbClr>
                </a:solidFill>
                <a:latin typeface="微软雅黑" panose="020B0503020204020204" pitchFamily="34" charset="-122"/>
                <a:ea typeface="微软雅黑" panose="020B0503020204020204" pitchFamily="34" charset="-122"/>
              </a:endParaRPr>
            </a:p>
          </p:txBody>
        </p:sp>
      </p:grpSp>
      <p:sp>
        <p:nvSpPr>
          <p:cNvPr id="95" name="文本框 94"/>
          <p:cNvSpPr txBox="1"/>
          <p:nvPr/>
        </p:nvSpPr>
        <p:spPr>
          <a:xfrm flipH="1">
            <a:off x="8441242" y="5116281"/>
            <a:ext cx="1437795" cy="338554"/>
          </a:xfrm>
          <a:prstGeom prst="rect">
            <a:avLst/>
          </a:prstGeom>
          <a:noFill/>
        </p:spPr>
        <p:txBody>
          <a:bodyPr wrap="square" rtlCol="0">
            <a:spAutoFit/>
          </a:bodyPr>
          <a:lstStyle/>
          <a:p>
            <a:pPr algn="r"/>
            <a:r>
              <a:rPr lang="en-US" altLang="zh-CN" sz="1600" dirty="0">
                <a:solidFill>
                  <a:schemeClr val="accent6"/>
                </a:solidFill>
                <a:latin typeface="Impact" panose="020B0806030902050204" pitchFamily="34" charset="0"/>
              </a:rPr>
              <a:t>OPTION 05</a:t>
            </a:r>
            <a:endParaRPr lang="zh-CN" altLang="en-US" sz="1600" dirty="0">
              <a:solidFill>
                <a:schemeClr val="accent6"/>
              </a:solidFill>
              <a:latin typeface="Impact" panose="020B0806030902050204" pitchFamily="34" charset="0"/>
            </a:endParaRPr>
          </a:p>
        </p:txBody>
      </p:sp>
      <p:sp>
        <p:nvSpPr>
          <p:cNvPr id="96" name="文本框 95"/>
          <p:cNvSpPr txBox="1"/>
          <p:nvPr/>
        </p:nvSpPr>
        <p:spPr bwMode="auto">
          <a:xfrm>
            <a:off x="7543853" y="5360835"/>
            <a:ext cx="2335184" cy="790922"/>
          </a:xfrm>
          <a:prstGeom prst="rect">
            <a:avLst/>
          </a:prstGeom>
          <a:noFill/>
        </p:spPr>
        <p:txBody>
          <a:bodyPr wrap="square">
            <a:spAutoFit/>
          </a:bodyPr>
          <a:lstStyle/>
          <a:p>
            <a:pPr>
              <a:lnSpc>
                <a:spcPct val="150000"/>
              </a:lnSpc>
              <a:defRPr/>
            </a:pPr>
            <a:r>
              <a:rPr lang="zh-CN" altLang="en-US" sz="1050" spc="300">
                <a:solidFill>
                  <a:srgbClr val="FFFFFF">
                    <a:lumMod val="50000"/>
                  </a:srgbClr>
                </a:solidFill>
                <a:latin typeface="微软雅黑" panose="020B0503020204020204" pitchFamily="34" charset="-122"/>
                <a:ea typeface="微软雅黑" panose="020B0503020204020204" pitchFamily="34" charset="-122"/>
              </a:rPr>
              <a:t>由在此输入详细介绍，以表达项目工作的详细资料和文字信息。</a:t>
            </a:r>
            <a:endParaRPr lang="zh-CN" altLang="en-US" sz="1050" spc="300" dirty="0">
              <a:solidFill>
                <a:srgbClr val="FFFFFF">
                  <a:lumMod val="50000"/>
                </a:srgbClr>
              </a:solidFill>
              <a:latin typeface="微软雅黑" panose="020B0503020204020204" pitchFamily="34" charset="-122"/>
              <a:ea typeface="微软雅黑" panose="020B0503020204020204" pitchFamily="34" charset="-122"/>
            </a:endParaRPr>
          </a:p>
        </p:txBody>
      </p:sp>
      <p:grpSp>
        <p:nvGrpSpPr>
          <p:cNvPr id="97" name="组合 96"/>
          <p:cNvGrpSpPr/>
          <p:nvPr/>
        </p:nvGrpSpPr>
        <p:grpSpPr>
          <a:xfrm>
            <a:off x="7627749" y="2747400"/>
            <a:ext cx="2335184" cy="1035476"/>
            <a:chOff x="7713748" y="2840407"/>
            <a:chExt cx="2335184" cy="1035476"/>
          </a:xfrm>
        </p:grpSpPr>
        <p:sp>
          <p:nvSpPr>
            <p:cNvPr id="98" name="文本框 97"/>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3"/>
                  </a:solidFill>
                  <a:latin typeface="Impact" panose="020B0806030902050204" pitchFamily="34" charset="0"/>
                </a:rPr>
                <a:t>OPTION 03</a:t>
              </a:r>
              <a:endParaRPr lang="zh-CN" altLang="en-US" sz="1600" dirty="0">
                <a:solidFill>
                  <a:schemeClr val="accent3"/>
                </a:solidFill>
                <a:latin typeface="Impact" panose="020B0806030902050204" pitchFamily="34" charset="0"/>
              </a:endParaRPr>
            </a:p>
          </p:txBody>
        </p:sp>
        <p:sp>
          <p:nvSpPr>
            <p:cNvPr id="99" name="文本框 98"/>
            <p:cNvSpPr txBox="1"/>
            <p:nvPr/>
          </p:nvSpPr>
          <p:spPr bwMode="auto">
            <a:xfrm>
              <a:off x="7713748" y="3084961"/>
              <a:ext cx="2335184" cy="790922"/>
            </a:xfrm>
            <a:prstGeom prst="rect">
              <a:avLst/>
            </a:prstGeom>
            <a:noFill/>
          </p:spPr>
          <p:txBody>
            <a:bodyPr wrap="square">
              <a:spAutoFit/>
            </a:bodyPr>
            <a:lstStyle/>
            <a:p>
              <a:pPr>
                <a:lnSpc>
                  <a:spcPct val="150000"/>
                </a:lnSpc>
                <a:defRPr/>
              </a:pPr>
              <a:r>
                <a:rPr lang="zh-CN" altLang="en-US" sz="1050" spc="300">
                  <a:solidFill>
                    <a:srgbClr val="FFFFFF">
                      <a:lumMod val="50000"/>
                    </a:srgbClr>
                  </a:solidFill>
                  <a:latin typeface="微软雅黑" panose="020B0503020204020204" pitchFamily="34" charset="-122"/>
                  <a:ea typeface="微软雅黑" panose="020B0503020204020204" pitchFamily="34" charset="-122"/>
                </a:rPr>
                <a:t>由在此输入详细介绍，以表达项目工作的详细资料和文字信息。</a:t>
              </a:r>
              <a:endParaRPr lang="zh-CN" altLang="en-US" sz="1050" spc="300" dirty="0">
                <a:solidFill>
                  <a:srgbClr val="FFFFFF">
                    <a:lumMod val="50000"/>
                  </a:srgb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 presetClass="entr" presetSubtype="4" accel="68000" fill="hold" nodeType="afterEffect" p14:presetBounceEnd="40000">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14:bounceEnd="40000">
                                          <p:cBhvr additive="base">
                                            <p:cTn id="18" dur="5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55"/>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14:presetBounceEnd="40000">
                                      <p:stCondLst>
                                        <p:cond delay="200"/>
                                      </p:stCondLst>
                                      <p:childTnLst>
                                        <p:set>
                                          <p:cBhvr>
                                            <p:cTn id="21" dur="1" fill="hold">
                                              <p:stCondLst>
                                                <p:cond delay="0"/>
                                              </p:stCondLst>
                                            </p:cTn>
                                            <p:tgtEl>
                                              <p:spTgt spid="68"/>
                                            </p:tgtEl>
                                            <p:attrNameLst>
                                              <p:attrName>style.visibility</p:attrName>
                                            </p:attrNameLst>
                                          </p:cBhvr>
                                          <p:to>
                                            <p:strVal val="visible"/>
                                          </p:to>
                                        </p:set>
                                        <p:anim calcmode="lin" valueType="num" p14:bounceEnd="40000">
                                          <p:cBhvr additive="base">
                                            <p:cTn id="22" dur="500" fill="hold"/>
                                            <p:tgtEl>
                                              <p:spTgt spid="68"/>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68"/>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14:presetBounceEnd="40000">
                                      <p:stCondLst>
                                        <p:cond delay="400"/>
                                      </p:stCondLst>
                                      <p:childTnLst>
                                        <p:set>
                                          <p:cBhvr>
                                            <p:cTn id="25" dur="1" fill="hold">
                                              <p:stCondLst>
                                                <p:cond delay="0"/>
                                              </p:stCondLst>
                                            </p:cTn>
                                            <p:tgtEl>
                                              <p:spTgt spid="62"/>
                                            </p:tgtEl>
                                            <p:attrNameLst>
                                              <p:attrName>style.visibility</p:attrName>
                                            </p:attrNameLst>
                                          </p:cBhvr>
                                          <p:to>
                                            <p:strVal val="visible"/>
                                          </p:to>
                                        </p:set>
                                        <p:anim calcmode="lin" valueType="num" p14:bounceEnd="40000">
                                          <p:cBhvr additive="base">
                                            <p:cTn id="26" dur="500" fill="hold"/>
                                            <p:tgtEl>
                                              <p:spTgt spid="62"/>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62"/>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14:presetBounceEnd="40000">
                                      <p:stCondLst>
                                        <p:cond delay="600"/>
                                      </p:stCondLst>
                                      <p:childTnLst>
                                        <p:set>
                                          <p:cBhvr>
                                            <p:cTn id="29" dur="1" fill="hold">
                                              <p:stCondLst>
                                                <p:cond delay="0"/>
                                              </p:stCondLst>
                                            </p:cTn>
                                            <p:tgtEl>
                                              <p:spTgt spid="74"/>
                                            </p:tgtEl>
                                            <p:attrNameLst>
                                              <p:attrName>style.visibility</p:attrName>
                                            </p:attrNameLst>
                                          </p:cBhvr>
                                          <p:to>
                                            <p:strVal val="visible"/>
                                          </p:to>
                                        </p:set>
                                        <p:anim calcmode="lin" valueType="num" p14:bounceEnd="40000">
                                          <p:cBhvr additive="base">
                                            <p:cTn id="30" dur="500" fill="hold"/>
                                            <p:tgtEl>
                                              <p:spTgt spid="74"/>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74"/>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14:presetBounceEnd="40000">
                                      <p:stCondLst>
                                        <p:cond delay="800"/>
                                      </p:stCondLst>
                                      <p:childTnLst>
                                        <p:set>
                                          <p:cBhvr>
                                            <p:cTn id="33" dur="1" fill="hold">
                                              <p:stCondLst>
                                                <p:cond delay="0"/>
                                              </p:stCondLst>
                                            </p:cTn>
                                            <p:tgtEl>
                                              <p:spTgt spid="80"/>
                                            </p:tgtEl>
                                            <p:attrNameLst>
                                              <p:attrName>style.visibility</p:attrName>
                                            </p:attrNameLst>
                                          </p:cBhvr>
                                          <p:to>
                                            <p:strVal val="visible"/>
                                          </p:to>
                                        </p:set>
                                        <p:anim calcmode="lin" valueType="num" p14:bounceEnd="40000">
                                          <p:cBhvr additive="base">
                                            <p:cTn id="34" dur="500" fill="hold"/>
                                            <p:tgtEl>
                                              <p:spTgt spid="80"/>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80"/>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1" presetClass="entr" presetSubtype="1" fill="hold" grpId="0"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heel(1)">
                                          <p:cBhvr>
                                            <p:cTn id="39" dur="500"/>
                                            <p:tgtEl>
                                              <p:spTgt spid="61"/>
                                            </p:tgtEl>
                                          </p:cBhvr>
                                        </p:animEffect>
                                      </p:childTnLst>
                                    </p:cTn>
                                  </p:par>
                                </p:childTnLst>
                              </p:cTn>
                            </p:par>
                            <p:par>
                              <p:cTn id="40" fill="hold">
                                <p:stCondLst>
                                  <p:cond delay="2500"/>
                                </p:stCondLst>
                                <p:childTnLst>
                                  <p:par>
                                    <p:cTn id="41" presetID="21" presetClass="entr" presetSubtype="1"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wheel(1)">
                                          <p:cBhvr>
                                            <p:cTn id="43" dur="500"/>
                                            <p:tgtEl>
                                              <p:spTgt spid="60"/>
                                            </p:tgtEl>
                                          </p:cBhvr>
                                        </p:animEffect>
                                      </p:childTnLst>
                                    </p:cTn>
                                  </p:par>
                                </p:childTnLst>
                              </p:cTn>
                            </p:par>
                            <p:par>
                              <p:cTn id="44" fill="hold">
                                <p:stCondLst>
                                  <p:cond delay="3000"/>
                                </p:stCondLst>
                                <p:childTnLst>
                                  <p:par>
                                    <p:cTn id="45" presetID="21" presetClass="entr" presetSubtype="1"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wheel(1)">
                                          <p:cBhvr>
                                            <p:cTn id="47" dur="500"/>
                                            <p:tgtEl>
                                              <p:spTgt spid="73"/>
                                            </p:tgtEl>
                                          </p:cBhvr>
                                        </p:animEffect>
                                      </p:childTnLst>
                                    </p:cTn>
                                  </p:par>
                                </p:childTnLst>
                              </p:cTn>
                            </p:par>
                            <p:par>
                              <p:cTn id="48" fill="hold">
                                <p:stCondLst>
                                  <p:cond delay="3500"/>
                                </p:stCondLst>
                                <p:childTnLst>
                                  <p:par>
                                    <p:cTn id="49" presetID="21" presetClass="entr" presetSubtype="1"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heel(1)">
                                          <p:cBhvr>
                                            <p:cTn id="51" dur="500"/>
                                            <p:tgtEl>
                                              <p:spTgt spid="72"/>
                                            </p:tgtEl>
                                          </p:cBhvr>
                                        </p:animEffect>
                                      </p:childTnLst>
                                    </p:cTn>
                                  </p:par>
                                </p:childTnLst>
                              </p:cTn>
                            </p:par>
                            <p:par>
                              <p:cTn id="52" fill="hold">
                                <p:stCondLst>
                                  <p:cond delay="4000"/>
                                </p:stCondLst>
                                <p:childTnLst>
                                  <p:par>
                                    <p:cTn id="53" presetID="21" presetClass="entr" presetSubtype="1"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wheel(1)">
                                          <p:cBhvr>
                                            <p:cTn id="55" dur="500"/>
                                            <p:tgtEl>
                                              <p:spTgt spid="67"/>
                                            </p:tgtEl>
                                          </p:cBhvr>
                                        </p:animEffect>
                                      </p:childTnLst>
                                    </p:cTn>
                                  </p:par>
                                </p:childTnLst>
                              </p:cTn>
                            </p:par>
                            <p:par>
                              <p:cTn id="56" fill="hold">
                                <p:stCondLst>
                                  <p:cond delay="4500"/>
                                </p:stCondLst>
                                <p:childTnLst>
                                  <p:par>
                                    <p:cTn id="57" presetID="21" presetClass="entr" presetSubtype="1" fill="hold" grpId="0"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wheel(1)">
                                          <p:cBhvr>
                                            <p:cTn id="59" dur="500"/>
                                            <p:tgtEl>
                                              <p:spTgt spid="66"/>
                                            </p:tgtEl>
                                          </p:cBhvr>
                                        </p:animEffect>
                                      </p:childTnLst>
                                    </p:cTn>
                                  </p:par>
                                </p:childTnLst>
                              </p:cTn>
                            </p:par>
                            <p:par>
                              <p:cTn id="60" fill="hold">
                                <p:stCondLst>
                                  <p:cond delay="5000"/>
                                </p:stCondLst>
                                <p:childTnLst>
                                  <p:par>
                                    <p:cTn id="61" presetID="21" presetClass="entr" presetSubtype="1"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wheel(1)">
                                          <p:cBhvr>
                                            <p:cTn id="63" dur="500"/>
                                            <p:tgtEl>
                                              <p:spTgt spid="79"/>
                                            </p:tgtEl>
                                          </p:cBhvr>
                                        </p:animEffect>
                                      </p:childTnLst>
                                    </p:cTn>
                                  </p:par>
                                </p:childTnLst>
                              </p:cTn>
                            </p:par>
                            <p:par>
                              <p:cTn id="64" fill="hold">
                                <p:stCondLst>
                                  <p:cond delay="5500"/>
                                </p:stCondLst>
                                <p:childTnLst>
                                  <p:par>
                                    <p:cTn id="65" presetID="21" presetClass="entr" presetSubtype="1" fill="hold" grpId="0"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wheel(1)">
                                          <p:cBhvr>
                                            <p:cTn id="67" dur="500"/>
                                            <p:tgtEl>
                                              <p:spTgt spid="78"/>
                                            </p:tgtEl>
                                          </p:cBhvr>
                                        </p:animEffect>
                                      </p:childTnLst>
                                    </p:cTn>
                                  </p:par>
                                </p:childTnLst>
                              </p:cTn>
                            </p:par>
                            <p:par>
                              <p:cTn id="68" fill="hold">
                                <p:stCondLst>
                                  <p:cond delay="6000"/>
                                </p:stCondLst>
                                <p:childTnLst>
                                  <p:par>
                                    <p:cTn id="69" presetID="21" presetClass="entr" presetSubtype="1" fill="hold" grpId="0"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wheel(1)">
                                          <p:cBhvr>
                                            <p:cTn id="71" dur="500"/>
                                            <p:tgtEl>
                                              <p:spTgt spid="85"/>
                                            </p:tgtEl>
                                          </p:cBhvr>
                                        </p:animEffect>
                                      </p:childTnLst>
                                    </p:cTn>
                                  </p:par>
                                </p:childTnLst>
                              </p:cTn>
                            </p:par>
                            <p:par>
                              <p:cTn id="72" fill="hold">
                                <p:stCondLst>
                                  <p:cond delay="6500"/>
                                </p:stCondLst>
                                <p:childTnLst>
                                  <p:par>
                                    <p:cTn id="73" presetID="21" presetClass="entr" presetSubtype="1" fill="hold" grpId="0"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wheel(1)">
                                          <p:cBhvr>
                                            <p:cTn id="75" dur="500"/>
                                            <p:tgtEl>
                                              <p:spTgt spid="84"/>
                                            </p:tgtEl>
                                          </p:cBhvr>
                                        </p:animEffect>
                                      </p:childTnLst>
                                    </p:cTn>
                                  </p:par>
                                </p:childTnLst>
                              </p:cTn>
                            </p:par>
                            <p:par>
                              <p:cTn id="76" fill="hold">
                                <p:stCondLst>
                                  <p:cond delay="7000"/>
                                </p:stCondLst>
                                <p:childTnLst>
                                  <p:par>
                                    <p:cTn id="77" presetID="16" presetClass="entr" presetSubtype="37" fill="hold" nodeType="afterEffect">
                                      <p:stCondLst>
                                        <p:cond delay="0"/>
                                      </p:stCondLst>
                                      <p:childTnLst>
                                        <p:set>
                                          <p:cBhvr>
                                            <p:cTn id="78" dur="1" fill="hold">
                                              <p:stCondLst>
                                                <p:cond delay="0"/>
                                              </p:stCondLst>
                                            </p:cTn>
                                            <p:tgtEl>
                                              <p:spTgt spid="89"/>
                                            </p:tgtEl>
                                            <p:attrNameLst>
                                              <p:attrName>style.visibility</p:attrName>
                                            </p:attrNameLst>
                                          </p:cBhvr>
                                          <p:to>
                                            <p:strVal val="visible"/>
                                          </p:to>
                                        </p:set>
                                        <p:animEffect transition="in" filter="barn(outVertical)">
                                          <p:cBhvr>
                                            <p:cTn id="79" dur="500"/>
                                            <p:tgtEl>
                                              <p:spTgt spid="89"/>
                                            </p:tgtEl>
                                          </p:cBhvr>
                                        </p:animEffect>
                                      </p:childTnLst>
                                    </p:cTn>
                                  </p:par>
                                  <p:par>
                                    <p:cTn id="80" presetID="16" presetClass="entr" presetSubtype="37" fill="hold"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barn(outVertical)">
                                          <p:cBhvr>
                                            <p:cTn id="82" dur="500"/>
                                            <p:tgtEl>
                                              <p:spTgt spid="86"/>
                                            </p:tgtEl>
                                          </p:cBhvr>
                                        </p:animEffect>
                                      </p:childTnLst>
                                    </p:cTn>
                                  </p:par>
                                  <p:par>
                                    <p:cTn id="83" presetID="16" presetClass="entr" presetSubtype="37" fill="hold" nodeType="withEffect">
                                      <p:stCondLst>
                                        <p:cond delay="0"/>
                                      </p:stCondLst>
                                      <p:childTnLst>
                                        <p:set>
                                          <p:cBhvr>
                                            <p:cTn id="84" dur="1" fill="hold">
                                              <p:stCondLst>
                                                <p:cond delay="0"/>
                                              </p:stCondLst>
                                            </p:cTn>
                                            <p:tgtEl>
                                              <p:spTgt spid="97"/>
                                            </p:tgtEl>
                                            <p:attrNameLst>
                                              <p:attrName>style.visibility</p:attrName>
                                            </p:attrNameLst>
                                          </p:cBhvr>
                                          <p:to>
                                            <p:strVal val="visible"/>
                                          </p:to>
                                        </p:set>
                                        <p:animEffect transition="in" filter="barn(outVertical)">
                                          <p:cBhvr>
                                            <p:cTn id="85" dur="500"/>
                                            <p:tgtEl>
                                              <p:spTgt spid="97"/>
                                            </p:tgtEl>
                                          </p:cBhvr>
                                        </p:animEffect>
                                      </p:childTnLst>
                                    </p:cTn>
                                  </p:par>
                                  <p:par>
                                    <p:cTn id="86" presetID="16" presetClass="entr" presetSubtype="37" fill="hold" nodeType="withEffect">
                                      <p:stCondLst>
                                        <p:cond delay="0"/>
                                      </p:stCondLst>
                                      <p:childTnLst>
                                        <p:set>
                                          <p:cBhvr>
                                            <p:cTn id="87" dur="1" fill="hold">
                                              <p:stCondLst>
                                                <p:cond delay="0"/>
                                              </p:stCondLst>
                                            </p:cTn>
                                            <p:tgtEl>
                                              <p:spTgt spid="92"/>
                                            </p:tgtEl>
                                            <p:attrNameLst>
                                              <p:attrName>style.visibility</p:attrName>
                                            </p:attrNameLst>
                                          </p:cBhvr>
                                          <p:to>
                                            <p:strVal val="visible"/>
                                          </p:to>
                                        </p:set>
                                        <p:animEffect transition="in" filter="barn(outVertical)">
                                          <p:cBhvr>
                                            <p:cTn id="88" dur="500"/>
                                            <p:tgtEl>
                                              <p:spTgt spid="92"/>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barn(outVertical)">
                                          <p:cBhvr>
                                            <p:cTn id="91" dur="500"/>
                                            <p:tgtEl>
                                              <p:spTgt spid="96"/>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95"/>
                                            </p:tgtEl>
                                            <p:attrNameLst>
                                              <p:attrName>style.visibility</p:attrName>
                                            </p:attrNameLst>
                                          </p:cBhvr>
                                          <p:to>
                                            <p:strVal val="visible"/>
                                          </p:to>
                                        </p:set>
                                        <p:animEffect transition="in" filter="barn(outVertical)">
                                          <p:cBhvr>
                                            <p:cTn id="94"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0" grpId="0">
            <p:bldAsOne/>
          </p:bldGraphic>
          <p:bldP spid="61" grpId="0" animBg="1"/>
          <p:bldGraphic spid="66" grpId="0">
            <p:bldAsOne/>
          </p:bldGraphic>
          <p:bldP spid="67" grpId="0" animBg="1"/>
          <p:bldGraphic spid="72" grpId="0">
            <p:bldAsOne/>
          </p:bldGraphic>
          <p:bldP spid="73" grpId="0" animBg="1"/>
          <p:bldGraphic spid="78" grpId="0">
            <p:bldAsOne/>
          </p:bldGraphic>
          <p:bldP spid="79" grpId="0" animBg="1"/>
          <p:bldGraphic spid="84" grpId="0">
            <p:bldAsOne/>
          </p:bldGraphic>
          <p:bldP spid="85" grpId="0" animBg="1"/>
          <p:bldP spid="95" grpId="0"/>
          <p:bldP spid="9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 presetClass="entr" presetSubtype="4" accel="68000"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500" fill="hold"/>
                                            <p:tgtEl>
                                              <p:spTgt spid="55"/>
                                            </p:tgtEl>
                                            <p:attrNameLst>
                                              <p:attrName>ppt_x</p:attrName>
                                            </p:attrNameLst>
                                          </p:cBhvr>
                                          <p:tavLst>
                                            <p:tav tm="0">
                                              <p:val>
                                                <p:strVal val="#ppt_x"/>
                                              </p:val>
                                            </p:tav>
                                            <p:tav tm="100000">
                                              <p:val>
                                                <p:strVal val="#ppt_x"/>
                                              </p:val>
                                            </p:tav>
                                          </p:tavLst>
                                        </p:anim>
                                        <p:anim calcmode="lin" valueType="num">
                                          <p:cBhvr additive="base">
                                            <p:cTn id="19" dur="500" fill="hold"/>
                                            <p:tgtEl>
                                              <p:spTgt spid="55"/>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stCondLst>
                                        <p:cond delay="20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fill="hold"/>
                                            <p:tgtEl>
                                              <p:spTgt spid="68"/>
                                            </p:tgtEl>
                                            <p:attrNameLst>
                                              <p:attrName>ppt_x</p:attrName>
                                            </p:attrNameLst>
                                          </p:cBhvr>
                                          <p:tavLst>
                                            <p:tav tm="0">
                                              <p:val>
                                                <p:strVal val="#ppt_x"/>
                                              </p:val>
                                            </p:tav>
                                            <p:tav tm="100000">
                                              <p:val>
                                                <p:strVal val="#ppt_x"/>
                                              </p:val>
                                            </p:tav>
                                          </p:tavLst>
                                        </p:anim>
                                        <p:anim calcmode="lin" valueType="num">
                                          <p:cBhvr additive="base">
                                            <p:cTn id="23" dur="500" fill="hold"/>
                                            <p:tgtEl>
                                              <p:spTgt spid="68"/>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stCondLst>
                                        <p:cond delay="40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ppt_x"/>
                                              </p:val>
                                            </p:tav>
                                            <p:tav tm="100000">
                                              <p:val>
                                                <p:strVal val="#ppt_x"/>
                                              </p:val>
                                            </p:tav>
                                          </p:tavLst>
                                        </p:anim>
                                        <p:anim calcmode="lin" valueType="num">
                                          <p:cBhvr additive="base">
                                            <p:cTn id="27" dur="500" fill="hold"/>
                                            <p:tgtEl>
                                              <p:spTgt spid="62"/>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stCondLst>
                                        <p:cond delay="600"/>
                                      </p:stCondLst>
                                      <p:childTnLst>
                                        <p:set>
                                          <p:cBhvr>
                                            <p:cTn id="29" dur="1" fill="hold">
                                              <p:stCondLst>
                                                <p:cond delay="0"/>
                                              </p:stCondLst>
                                            </p:cTn>
                                            <p:tgtEl>
                                              <p:spTgt spid="74"/>
                                            </p:tgtEl>
                                            <p:attrNameLst>
                                              <p:attrName>style.visibility</p:attrName>
                                            </p:attrNameLst>
                                          </p:cBhvr>
                                          <p:to>
                                            <p:strVal val="visible"/>
                                          </p:to>
                                        </p:set>
                                        <p:anim calcmode="lin" valueType="num">
                                          <p:cBhvr additive="base">
                                            <p:cTn id="30" dur="500" fill="hold"/>
                                            <p:tgtEl>
                                              <p:spTgt spid="74"/>
                                            </p:tgtEl>
                                            <p:attrNameLst>
                                              <p:attrName>ppt_x</p:attrName>
                                            </p:attrNameLst>
                                          </p:cBhvr>
                                          <p:tavLst>
                                            <p:tav tm="0">
                                              <p:val>
                                                <p:strVal val="#ppt_x"/>
                                              </p:val>
                                            </p:tav>
                                            <p:tav tm="100000">
                                              <p:val>
                                                <p:strVal val="#ppt_x"/>
                                              </p:val>
                                            </p:tav>
                                          </p:tavLst>
                                        </p:anim>
                                        <p:anim calcmode="lin" valueType="num">
                                          <p:cBhvr additive="base">
                                            <p:cTn id="31" dur="500" fill="hold"/>
                                            <p:tgtEl>
                                              <p:spTgt spid="74"/>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stCondLst>
                                        <p:cond delay="800"/>
                                      </p:stCondLst>
                                      <p:childTnLst>
                                        <p:set>
                                          <p:cBhvr>
                                            <p:cTn id="33" dur="1" fill="hold">
                                              <p:stCondLst>
                                                <p:cond delay="0"/>
                                              </p:stCondLst>
                                            </p:cTn>
                                            <p:tgtEl>
                                              <p:spTgt spid="80"/>
                                            </p:tgtEl>
                                            <p:attrNameLst>
                                              <p:attrName>style.visibility</p:attrName>
                                            </p:attrNameLst>
                                          </p:cBhvr>
                                          <p:to>
                                            <p:strVal val="visible"/>
                                          </p:to>
                                        </p:set>
                                        <p:anim calcmode="lin" valueType="num">
                                          <p:cBhvr additive="base">
                                            <p:cTn id="34" dur="500" fill="hold"/>
                                            <p:tgtEl>
                                              <p:spTgt spid="80"/>
                                            </p:tgtEl>
                                            <p:attrNameLst>
                                              <p:attrName>ppt_x</p:attrName>
                                            </p:attrNameLst>
                                          </p:cBhvr>
                                          <p:tavLst>
                                            <p:tav tm="0">
                                              <p:val>
                                                <p:strVal val="#ppt_x"/>
                                              </p:val>
                                            </p:tav>
                                            <p:tav tm="100000">
                                              <p:val>
                                                <p:strVal val="#ppt_x"/>
                                              </p:val>
                                            </p:tav>
                                          </p:tavLst>
                                        </p:anim>
                                        <p:anim calcmode="lin" valueType="num">
                                          <p:cBhvr additive="base">
                                            <p:cTn id="35" dur="500" fill="hold"/>
                                            <p:tgtEl>
                                              <p:spTgt spid="80"/>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1" presetClass="entr" presetSubtype="1" fill="hold" grpId="0"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heel(1)">
                                          <p:cBhvr>
                                            <p:cTn id="39" dur="500"/>
                                            <p:tgtEl>
                                              <p:spTgt spid="61"/>
                                            </p:tgtEl>
                                          </p:cBhvr>
                                        </p:animEffect>
                                      </p:childTnLst>
                                    </p:cTn>
                                  </p:par>
                                </p:childTnLst>
                              </p:cTn>
                            </p:par>
                            <p:par>
                              <p:cTn id="40" fill="hold">
                                <p:stCondLst>
                                  <p:cond delay="2500"/>
                                </p:stCondLst>
                                <p:childTnLst>
                                  <p:par>
                                    <p:cTn id="41" presetID="21" presetClass="entr" presetSubtype="1"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wheel(1)">
                                          <p:cBhvr>
                                            <p:cTn id="43" dur="500"/>
                                            <p:tgtEl>
                                              <p:spTgt spid="60"/>
                                            </p:tgtEl>
                                          </p:cBhvr>
                                        </p:animEffect>
                                      </p:childTnLst>
                                    </p:cTn>
                                  </p:par>
                                </p:childTnLst>
                              </p:cTn>
                            </p:par>
                            <p:par>
                              <p:cTn id="44" fill="hold">
                                <p:stCondLst>
                                  <p:cond delay="3000"/>
                                </p:stCondLst>
                                <p:childTnLst>
                                  <p:par>
                                    <p:cTn id="45" presetID="21" presetClass="entr" presetSubtype="1"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wheel(1)">
                                          <p:cBhvr>
                                            <p:cTn id="47" dur="500"/>
                                            <p:tgtEl>
                                              <p:spTgt spid="73"/>
                                            </p:tgtEl>
                                          </p:cBhvr>
                                        </p:animEffect>
                                      </p:childTnLst>
                                    </p:cTn>
                                  </p:par>
                                </p:childTnLst>
                              </p:cTn>
                            </p:par>
                            <p:par>
                              <p:cTn id="48" fill="hold">
                                <p:stCondLst>
                                  <p:cond delay="3500"/>
                                </p:stCondLst>
                                <p:childTnLst>
                                  <p:par>
                                    <p:cTn id="49" presetID="21" presetClass="entr" presetSubtype="1"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heel(1)">
                                          <p:cBhvr>
                                            <p:cTn id="51" dur="500"/>
                                            <p:tgtEl>
                                              <p:spTgt spid="72"/>
                                            </p:tgtEl>
                                          </p:cBhvr>
                                        </p:animEffect>
                                      </p:childTnLst>
                                    </p:cTn>
                                  </p:par>
                                </p:childTnLst>
                              </p:cTn>
                            </p:par>
                            <p:par>
                              <p:cTn id="52" fill="hold">
                                <p:stCondLst>
                                  <p:cond delay="4000"/>
                                </p:stCondLst>
                                <p:childTnLst>
                                  <p:par>
                                    <p:cTn id="53" presetID="21" presetClass="entr" presetSubtype="1"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wheel(1)">
                                          <p:cBhvr>
                                            <p:cTn id="55" dur="500"/>
                                            <p:tgtEl>
                                              <p:spTgt spid="67"/>
                                            </p:tgtEl>
                                          </p:cBhvr>
                                        </p:animEffect>
                                      </p:childTnLst>
                                    </p:cTn>
                                  </p:par>
                                </p:childTnLst>
                              </p:cTn>
                            </p:par>
                            <p:par>
                              <p:cTn id="56" fill="hold">
                                <p:stCondLst>
                                  <p:cond delay="4500"/>
                                </p:stCondLst>
                                <p:childTnLst>
                                  <p:par>
                                    <p:cTn id="57" presetID="21" presetClass="entr" presetSubtype="1" fill="hold" grpId="0"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wheel(1)">
                                          <p:cBhvr>
                                            <p:cTn id="59" dur="500"/>
                                            <p:tgtEl>
                                              <p:spTgt spid="66"/>
                                            </p:tgtEl>
                                          </p:cBhvr>
                                        </p:animEffect>
                                      </p:childTnLst>
                                    </p:cTn>
                                  </p:par>
                                </p:childTnLst>
                              </p:cTn>
                            </p:par>
                            <p:par>
                              <p:cTn id="60" fill="hold">
                                <p:stCondLst>
                                  <p:cond delay="5000"/>
                                </p:stCondLst>
                                <p:childTnLst>
                                  <p:par>
                                    <p:cTn id="61" presetID="21" presetClass="entr" presetSubtype="1"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wheel(1)">
                                          <p:cBhvr>
                                            <p:cTn id="63" dur="500"/>
                                            <p:tgtEl>
                                              <p:spTgt spid="79"/>
                                            </p:tgtEl>
                                          </p:cBhvr>
                                        </p:animEffect>
                                      </p:childTnLst>
                                    </p:cTn>
                                  </p:par>
                                </p:childTnLst>
                              </p:cTn>
                            </p:par>
                            <p:par>
                              <p:cTn id="64" fill="hold">
                                <p:stCondLst>
                                  <p:cond delay="5500"/>
                                </p:stCondLst>
                                <p:childTnLst>
                                  <p:par>
                                    <p:cTn id="65" presetID="21" presetClass="entr" presetSubtype="1" fill="hold" grpId="0"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wheel(1)">
                                          <p:cBhvr>
                                            <p:cTn id="67" dur="500"/>
                                            <p:tgtEl>
                                              <p:spTgt spid="78"/>
                                            </p:tgtEl>
                                          </p:cBhvr>
                                        </p:animEffect>
                                      </p:childTnLst>
                                    </p:cTn>
                                  </p:par>
                                </p:childTnLst>
                              </p:cTn>
                            </p:par>
                            <p:par>
                              <p:cTn id="68" fill="hold">
                                <p:stCondLst>
                                  <p:cond delay="6000"/>
                                </p:stCondLst>
                                <p:childTnLst>
                                  <p:par>
                                    <p:cTn id="69" presetID="21" presetClass="entr" presetSubtype="1" fill="hold" grpId="0"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wheel(1)">
                                          <p:cBhvr>
                                            <p:cTn id="71" dur="500"/>
                                            <p:tgtEl>
                                              <p:spTgt spid="85"/>
                                            </p:tgtEl>
                                          </p:cBhvr>
                                        </p:animEffect>
                                      </p:childTnLst>
                                    </p:cTn>
                                  </p:par>
                                </p:childTnLst>
                              </p:cTn>
                            </p:par>
                            <p:par>
                              <p:cTn id="72" fill="hold">
                                <p:stCondLst>
                                  <p:cond delay="6500"/>
                                </p:stCondLst>
                                <p:childTnLst>
                                  <p:par>
                                    <p:cTn id="73" presetID="21" presetClass="entr" presetSubtype="1" fill="hold" grpId="0"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wheel(1)">
                                          <p:cBhvr>
                                            <p:cTn id="75" dur="500"/>
                                            <p:tgtEl>
                                              <p:spTgt spid="84"/>
                                            </p:tgtEl>
                                          </p:cBhvr>
                                        </p:animEffect>
                                      </p:childTnLst>
                                    </p:cTn>
                                  </p:par>
                                </p:childTnLst>
                              </p:cTn>
                            </p:par>
                            <p:par>
                              <p:cTn id="76" fill="hold">
                                <p:stCondLst>
                                  <p:cond delay="7000"/>
                                </p:stCondLst>
                                <p:childTnLst>
                                  <p:par>
                                    <p:cTn id="77" presetID="16" presetClass="entr" presetSubtype="37" fill="hold" nodeType="afterEffect">
                                      <p:stCondLst>
                                        <p:cond delay="0"/>
                                      </p:stCondLst>
                                      <p:childTnLst>
                                        <p:set>
                                          <p:cBhvr>
                                            <p:cTn id="78" dur="1" fill="hold">
                                              <p:stCondLst>
                                                <p:cond delay="0"/>
                                              </p:stCondLst>
                                            </p:cTn>
                                            <p:tgtEl>
                                              <p:spTgt spid="89"/>
                                            </p:tgtEl>
                                            <p:attrNameLst>
                                              <p:attrName>style.visibility</p:attrName>
                                            </p:attrNameLst>
                                          </p:cBhvr>
                                          <p:to>
                                            <p:strVal val="visible"/>
                                          </p:to>
                                        </p:set>
                                        <p:animEffect transition="in" filter="barn(outVertical)">
                                          <p:cBhvr>
                                            <p:cTn id="79" dur="500"/>
                                            <p:tgtEl>
                                              <p:spTgt spid="89"/>
                                            </p:tgtEl>
                                          </p:cBhvr>
                                        </p:animEffect>
                                      </p:childTnLst>
                                    </p:cTn>
                                  </p:par>
                                  <p:par>
                                    <p:cTn id="80" presetID="16" presetClass="entr" presetSubtype="37" fill="hold"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barn(outVertical)">
                                          <p:cBhvr>
                                            <p:cTn id="82" dur="500"/>
                                            <p:tgtEl>
                                              <p:spTgt spid="86"/>
                                            </p:tgtEl>
                                          </p:cBhvr>
                                        </p:animEffect>
                                      </p:childTnLst>
                                    </p:cTn>
                                  </p:par>
                                  <p:par>
                                    <p:cTn id="83" presetID="16" presetClass="entr" presetSubtype="37" fill="hold" nodeType="withEffect">
                                      <p:stCondLst>
                                        <p:cond delay="0"/>
                                      </p:stCondLst>
                                      <p:childTnLst>
                                        <p:set>
                                          <p:cBhvr>
                                            <p:cTn id="84" dur="1" fill="hold">
                                              <p:stCondLst>
                                                <p:cond delay="0"/>
                                              </p:stCondLst>
                                            </p:cTn>
                                            <p:tgtEl>
                                              <p:spTgt spid="97"/>
                                            </p:tgtEl>
                                            <p:attrNameLst>
                                              <p:attrName>style.visibility</p:attrName>
                                            </p:attrNameLst>
                                          </p:cBhvr>
                                          <p:to>
                                            <p:strVal val="visible"/>
                                          </p:to>
                                        </p:set>
                                        <p:animEffect transition="in" filter="barn(outVertical)">
                                          <p:cBhvr>
                                            <p:cTn id="85" dur="500"/>
                                            <p:tgtEl>
                                              <p:spTgt spid="97"/>
                                            </p:tgtEl>
                                          </p:cBhvr>
                                        </p:animEffect>
                                      </p:childTnLst>
                                    </p:cTn>
                                  </p:par>
                                  <p:par>
                                    <p:cTn id="86" presetID="16" presetClass="entr" presetSubtype="37" fill="hold" nodeType="withEffect">
                                      <p:stCondLst>
                                        <p:cond delay="0"/>
                                      </p:stCondLst>
                                      <p:childTnLst>
                                        <p:set>
                                          <p:cBhvr>
                                            <p:cTn id="87" dur="1" fill="hold">
                                              <p:stCondLst>
                                                <p:cond delay="0"/>
                                              </p:stCondLst>
                                            </p:cTn>
                                            <p:tgtEl>
                                              <p:spTgt spid="92"/>
                                            </p:tgtEl>
                                            <p:attrNameLst>
                                              <p:attrName>style.visibility</p:attrName>
                                            </p:attrNameLst>
                                          </p:cBhvr>
                                          <p:to>
                                            <p:strVal val="visible"/>
                                          </p:to>
                                        </p:set>
                                        <p:animEffect transition="in" filter="barn(outVertical)">
                                          <p:cBhvr>
                                            <p:cTn id="88" dur="500"/>
                                            <p:tgtEl>
                                              <p:spTgt spid="92"/>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barn(outVertical)">
                                          <p:cBhvr>
                                            <p:cTn id="91" dur="500"/>
                                            <p:tgtEl>
                                              <p:spTgt spid="96"/>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95"/>
                                            </p:tgtEl>
                                            <p:attrNameLst>
                                              <p:attrName>style.visibility</p:attrName>
                                            </p:attrNameLst>
                                          </p:cBhvr>
                                          <p:to>
                                            <p:strVal val="visible"/>
                                          </p:to>
                                        </p:set>
                                        <p:animEffect transition="in" filter="barn(outVertical)">
                                          <p:cBhvr>
                                            <p:cTn id="94"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0" grpId="0">
            <p:bldAsOne/>
          </p:bldGraphic>
          <p:bldP spid="61" grpId="0" animBg="1"/>
          <p:bldGraphic spid="66" grpId="0">
            <p:bldAsOne/>
          </p:bldGraphic>
          <p:bldP spid="67" grpId="0" animBg="1"/>
          <p:bldGraphic spid="72" grpId="0">
            <p:bldAsOne/>
          </p:bldGraphic>
          <p:bldP spid="73" grpId="0" animBg="1"/>
          <p:bldGraphic spid="78" grpId="0">
            <p:bldAsOne/>
          </p:bldGraphic>
          <p:bldP spid="79" grpId="0" animBg="1"/>
          <p:bldGraphic spid="84" grpId="0">
            <p:bldAsOne/>
          </p:bldGraphic>
          <p:bldP spid="85" grpId="0" animBg="1"/>
          <p:bldP spid="95" grpId="0"/>
          <p:bldP spid="96"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pic>
        <p:nvPicPr>
          <p:cNvPr id="5" name="图片占位符 8"/>
          <p:cNvPicPr>
            <a:picLocks noChangeAspect="1"/>
          </p:cNvPicPr>
          <p:nvPr/>
        </p:nvPicPr>
        <p:blipFill>
          <a:blip r:embed="rId1" cstate="print"/>
          <a:srcRect l="16667" r="16667"/>
          <a:stretch>
            <a:fillRect/>
          </a:stretch>
        </p:blipFill>
        <p:spPr>
          <a:xfrm>
            <a:off x="7446563" y="807222"/>
            <a:ext cx="2895365" cy="2894807"/>
          </a:xfrm>
          <a:prstGeom prst="ellipse">
            <a:avLst/>
          </a:prstGeom>
        </p:spPr>
      </p:pic>
      <p:pic>
        <p:nvPicPr>
          <p:cNvPr id="6" name="图片占位符 6"/>
          <p:cNvPicPr>
            <a:picLocks noChangeAspect="1"/>
          </p:cNvPicPr>
          <p:nvPr/>
        </p:nvPicPr>
        <p:blipFill>
          <a:blip r:embed="rId2" cstate="print"/>
          <a:srcRect l="16640" r="16640"/>
          <a:stretch>
            <a:fillRect/>
          </a:stretch>
        </p:blipFill>
        <p:spPr>
          <a:xfrm>
            <a:off x="5005547" y="2009754"/>
            <a:ext cx="2211388" cy="2210594"/>
          </a:xfrm>
          <a:prstGeom prst="ellipse">
            <a:avLst/>
          </a:prstGeom>
          <a:solidFill>
            <a:srgbClr val="FF0000"/>
          </a:solidFill>
        </p:spPr>
      </p:pic>
      <p:pic>
        <p:nvPicPr>
          <p:cNvPr id="10" name="图片占位符 10"/>
          <p:cNvPicPr>
            <a:picLocks noChangeAspect="1"/>
          </p:cNvPicPr>
          <p:nvPr/>
        </p:nvPicPr>
        <p:blipFill>
          <a:blip r:embed="rId3" cstate="print"/>
          <a:srcRect l="21879" r="21879"/>
          <a:stretch>
            <a:fillRect/>
          </a:stretch>
        </p:blipFill>
        <p:spPr>
          <a:xfrm>
            <a:off x="6978809" y="3902072"/>
            <a:ext cx="1698625" cy="1699400"/>
          </a:xfrm>
          <a:prstGeom prst="ellipse">
            <a:avLst/>
          </a:prstGeom>
        </p:spPr>
      </p:pic>
      <p:pic>
        <p:nvPicPr>
          <p:cNvPr id="11" name="图片占位符 12"/>
          <p:cNvPicPr>
            <a:picLocks noChangeAspect="1"/>
          </p:cNvPicPr>
          <p:nvPr/>
        </p:nvPicPr>
        <p:blipFill>
          <a:blip r:embed="rId4" cstate="print"/>
          <a:srcRect t="16630" b="16630"/>
          <a:stretch>
            <a:fillRect/>
          </a:stretch>
        </p:blipFill>
        <p:spPr>
          <a:xfrm>
            <a:off x="9137015" y="3639911"/>
            <a:ext cx="2096294" cy="2096499"/>
          </a:xfrm>
          <a:prstGeom prst="ellipse">
            <a:avLst/>
          </a:prstGeom>
        </p:spPr>
      </p:pic>
      <p:sp>
        <p:nvSpPr>
          <p:cNvPr id="12" name="Shape 740"/>
          <p:cNvSpPr txBox="1"/>
          <p:nvPr/>
        </p:nvSpPr>
        <p:spPr>
          <a:xfrm>
            <a:off x="951502" y="2499164"/>
            <a:ext cx="3162663" cy="155006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pc="300" dirty="0">
                <a:solidFill>
                  <a:srgbClr val="FF0000"/>
                </a:solidFill>
                <a:latin typeface="+mj-ea"/>
              </a:rPr>
              <a:t>Team</a:t>
            </a:r>
            <a:endParaRPr lang="en-US" spc="300" dirty="0">
              <a:solidFill>
                <a:srgbClr val="FF0000"/>
              </a:solidFill>
              <a:latin typeface="+mj-ea"/>
            </a:endParaRPr>
          </a:p>
          <a:p>
            <a:r>
              <a:rPr lang="en-US" spc="300" dirty="0">
                <a:solidFill>
                  <a:srgbClr val="FF0000"/>
                </a:solidFill>
                <a:latin typeface="+mj-ea"/>
              </a:rPr>
              <a:t>Section</a:t>
            </a:r>
            <a:endParaRPr lang="en-US" spc="300" dirty="0">
              <a:solidFill>
                <a:srgbClr val="FF0000"/>
              </a:solidFill>
              <a:latin typeface="+mj-ea"/>
            </a:endParaRPr>
          </a:p>
          <a:p>
            <a:r>
              <a:rPr lang="en-US" spc="300" dirty="0">
                <a:solidFill>
                  <a:srgbClr val="FF0000"/>
                </a:solidFill>
                <a:latin typeface="+mj-ea"/>
              </a:rPr>
              <a:t>Slide</a:t>
            </a:r>
            <a:endParaRPr lang="en-US" spc="300" dirty="0">
              <a:solidFill>
                <a:srgbClr val="FF0000"/>
              </a:solidFill>
              <a:latin typeface="+mj-ea"/>
            </a:endParaRPr>
          </a:p>
        </p:txBody>
      </p:sp>
      <p:sp>
        <p:nvSpPr>
          <p:cNvPr id="13" name="Rectangle 63"/>
          <p:cNvSpPr/>
          <p:nvPr/>
        </p:nvSpPr>
        <p:spPr>
          <a:xfrm>
            <a:off x="2189166" y="4581012"/>
            <a:ext cx="3150023" cy="601447"/>
          </a:xfrm>
          <a:prstGeom prst="rect">
            <a:avLst/>
          </a:prstGeom>
        </p:spPr>
        <p:txBody>
          <a:bodyPr wrap="square">
            <a:spAutoFit/>
          </a:bodyPr>
          <a:lstStyle/>
          <a:p>
            <a:pPr>
              <a:lnSpc>
                <a:spcPct val="150000"/>
              </a:lnSpc>
            </a:pPr>
            <a:r>
              <a:rPr lang="zh-CN" altLang="en-US" sz="2500" b="1" spc="300" dirty="0">
                <a:solidFill>
                  <a:schemeClr val="accent1">
                    <a:lumMod val="75000"/>
                  </a:schemeClr>
                </a:solidFill>
                <a:latin typeface="+mj-ea"/>
                <a:ea typeface="+mj-ea"/>
              </a:rPr>
              <a:t>输入你的标题</a:t>
            </a:r>
            <a:endParaRPr lang="id-ID" sz="2500" b="1" spc="300" dirty="0">
              <a:solidFill>
                <a:schemeClr val="accent1">
                  <a:lumMod val="75000"/>
                </a:schemeClr>
              </a:solidFill>
              <a:latin typeface="+mj-ea"/>
              <a:ea typeface="+mj-ea"/>
            </a:endParaRPr>
          </a:p>
        </p:txBody>
      </p:sp>
      <p:sp>
        <p:nvSpPr>
          <p:cNvPr id="14" name="TextBox 34"/>
          <p:cNvSpPr txBox="1"/>
          <p:nvPr/>
        </p:nvSpPr>
        <p:spPr>
          <a:xfrm>
            <a:off x="2189166" y="5274745"/>
            <a:ext cx="3991873" cy="923330"/>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50000"/>
              </a:lnSpc>
            </a:pPr>
            <a:r>
              <a:rPr lang="zh-CN" altLang="en-US" sz="1200" spc="600" dirty="0">
                <a:solidFill>
                  <a:schemeClr val="tx1">
                    <a:lumMod val="50000"/>
                    <a:lumOff val="50000"/>
                  </a:schemeClr>
                </a:solidFill>
                <a:latin typeface="+mj-ea"/>
                <a:ea typeface="+mj-ea"/>
              </a:rPr>
              <a:t>详细内容</a:t>
            </a:r>
            <a:r>
              <a:rPr lang="en-US" altLang="zh-CN" sz="1200" spc="600" dirty="0">
                <a:solidFill>
                  <a:schemeClr val="tx1">
                    <a:lumMod val="50000"/>
                    <a:lumOff val="50000"/>
                  </a:schemeClr>
                </a:solidFill>
                <a:latin typeface="+mj-ea"/>
                <a:ea typeface="+mj-ea"/>
              </a:rPr>
              <a:t>……</a:t>
            </a:r>
            <a:r>
              <a:rPr lang="zh-CN" altLang="en-US" sz="1200" spc="600" dirty="0">
                <a:solidFill>
                  <a:schemeClr val="tx1">
                    <a:lumMod val="50000"/>
                    <a:lumOff val="50000"/>
                  </a:schemeClr>
                </a:solidFill>
                <a:latin typeface="+mj-ea"/>
                <a:ea typeface="+mj-ea"/>
              </a:rPr>
              <a:t>点击输入本栏的具体文字，简明扼要的说明分项内容，此为概念图解。</a:t>
            </a:r>
            <a:endParaRPr lang="zh-CN" altLang="en-US" sz="1200" spc="600" dirty="0">
              <a:solidFill>
                <a:schemeClr val="tx1">
                  <a:lumMod val="50000"/>
                  <a:lumOff val="50000"/>
                </a:schemeClr>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graphicFrame>
        <p:nvGraphicFramePr>
          <p:cNvPr id="5" name="图表 4"/>
          <p:cNvGraphicFramePr/>
          <p:nvPr/>
        </p:nvGraphicFramePr>
        <p:xfrm>
          <a:off x="1422768" y="1837267"/>
          <a:ext cx="9346465" cy="3420533"/>
        </p:xfrm>
        <a:graphic>
          <a:graphicData uri="http://schemas.openxmlformats.org/drawingml/2006/chart">
            <c:chart xmlns:c="http://schemas.openxmlformats.org/drawingml/2006/chart" xmlns:r="http://schemas.openxmlformats.org/officeDocument/2006/relationships" r:id="rId1"/>
          </a:graphicData>
        </a:graphic>
      </p:graphicFrame>
      <p:grpSp>
        <p:nvGrpSpPr>
          <p:cNvPr id="6" name="组合 5"/>
          <p:cNvGrpSpPr/>
          <p:nvPr/>
        </p:nvGrpSpPr>
        <p:grpSpPr>
          <a:xfrm>
            <a:off x="1702989" y="5159375"/>
            <a:ext cx="8786022" cy="634546"/>
            <a:chOff x="1702989" y="5445125"/>
            <a:chExt cx="8786022" cy="634546"/>
          </a:xfrm>
        </p:grpSpPr>
        <p:cxnSp>
          <p:nvCxnSpPr>
            <p:cNvPr id="10" name="直接连接符 9"/>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702989" y="5531123"/>
              <a:ext cx="8786022" cy="548548"/>
            </a:xfrm>
            <a:prstGeom prst="rect">
              <a:avLst/>
            </a:prstGeom>
            <a:noFill/>
          </p:spPr>
          <p:txBody>
            <a:bodyPr wrap="square" rtlCol="0">
              <a:spAutoFit/>
            </a:bodyPr>
            <a:lstStyle/>
            <a:p>
              <a:pPr algn="ctr">
                <a:lnSpc>
                  <a:spcPct val="150000"/>
                </a:lnSpc>
                <a:defRPr/>
              </a:pPr>
              <a:r>
                <a:rPr lang="zh-CN" altLang="en-US" sz="1050" spc="300">
                  <a:solidFill>
                    <a:srgbClr val="FFFFFF">
                      <a:lumMod val="50000"/>
                    </a:srgbClr>
                  </a:solidFill>
                  <a:latin typeface="微软雅黑" panose="020B0503020204020204" pitchFamily="34" charset="-122"/>
                  <a:ea typeface="微软雅黑" panose="020B0503020204020204" pitchFamily="34" charset="-122"/>
                </a:rPr>
                <a:t>源文件比展示视频和预览图更高清流畅，并为您精心准备修改教程和素材赠品，即使是新手也能制作出大师级水准的</a:t>
              </a:r>
              <a:r>
                <a:rPr lang="en-US" altLang="zh-CN" sz="1050" spc="300">
                  <a:solidFill>
                    <a:srgbClr val="FFFFFF">
                      <a:lumMod val="50000"/>
                    </a:srgbClr>
                  </a:solidFill>
                  <a:latin typeface="微软雅黑" panose="020B0503020204020204" pitchFamily="34" charset="-122"/>
                  <a:ea typeface="微软雅黑" panose="020B0503020204020204" pitchFamily="34" charset="-122"/>
                </a:rPr>
                <a:t>PPT</a:t>
              </a:r>
              <a:r>
                <a:rPr lang="zh-CN" altLang="en-US" sz="1050" spc="300">
                  <a:solidFill>
                    <a:srgbClr val="FFFFFF">
                      <a:lumMod val="50000"/>
                    </a:srgbClr>
                  </a:solidFill>
                  <a:latin typeface="微软雅黑" panose="020B0503020204020204" pitchFamily="34" charset="-122"/>
                  <a:ea typeface="微软雅黑" panose="020B0503020204020204" pitchFamily="34" charset="-122"/>
                </a:rPr>
                <a:t>。在这里添加相关的文字描述，可以从您的文案中复制需要的内容到这里，选择仅保留文字即可。</a:t>
              </a:r>
              <a:endParaRPr lang="zh-CN" altLang="en-US" sz="1050" spc="300" dirty="0">
                <a:solidFill>
                  <a:srgbClr val="FFFFFF">
                    <a:lumMod val="50000"/>
                  </a:srgb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314270" y="3358894"/>
            <a:ext cx="272282" cy="271295"/>
            <a:chOff x="3618897" y="2279040"/>
            <a:chExt cx="706229" cy="703668"/>
          </a:xfrm>
          <a:solidFill>
            <a:schemeClr val="bg1">
              <a:lumMod val="50000"/>
            </a:schemeClr>
          </a:solidFill>
          <a:effectLst/>
        </p:grpSpPr>
        <p:sp>
          <p:nvSpPr>
            <p:cNvPr id="13"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6" name="组合 15"/>
          <p:cNvGrpSpPr/>
          <p:nvPr/>
        </p:nvGrpSpPr>
        <p:grpSpPr>
          <a:xfrm>
            <a:off x="4143705" y="3815318"/>
            <a:ext cx="271013" cy="272846"/>
            <a:chOff x="5042691" y="2273920"/>
            <a:chExt cx="702937" cy="707692"/>
          </a:xfrm>
          <a:solidFill>
            <a:schemeClr val="bg1">
              <a:lumMod val="50000"/>
            </a:schemeClr>
          </a:solidFill>
          <a:effectLst/>
        </p:grpSpPr>
        <p:sp>
          <p:nvSpPr>
            <p:cNvPr id="17"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9" name="组合 18"/>
          <p:cNvGrpSpPr/>
          <p:nvPr/>
        </p:nvGrpSpPr>
        <p:grpSpPr>
          <a:xfrm>
            <a:off x="5994194" y="4058616"/>
            <a:ext cx="203611" cy="270872"/>
            <a:chOff x="7976594" y="2279040"/>
            <a:chExt cx="528116" cy="702571"/>
          </a:xfrm>
          <a:solidFill>
            <a:schemeClr val="bg1">
              <a:lumMod val="50000"/>
            </a:schemeClr>
          </a:solidFill>
          <a:effectLst/>
        </p:grpSpPr>
        <p:sp>
          <p:nvSpPr>
            <p:cNvPr id="2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1" name="Freeform 24"/>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2" name="组合 21"/>
          <p:cNvGrpSpPr/>
          <p:nvPr/>
        </p:nvGrpSpPr>
        <p:grpSpPr>
          <a:xfrm>
            <a:off x="7814411" y="4271782"/>
            <a:ext cx="192895" cy="260014"/>
            <a:chOff x="3722033" y="3714538"/>
            <a:chExt cx="500321" cy="674410"/>
          </a:xfrm>
          <a:solidFill>
            <a:schemeClr val="bg1">
              <a:lumMod val="50000"/>
            </a:schemeClr>
          </a:solidFill>
          <a:effectLst/>
        </p:grpSpPr>
        <p:sp>
          <p:nvSpPr>
            <p:cNvPr id="23"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6" name="组合 25"/>
          <p:cNvGrpSpPr/>
          <p:nvPr/>
        </p:nvGrpSpPr>
        <p:grpSpPr>
          <a:xfrm>
            <a:off x="9591017" y="3671670"/>
            <a:ext cx="272986" cy="271153"/>
            <a:chOff x="6463926" y="2278309"/>
            <a:chExt cx="708057" cy="703302"/>
          </a:xfrm>
          <a:solidFill>
            <a:schemeClr val="bg1">
              <a:lumMod val="50000"/>
            </a:schemeClr>
          </a:solidFill>
          <a:effectLst/>
        </p:grpSpPr>
        <p:sp>
          <p:nvSpPr>
            <p:cNvPr id="27"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9"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0"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up)">
                                          <p:cBhvr>
                                            <p:cTn id="11" dur="500"/>
                                            <p:tgtEl>
                                              <p:spTgt spid="5">
                                                <p:graphicEl>
                                                  <a:chart seriesIdx="-3" categoryIdx="-3" bldStep="gridLegend"/>
                                                </p:graphic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up)">
                                          <p:cBhvr>
                                            <p:cTn id="15" dur="500"/>
                                            <p:tgtEl>
                                              <p:spTgt spid="5">
                                                <p:graphicEl>
                                                  <a:chart seriesIdx="-4" categoryIdx="0" bldStep="category"/>
                                                </p:graphic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up)">
                                          <p:cBhvr>
                                            <p:cTn id="19" dur="500"/>
                                            <p:tgtEl>
                                              <p:spTgt spid="5">
                                                <p:graphicEl>
                                                  <a:chart seriesIdx="-4" categoryIdx="1" bldStep="category"/>
                                                </p:graphic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up)">
                                          <p:cBhvr>
                                            <p:cTn id="23" dur="500"/>
                                            <p:tgtEl>
                                              <p:spTgt spid="5">
                                                <p:graphicEl>
                                                  <a:chart seriesIdx="-4" categoryIdx="2" bldStep="category"/>
                                                </p:graphic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up)">
                                          <p:cBhvr>
                                            <p:cTn id="27" dur="500"/>
                                            <p:tgtEl>
                                              <p:spTgt spid="5">
                                                <p:graphicEl>
                                                  <a:chart seriesIdx="-4" categoryIdx="3" bldStep="category"/>
                                                </p:graphicEl>
                                              </p:spTgt>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up)">
                                          <p:cBhvr>
                                            <p:cTn id="31" dur="500"/>
                                            <p:tgtEl>
                                              <p:spTgt spid="5">
                                                <p:graphicEl>
                                                  <a:chart seriesIdx="-4" categoryIdx="4" bldStep="category"/>
                                                </p:graphicEl>
                                              </p:spTgt>
                                            </p:tgtEl>
                                          </p:cBhvr>
                                        </p:animEffect>
                                      </p:childTnLst>
                                    </p:cTn>
                                  </p:par>
                                </p:childTnLst>
                              </p:cTn>
                            </p:par>
                            <p:par>
                              <p:cTn id="32" fill="hold">
                                <p:stCondLst>
                                  <p:cond delay="3500"/>
                                </p:stCondLst>
                                <p:childTnLst>
                                  <p:par>
                                    <p:cTn id="33" presetID="2" presetClass="entr" presetSubtype="4" accel="60000" fill="hold" nodeType="afterEffect" p14:presetBounceEnd="40000">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14:bounceEnd="40000">
                                          <p:cBhvr additive="base">
                                            <p:cTn id="35"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accel="60000" fill="hold" nodeType="withEffect" p14:presetBounceEnd="40000">
                                      <p:stCondLst>
                                        <p:cond delay="200"/>
                                      </p:stCondLst>
                                      <p:childTnLst>
                                        <p:set>
                                          <p:cBhvr>
                                            <p:cTn id="38" dur="1" fill="hold">
                                              <p:stCondLst>
                                                <p:cond delay="0"/>
                                              </p:stCondLst>
                                            </p:cTn>
                                            <p:tgtEl>
                                              <p:spTgt spid="16"/>
                                            </p:tgtEl>
                                            <p:attrNameLst>
                                              <p:attrName>style.visibility</p:attrName>
                                            </p:attrNameLst>
                                          </p:cBhvr>
                                          <p:to>
                                            <p:strVal val="visible"/>
                                          </p:to>
                                        </p:set>
                                        <p:anim calcmode="lin" valueType="num" p14:bounceEnd="40000">
                                          <p:cBhvr additive="base">
                                            <p:cTn id="39"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accel="60000" fill="hold" nodeType="withEffect" p14:presetBounceEnd="40000">
                                      <p:stCondLst>
                                        <p:cond delay="400"/>
                                      </p:stCondLst>
                                      <p:childTnLst>
                                        <p:set>
                                          <p:cBhvr>
                                            <p:cTn id="42" dur="1" fill="hold">
                                              <p:stCondLst>
                                                <p:cond delay="0"/>
                                              </p:stCondLst>
                                            </p:cTn>
                                            <p:tgtEl>
                                              <p:spTgt spid="19"/>
                                            </p:tgtEl>
                                            <p:attrNameLst>
                                              <p:attrName>style.visibility</p:attrName>
                                            </p:attrNameLst>
                                          </p:cBhvr>
                                          <p:to>
                                            <p:strVal val="visible"/>
                                          </p:to>
                                        </p:set>
                                        <p:anim calcmode="lin" valueType="num" p14:bounceEnd="40000">
                                          <p:cBhvr additive="base">
                                            <p:cTn id="43"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accel="60000" fill="hold" nodeType="withEffect" p14:presetBounceEnd="40000">
                                      <p:stCondLst>
                                        <p:cond delay="600"/>
                                      </p:stCondLst>
                                      <p:childTnLst>
                                        <p:set>
                                          <p:cBhvr>
                                            <p:cTn id="46" dur="1" fill="hold">
                                              <p:stCondLst>
                                                <p:cond delay="0"/>
                                              </p:stCondLst>
                                            </p:cTn>
                                            <p:tgtEl>
                                              <p:spTgt spid="22"/>
                                            </p:tgtEl>
                                            <p:attrNameLst>
                                              <p:attrName>style.visibility</p:attrName>
                                            </p:attrNameLst>
                                          </p:cBhvr>
                                          <p:to>
                                            <p:strVal val="visible"/>
                                          </p:to>
                                        </p:set>
                                        <p:anim calcmode="lin" valueType="num" p14:bounceEnd="40000">
                                          <p:cBhvr additive="base">
                                            <p:cTn id="47"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4" accel="60000" fill="hold" nodeType="withEffect" p14:presetBounceEnd="40000">
                                      <p:stCondLst>
                                        <p:cond delay="800"/>
                                      </p:stCondLst>
                                      <p:childTnLst>
                                        <p:set>
                                          <p:cBhvr>
                                            <p:cTn id="50" dur="1" fill="hold">
                                              <p:stCondLst>
                                                <p:cond delay="0"/>
                                              </p:stCondLst>
                                            </p:cTn>
                                            <p:tgtEl>
                                              <p:spTgt spid="26"/>
                                            </p:tgtEl>
                                            <p:attrNameLst>
                                              <p:attrName>style.visibility</p:attrName>
                                            </p:attrNameLst>
                                          </p:cBhvr>
                                          <p:to>
                                            <p:strVal val="visible"/>
                                          </p:to>
                                        </p:set>
                                        <p:anim calcmode="lin" valueType="num" p14:bounceEnd="40000">
                                          <p:cBhvr additive="base">
                                            <p:cTn id="51" dur="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26"/>
                                            </p:tgtEl>
                                            <p:attrNameLst>
                                              <p:attrName>ppt_y</p:attrName>
                                            </p:attrNameLst>
                                          </p:cBhvr>
                                          <p:tavLst>
                                            <p:tav tm="0">
                                              <p:val>
                                                <p:strVal val="1+#ppt_h/2"/>
                                              </p:val>
                                            </p:tav>
                                            <p:tav tm="100000">
                                              <p:val>
                                                <p:strVal val="#ppt_y"/>
                                              </p:val>
                                            </p:tav>
                                          </p:tavLst>
                                        </p:anim>
                                      </p:childTnLst>
                                    </p:cTn>
                                  </p:par>
                                </p:childTnLst>
                              </p:cTn>
                            </p:par>
                            <p:par>
                              <p:cTn id="53" fill="hold">
                                <p:stCondLst>
                                  <p:cond delay="4000"/>
                                </p:stCondLst>
                                <p:childTnLst>
                                  <p:par>
                                    <p:cTn id="54" presetID="16" presetClass="entr" presetSubtype="37"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barn(outVertical)">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up)">
                                          <p:cBhvr>
                                            <p:cTn id="11" dur="500"/>
                                            <p:tgtEl>
                                              <p:spTgt spid="5">
                                                <p:graphicEl>
                                                  <a:chart seriesIdx="-3" categoryIdx="-3" bldStep="gridLegend"/>
                                                </p:graphic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up)">
                                          <p:cBhvr>
                                            <p:cTn id="15" dur="500"/>
                                            <p:tgtEl>
                                              <p:spTgt spid="5">
                                                <p:graphicEl>
                                                  <a:chart seriesIdx="-4" categoryIdx="0" bldStep="category"/>
                                                </p:graphic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up)">
                                          <p:cBhvr>
                                            <p:cTn id="19" dur="500"/>
                                            <p:tgtEl>
                                              <p:spTgt spid="5">
                                                <p:graphicEl>
                                                  <a:chart seriesIdx="-4" categoryIdx="1" bldStep="category"/>
                                                </p:graphic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up)">
                                          <p:cBhvr>
                                            <p:cTn id="23" dur="500"/>
                                            <p:tgtEl>
                                              <p:spTgt spid="5">
                                                <p:graphicEl>
                                                  <a:chart seriesIdx="-4" categoryIdx="2" bldStep="category"/>
                                                </p:graphic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up)">
                                          <p:cBhvr>
                                            <p:cTn id="27" dur="500"/>
                                            <p:tgtEl>
                                              <p:spTgt spid="5">
                                                <p:graphicEl>
                                                  <a:chart seriesIdx="-4" categoryIdx="3" bldStep="category"/>
                                                </p:graphicEl>
                                              </p:spTgt>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up)">
                                          <p:cBhvr>
                                            <p:cTn id="31" dur="500"/>
                                            <p:tgtEl>
                                              <p:spTgt spid="5">
                                                <p:graphicEl>
                                                  <a:chart seriesIdx="-4" categoryIdx="4" bldStep="category"/>
                                                </p:graphicEl>
                                              </p:spTgt>
                                            </p:tgtEl>
                                          </p:cBhvr>
                                        </p:animEffect>
                                      </p:childTnLst>
                                    </p:cTn>
                                  </p:par>
                                </p:childTnLst>
                              </p:cTn>
                            </p:par>
                            <p:par>
                              <p:cTn id="32" fill="hold">
                                <p:stCondLst>
                                  <p:cond delay="3500"/>
                                </p:stCondLst>
                                <p:childTnLst>
                                  <p:par>
                                    <p:cTn id="33" presetID="2" presetClass="entr" presetSubtype="4" accel="6000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accel="60000" fill="hold" nodeType="withEffect">
                                      <p:stCondLst>
                                        <p:cond delay="2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accel="60000" fill="hold" nodeType="withEffect">
                                      <p:stCondLst>
                                        <p:cond delay="40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accel="60000" fill="hold" nodeType="withEffect">
                                      <p:stCondLst>
                                        <p:cond delay="60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4" accel="60000" fill="hold" nodeType="withEffect">
                                      <p:stCondLst>
                                        <p:cond delay="80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childTnLst>
                              </p:cTn>
                            </p:par>
                            <p:par>
                              <p:cTn id="53" fill="hold">
                                <p:stCondLst>
                                  <p:cond delay="4000"/>
                                </p:stCondLst>
                                <p:childTnLst>
                                  <p:par>
                                    <p:cTn id="54" presetID="16" presetClass="entr" presetSubtype="37"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barn(outVertical)">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pic>
        <p:nvPicPr>
          <p:cNvPr id="5" name="图片占位符 5"/>
          <p:cNvPicPr>
            <a:picLocks noChangeAspect="1"/>
          </p:cNvPicPr>
          <p:nvPr/>
        </p:nvPicPr>
        <p:blipFill>
          <a:blip r:embed="rId1" cstate="print"/>
          <a:srcRect l="21130" r="21130"/>
          <a:stretch>
            <a:fillRect/>
          </a:stretch>
        </p:blipFill>
        <p:spPr>
          <a:xfrm>
            <a:off x="6277775" y="1156253"/>
            <a:ext cx="3943485" cy="4552652"/>
          </a:xfrm>
          <a:custGeom>
            <a:avLst/>
            <a:gdLst>
              <a:gd name="connsiteX0" fmla="*/ 0 w 4351338"/>
              <a:gd name="connsiteY0" fmla="*/ 2463800 h 4927600"/>
              <a:gd name="connsiteX1" fmla="*/ 1087835 w 4351338"/>
              <a:gd name="connsiteY1" fmla="*/ 1 h 4927600"/>
              <a:gd name="connsiteX2" fmla="*/ 3263504 w 4351338"/>
              <a:gd name="connsiteY2" fmla="*/ 1 h 4927600"/>
              <a:gd name="connsiteX3" fmla="*/ 4351338 w 4351338"/>
              <a:gd name="connsiteY3" fmla="*/ 2463800 h 4927600"/>
              <a:gd name="connsiteX4" fmla="*/ 3263504 w 4351338"/>
              <a:gd name="connsiteY4" fmla="*/ 4927599 h 4927600"/>
              <a:gd name="connsiteX5" fmla="*/ 1087835 w 4351338"/>
              <a:gd name="connsiteY5" fmla="*/ 4927599 h 4927600"/>
              <a:gd name="connsiteX6" fmla="*/ 0 w 4351338"/>
              <a:gd name="connsiteY6" fmla="*/ 2463800 h 4927600"/>
              <a:gd name="connsiteX0-1" fmla="*/ 0 w 4351338"/>
              <a:gd name="connsiteY0-2" fmla="*/ 2475830 h 4939629"/>
              <a:gd name="connsiteX1-3" fmla="*/ 2122551 w 4351338"/>
              <a:gd name="connsiteY1-4" fmla="*/ 0 h 4939629"/>
              <a:gd name="connsiteX2-5" fmla="*/ 3263504 w 4351338"/>
              <a:gd name="connsiteY2-6" fmla="*/ 12031 h 4939629"/>
              <a:gd name="connsiteX3-7" fmla="*/ 4351338 w 4351338"/>
              <a:gd name="connsiteY3-8" fmla="*/ 2475830 h 4939629"/>
              <a:gd name="connsiteX4-9" fmla="*/ 3263504 w 4351338"/>
              <a:gd name="connsiteY4-10" fmla="*/ 4939629 h 4939629"/>
              <a:gd name="connsiteX5-11" fmla="*/ 1087835 w 4351338"/>
              <a:gd name="connsiteY5-12" fmla="*/ 4939629 h 4939629"/>
              <a:gd name="connsiteX6-13" fmla="*/ 0 w 4351338"/>
              <a:gd name="connsiteY6-14" fmla="*/ 2475830 h 4939629"/>
              <a:gd name="connsiteX0-15" fmla="*/ 0 w 4291180"/>
              <a:gd name="connsiteY0-16" fmla="*/ 2475830 h 4939629"/>
              <a:gd name="connsiteX1-17" fmla="*/ 2122551 w 4291180"/>
              <a:gd name="connsiteY1-18" fmla="*/ 0 h 4939629"/>
              <a:gd name="connsiteX2-19" fmla="*/ 3263504 w 4291180"/>
              <a:gd name="connsiteY2-20" fmla="*/ 12031 h 4939629"/>
              <a:gd name="connsiteX3-21" fmla="*/ 4291180 w 4291180"/>
              <a:gd name="connsiteY3-22" fmla="*/ 1236577 h 4939629"/>
              <a:gd name="connsiteX4-23" fmla="*/ 3263504 w 4291180"/>
              <a:gd name="connsiteY4-24" fmla="*/ 4939629 h 4939629"/>
              <a:gd name="connsiteX5-25" fmla="*/ 1087835 w 4291180"/>
              <a:gd name="connsiteY5-26" fmla="*/ 4939629 h 4939629"/>
              <a:gd name="connsiteX6-27" fmla="*/ 0 w 4291180"/>
              <a:gd name="connsiteY6-28" fmla="*/ 2475830 h 4939629"/>
              <a:gd name="connsiteX0-29" fmla="*/ 0 w 4243053"/>
              <a:gd name="connsiteY0-30" fmla="*/ 1236578 h 4939629"/>
              <a:gd name="connsiteX1-31" fmla="*/ 2074424 w 4243053"/>
              <a:gd name="connsiteY1-32" fmla="*/ 0 h 4939629"/>
              <a:gd name="connsiteX2-33" fmla="*/ 3215377 w 4243053"/>
              <a:gd name="connsiteY2-34" fmla="*/ 12031 h 4939629"/>
              <a:gd name="connsiteX3-35" fmla="*/ 4243053 w 4243053"/>
              <a:gd name="connsiteY3-36" fmla="*/ 1236577 h 4939629"/>
              <a:gd name="connsiteX4-37" fmla="*/ 3215377 w 4243053"/>
              <a:gd name="connsiteY4-38" fmla="*/ 4939629 h 4939629"/>
              <a:gd name="connsiteX5-39" fmla="*/ 1039708 w 4243053"/>
              <a:gd name="connsiteY5-40" fmla="*/ 4939629 h 4939629"/>
              <a:gd name="connsiteX6-41" fmla="*/ 0 w 4243053"/>
              <a:gd name="connsiteY6-42" fmla="*/ 1236578 h 4939629"/>
              <a:gd name="connsiteX0-43" fmla="*/ 0 w 4243053"/>
              <a:gd name="connsiteY0-44" fmla="*/ 1236578 h 4939629"/>
              <a:gd name="connsiteX1-45" fmla="*/ 2074424 w 4243053"/>
              <a:gd name="connsiteY1-46" fmla="*/ 0 h 4939629"/>
              <a:gd name="connsiteX2-47" fmla="*/ 3215377 w 4243053"/>
              <a:gd name="connsiteY2-48" fmla="*/ 12031 h 4939629"/>
              <a:gd name="connsiteX3-49" fmla="*/ 4243053 w 4243053"/>
              <a:gd name="connsiteY3-50" fmla="*/ 1236577 h 4939629"/>
              <a:gd name="connsiteX4-51" fmla="*/ 3215377 w 4243053"/>
              <a:gd name="connsiteY4-52" fmla="*/ 4939629 h 4939629"/>
              <a:gd name="connsiteX5-53" fmla="*/ 4993 w 4243053"/>
              <a:gd name="connsiteY5-54" fmla="*/ 3712408 h 4939629"/>
              <a:gd name="connsiteX6-55" fmla="*/ 0 w 4243053"/>
              <a:gd name="connsiteY6-56" fmla="*/ 1236578 h 4939629"/>
              <a:gd name="connsiteX0-57" fmla="*/ 0 w 4243053"/>
              <a:gd name="connsiteY0-58" fmla="*/ 1236578 h 4927597"/>
              <a:gd name="connsiteX1-59" fmla="*/ 2074424 w 4243053"/>
              <a:gd name="connsiteY1-60" fmla="*/ 0 h 4927597"/>
              <a:gd name="connsiteX2-61" fmla="*/ 3215377 w 4243053"/>
              <a:gd name="connsiteY2-62" fmla="*/ 12031 h 4927597"/>
              <a:gd name="connsiteX3-63" fmla="*/ 4243053 w 4243053"/>
              <a:gd name="connsiteY3-64" fmla="*/ 1236577 h 4927597"/>
              <a:gd name="connsiteX4-65" fmla="*/ 2144567 w 4243053"/>
              <a:gd name="connsiteY4-66" fmla="*/ 4927597 h 4927597"/>
              <a:gd name="connsiteX5-67" fmla="*/ 4993 w 4243053"/>
              <a:gd name="connsiteY5-68" fmla="*/ 3712408 h 4927597"/>
              <a:gd name="connsiteX6-69" fmla="*/ 0 w 4243053"/>
              <a:gd name="connsiteY6-70" fmla="*/ 1236578 h 4927597"/>
              <a:gd name="connsiteX0-71" fmla="*/ 0 w 4255085"/>
              <a:gd name="connsiteY0-72" fmla="*/ 1236578 h 4927597"/>
              <a:gd name="connsiteX1-73" fmla="*/ 2074424 w 4255085"/>
              <a:gd name="connsiteY1-74" fmla="*/ 0 h 4927597"/>
              <a:gd name="connsiteX2-75" fmla="*/ 3215377 w 4255085"/>
              <a:gd name="connsiteY2-76" fmla="*/ 12031 h 4927597"/>
              <a:gd name="connsiteX3-77" fmla="*/ 4255085 w 4255085"/>
              <a:gd name="connsiteY3-78" fmla="*/ 3703051 h 4927597"/>
              <a:gd name="connsiteX4-79" fmla="*/ 2144567 w 4255085"/>
              <a:gd name="connsiteY4-80" fmla="*/ 4927597 h 4927597"/>
              <a:gd name="connsiteX5-81" fmla="*/ 4993 w 4255085"/>
              <a:gd name="connsiteY5-82" fmla="*/ 3712408 h 4927597"/>
              <a:gd name="connsiteX6-83" fmla="*/ 0 w 4255085"/>
              <a:gd name="connsiteY6-84" fmla="*/ 1236578 h 4927597"/>
              <a:gd name="connsiteX0-85" fmla="*/ 0 w 4255085"/>
              <a:gd name="connsiteY0-86" fmla="*/ 1236578 h 4927597"/>
              <a:gd name="connsiteX1-87" fmla="*/ 2074424 w 4255085"/>
              <a:gd name="connsiteY1-88" fmla="*/ 0 h 4927597"/>
              <a:gd name="connsiteX2-89" fmla="*/ 4238062 w 4255085"/>
              <a:gd name="connsiteY2-90" fmla="*/ 1227220 h 4927597"/>
              <a:gd name="connsiteX3-91" fmla="*/ 4255085 w 4255085"/>
              <a:gd name="connsiteY3-92" fmla="*/ 3703051 h 4927597"/>
              <a:gd name="connsiteX4-93" fmla="*/ 2144567 w 4255085"/>
              <a:gd name="connsiteY4-94" fmla="*/ 4927597 h 4927597"/>
              <a:gd name="connsiteX5-95" fmla="*/ 4993 w 4255085"/>
              <a:gd name="connsiteY5-96" fmla="*/ 3712408 h 4927597"/>
              <a:gd name="connsiteX6-97" fmla="*/ 0 w 4255085"/>
              <a:gd name="connsiteY6-98" fmla="*/ 1236578 h 4927597"/>
              <a:gd name="connsiteX0-99" fmla="*/ 0 w 4255085"/>
              <a:gd name="connsiteY0-100" fmla="*/ 1219216 h 4910235"/>
              <a:gd name="connsiteX1-101" fmla="*/ 2114936 w 4255085"/>
              <a:gd name="connsiteY1-102" fmla="*/ 0 h 4910235"/>
              <a:gd name="connsiteX2-103" fmla="*/ 4238062 w 4255085"/>
              <a:gd name="connsiteY2-104" fmla="*/ 1209858 h 4910235"/>
              <a:gd name="connsiteX3-105" fmla="*/ 4255085 w 4255085"/>
              <a:gd name="connsiteY3-106" fmla="*/ 3685689 h 4910235"/>
              <a:gd name="connsiteX4-107" fmla="*/ 2144567 w 4255085"/>
              <a:gd name="connsiteY4-108" fmla="*/ 4910235 h 4910235"/>
              <a:gd name="connsiteX5-109" fmla="*/ 4993 w 4255085"/>
              <a:gd name="connsiteY5-110" fmla="*/ 3695046 h 4910235"/>
              <a:gd name="connsiteX6-111" fmla="*/ 0 w 4255085"/>
              <a:gd name="connsiteY6-112" fmla="*/ 1219216 h 4910235"/>
              <a:gd name="connsiteX0-113" fmla="*/ 0 w 4261211"/>
              <a:gd name="connsiteY0-114" fmla="*/ 1219216 h 4910235"/>
              <a:gd name="connsiteX1-115" fmla="*/ 2114936 w 4261211"/>
              <a:gd name="connsiteY1-116" fmla="*/ 0 h 4910235"/>
              <a:gd name="connsiteX2-117" fmla="*/ 4261211 w 4261211"/>
              <a:gd name="connsiteY2-118" fmla="*/ 1221433 h 4910235"/>
              <a:gd name="connsiteX3-119" fmla="*/ 4255085 w 4261211"/>
              <a:gd name="connsiteY3-120" fmla="*/ 3685689 h 4910235"/>
              <a:gd name="connsiteX4-121" fmla="*/ 2144567 w 4261211"/>
              <a:gd name="connsiteY4-122" fmla="*/ 4910235 h 4910235"/>
              <a:gd name="connsiteX5-123" fmla="*/ 4993 w 4261211"/>
              <a:gd name="connsiteY5-124" fmla="*/ 3695046 h 4910235"/>
              <a:gd name="connsiteX6-125" fmla="*/ 0 w 4261211"/>
              <a:gd name="connsiteY6-126" fmla="*/ 1219216 h 4910235"/>
              <a:gd name="connsiteX0-127" fmla="*/ 0 w 4266998"/>
              <a:gd name="connsiteY0-128" fmla="*/ 1219216 h 4910235"/>
              <a:gd name="connsiteX1-129" fmla="*/ 2120723 w 4266998"/>
              <a:gd name="connsiteY1-130" fmla="*/ 0 h 4910235"/>
              <a:gd name="connsiteX2-131" fmla="*/ 4266998 w 4266998"/>
              <a:gd name="connsiteY2-132" fmla="*/ 1221433 h 4910235"/>
              <a:gd name="connsiteX3-133" fmla="*/ 4260872 w 4266998"/>
              <a:gd name="connsiteY3-134" fmla="*/ 3685689 h 4910235"/>
              <a:gd name="connsiteX4-135" fmla="*/ 2150354 w 4266998"/>
              <a:gd name="connsiteY4-136" fmla="*/ 4910235 h 4910235"/>
              <a:gd name="connsiteX5-137" fmla="*/ 10780 w 4266998"/>
              <a:gd name="connsiteY5-138" fmla="*/ 3695046 h 4910235"/>
              <a:gd name="connsiteX6-139" fmla="*/ 0 w 4266998"/>
              <a:gd name="connsiteY6-140" fmla="*/ 1219216 h 4910235"/>
              <a:gd name="connsiteX0-141" fmla="*/ 1198 w 4268196"/>
              <a:gd name="connsiteY0-142" fmla="*/ 1219216 h 4910235"/>
              <a:gd name="connsiteX1-143" fmla="*/ 2121921 w 4268196"/>
              <a:gd name="connsiteY1-144" fmla="*/ 0 h 4910235"/>
              <a:gd name="connsiteX2-145" fmla="*/ 4268196 w 4268196"/>
              <a:gd name="connsiteY2-146" fmla="*/ 1221433 h 4910235"/>
              <a:gd name="connsiteX3-147" fmla="*/ 4262070 w 4268196"/>
              <a:gd name="connsiteY3-148" fmla="*/ 3685689 h 4910235"/>
              <a:gd name="connsiteX4-149" fmla="*/ 2151552 w 4268196"/>
              <a:gd name="connsiteY4-150" fmla="*/ 4910235 h 4910235"/>
              <a:gd name="connsiteX5-151" fmla="*/ 403 w 4268196"/>
              <a:gd name="connsiteY5-152" fmla="*/ 3689259 h 4910235"/>
              <a:gd name="connsiteX6-153" fmla="*/ 1198 w 4268196"/>
              <a:gd name="connsiteY6-154" fmla="*/ 1219216 h 4910235"/>
              <a:gd name="connsiteX0-155" fmla="*/ 1198 w 4268196"/>
              <a:gd name="connsiteY0-156" fmla="*/ 1219216 h 4921810"/>
              <a:gd name="connsiteX1-157" fmla="*/ 2121921 w 4268196"/>
              <a:gd name="connsiteY1-158" fmla="*/ 0 h 4921810"/>
              <a:gd name="connsiteX2-159" fmla="*/ 4268196 w 4268196"/>
              <a:gd name="connsiteY2-160" fmla="*/ 1221433 h 4921810"/>
              <a:gd name="connsiteX3-161" fmla="*/ 4262070 w 4268196"/>
              <a:gd name="connsiteY3-162" fmla="*/ 3685689 h 4921810"/>
              <a:gd name="connsiteX4-163" fmla="*/ 2134190 w 4268196"/>
              <a:gd name="connsiteY4-164" fmla="*/ 4921810 h 4921810"/>
              <a:gd name="connsiteX5-165" fmla="*/ 403 w 4268196"/>
              <a:gd name="connsiteY5-166" fmla="*/ 3689259 h 4921810"/>
              <a:gd name="connsiteX6-167" fmla="*/ 1198 w 4268196"/>
              <a:gd name="connsiteY6-168" fmla="*/ 1219216 h 49218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268196" h="4921810">
                <a:moveTo>
                  <a:pt x="1198" y="1219216"/>
                </a:moveTo>
                <a:lnTo>
                  <a:pt x="2121921" y="0"/>
                </a:lnTo>
                <a:lnTo>
                  <a:pt x="4268196" y="1221433"/>
                </a:lnTo>
                <a:lnTo>
                  <a:pt x="4262070" y="3685689"/>
                </a:lnTo>
                <a:lnTo>
                  <a:pt x="2134190" y="4921810"/>
                </a:lnTo>
                <a:lnTo>
                  <a:pt x="403" y="3689259"/>
                </a:lnTo>
                <a:cubicBezTo>
                  <a:pt x="-1261" y="2863982"/>
                  <a:pt x="2862" y="2044493"/>
                  <a:pt x="1198" y="1219216"/>
                </a:cubicBezTo>
                <a:close/>
              </a:path>
            </a:pathLst>
          </a:custGeom>
        </p:spPr>
      </p:pic>
      <p:sp>
        <p:nvSpPr>
          <p:cNvPr id="6" name="Shape 843"/>
          <p:cNvSpPr txBox="1"/>
          <p:nvPr/>
        </p:nvSpPr>
        <p:spPr>
          <a:xfrm>
            <a:off x="924484" y="2637114"/>
            <a:ext cx="4217970" cy="11315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412750">
              <a:lnSpc>
                <a:spcPct val="160000"/>
              </a:lnSpc>
              <a:spcBef>
                <a:spcPts val="0"/>
              </a:spcBef>
              <a:buNone/>
            </a:pPr>
            <a:r>
              <a:rPr lang="en-US" sz="850" dirty="0">
                <a:solidFill>
                  <a:srgbClr val="8B8C8C"/>
                </a:solidFill>
                <a:latin typeface="+mj-lt"/>
                <a:ea typeface="+mj-ea"/>
                <a:cs typeface="+mj-cs"/>
                <a:sym typeface="Open Sans"/>
              </a:rPr>
              <a:t>There are many variations of passages of Lorem Ipsum available, but the majority</a:t>
            </a:r>
            <a:endParaRPr lang="en-US" sz="850" dirty="0">
              <a:solidFill>
                <a:srgbClr val="8B8C8C"/>
              </a:solidFill>
              <a:latin typeface="+mj-lt"/>
              <a:ea typeface="+mj-ea"/>
              <a:cs typeface="+mj-cs"/>
              <a:sym typeface="Open Sans"/>
            </a:endParaRPr>
          </a:p>
          <a:p>
            <a:pPr marL="0" indent="0" algn="r" defTabSz="412750">
              <a:lnSpc>
                <a:spcPct val="160000"/>
              </a:lnSpc>
              <a:spcBef>
                <a:spcPts val="0"/>
              </a:spcBef>
              <a:buNone/>
            </a:pPr>
            <a:r>
              <a:rPr lang="en-US" sz="850" dirty="0">
                <a:solidFill>
                  <a:srgbClr val="8B8C8C"/>
                </a:solidFill>
                <a:latin typeface="+mj-lt"/>
                <a:ea typeface="+mj-ea"/>
                <a:cs typeface="+mj-cs"/>
                <a:sym typeface="Open Sans"/>
              </a:rPr>
              <a:t>have suffered a alteration </a:t>
            </a:r>
            <a:r>
              <a:rPr lang="en-US" sz="850" dirty="0" err="1">
                <a:solidFill>
                  <a:srgbClr val="8B8C8C"/>
                </a:solidFill>
                <a:latin typeface="+mj-lt"/>
                <a:ea typeface="+mj-ea"/>
                <a:cs typeface="+mj-cs"/>
                <a:sym typeface="Open Sans"/>
              </a:rPr>
              <a:t>insome</a:t>
            </a:r>
            <a:r>
              <a:rPr lang="en-US" sz="850" dirty="0">
                <a:solidFill>
                  <a:srgbClr val="8B8C8C"/>
                </a:solidFill>
                <a:latin typeface="+mj-lt"/>
                <a:ea typeface="+mj-ea"/>
                <a:cs typeface="+mj-cs"/>
                <a:sym typeface="Open Sans"/>
              </a:rPr>
              <a:t> form, by injected </a:t>
            </a:r>
            <a:r>
              <a:rPr lang="en-US" sz="850" dirty="0" err="1">
                <a:solidFill>
                  <a:srgbClr val="8B8C8C"/>
                </a:solidFill>
                <a:latin typeface="+mj-lt"/>
                <a:ea typeface="+mj-ea"/>
                <a:cs typeface="+mj-cs"/>
                <a:sym typeface="Open Sans"/>
              </a:rPr>
              <a:t>humour</a:t>
            </a:r>
            <a:r>
              <a:rPr lang="en-US" sz="850" dirty="0">
                <a:solidFill>
                  <a:srgbClr val="8B8C8C"/>
                </a:solidFill>
                <a:latin typeface="+mj-lt"/>
                <a:ea typeface="+mj-ea"/>
                <a:cs typeface="+mj-cs"/>
                <a:sym typeface="Open Sans"/>
              </a:rPr>
              <a:t>, or </a:t>
            </a:r>
            <a:r>
              <a:rPr lang="en-US" sz="850" dirty="0" err="1">
                <a:solidFill>
                  <a:srgbClr val="8B8C8C"/>
                </a:solidFill>
                <a:latin typeface="+mj-lt"/>
                <a:ea typeface="+mj-ea"/>
                <a:cs typeface="+mj-cs"/>
                <a:sym typeface="Open Sans"/>
              </a:rPr>
              <a:t>randomised</a:t>
            </a:r>
            <a:r>
              <a:rPr lang="en-US" sz="850" dirty="0">
                <a:solidFill>
                  <a:srgbClr val="8B8C8C"/>
                </a:solidFill>
                <a:latin typeface="+mj-lt"/>
                <a:ea typeface="+mj-ea"/>
                <a:cs typeface="+mj-cs"/>
                <a:sym typeface="Open Sans"/>
              </a:rPr>
              <a:t> words</a:t>
            </a:r>
            <a:endParaRPr lang="en-US" sz="850" dirty="0">
              <a:solidFill>
                <a:srgbClr val="8B8C8C"/>
              </a:solidFill>
              <a:latin typeface="+mj-lt"/>
              <a:ea typeface="+mj-ea"/>
              <a:cs typeface="+mj-cs"/>
              <a:sym typeface="Open Sans"/>
            </a:endParaRPr>
          </a:p>
          <a:p>
            <a:pPr marL="0" indent="0" algn="r" defTabSz="412750">
              <a:lnSpc>
                <a:spcPct val="160000"/>
              </a:lnSpc>
              <a:spcBef>
                <a:spcPts val="0"/>
              </a:spcBef>
              <a:buNone/>
            </a:pPr>
            <a:r>
              <a:rPr lang="en-US" sz="850" dirty="0">
                <a:solidFill>
                  <a:srgbClr val="8B8C8C"/>
                </a:solidFill>
                <a:latin typeface="+mj-lt"/>
                <a:ea typeface="+mj-ea"/>
                <a:cs typeface="+mj-cs"/>
                <a:sym typeface="Open Sans"/>
              </a:rPr>
              <a:t>which don’t look even slightly believable. If a are </a:t>
            </a:r>
            <a:r>
              <a:rPr lang="en-US" sz="850" dirty="0" err="1">
                <a:solidFill>
                  <a:srgbClr val="8B8C8C"/>
                </a:solidFill>
                <a:latin typeface="+mj-lt"/>
                <a:ea typeface="+mj-ea"/>
                <a:cs typeface="+mj-cs"/>
                <a:sym typeface="Open Sans"/>
              </a:rPr>
              <a:t>goingto</a:t>
            </a:r>
            <a:r>
              <a:rPr lang="en-US" sz="850" dirty="0">
                <a:solidFill>
                  <a:srgbClr val="8B8C8C"/>
                </a:solidFill>
                <a:latin typeface="+mj-lt"/>
                <a:ea typeface="+mj-ea"/>
                <a:cs typeface="+mj-cs"/>
                <a:sym typeface="Open Sans"/>
              </a:rPr>
              <a:t> use a passage of Lorem</a:t>
            </a:r>
            <a:endParaRPr lang="en-US" sz="850" dirty="0">
              <a:solidFill>
                <a:srgbClr val="8B8C8C"/>
              </a:solidFill>
              <a:latin typeface="+mj-lt"/>
              <a:ea typeface="+mj-ea"/>
              <a:cs typeface="+mj-cs"/>
              <a:sym typeface="Open Sans"/>
            </a:endParaRPr>
          </a:p>
          <a:p>
            <a:pPr marL="0" indent="0" algn="r" defTabSz="412750">
              <a:lnSpc>
                <a:spcPct val="160000"/>
              </a:lnSpc>
              <a:spcBef>
                <a:spcPts val="0"/>
              </a:spcBef>
              <a:buNone/>
            </a:pPr>
            <a:r>
              <a:rPr lang="en-US" sz="850" dirty="0">
                <a:solidFill>
                  <a:srgbClr val="8B8C8C"/>
                </a:solidFill>
                <a:latin typeface="+mj-lt"/>
                <a:ea typeface="+mj-ea"/>
                <a:cs typeface="+mj-cs"/>
                <a:sym typeface="Open Sans"/>
              </a:rPr>
              <a:t>Ipsum, you need to be sure there isn’t an anything embarrassing hidden in the an</a:t>
            </a:r>
            <a:endParaRPr lang="en-US" sz="850" dirty="0">
              <a:solidFill>
                <a:srgbClr val="8B8C8C"/>
              </a:solidFill>
              <a:latin typeface="+mj-lt"/>
              <a:ea typeface="+mj-ea"/>
              <a:cs typeface="+mj-cs"/>
              <a:sym typeface="Open Sans"/>
            </a:endParaRPr>
          </a:p>
          <a:p>
            <a:pPr marL="0" indent="0" algn="r" defTabSz="412750">
              <a:lnSpc>
                <a:spcPct val="160000"/>
              </a:lnSpc>
              <a:spcBef>
                <a:spcPts val="0"/>
              </a:spcBef>
              <a:buNone/>
            </a:pPr>
            <a:r>
              <a:rPr lang="en-US" sz="850" dirty="0">
                <a:solidFill>
                  <a:srgbClr val="8B8C8C"/>
                </a:solidFill>
                <a:latin typeface="+mj-lt"/>
                <a:ea typeface="+mj-ea"/>
                <a:cs typeface="+mj-cs"/>
                <a:sym typeface="Open Sans"/>
              </a:rPr>
              <a:t>middle of text. All the Lorem Ipsum generators on the Internet tend to repeat and</a:t>
            </a:r>
            <a:endParaRPr lang="en-US" sz="850" dirty="0">
              <a:solidFill>
                <a:srgbClr val="8B8C8C"/>
              </a:solidFill>
              <a:latin typeface="+mj-lt"/>
              <a:ea typeface="+mj-ea"/>
              <a:cs typeface="+mj-cs"/>
              <a:sym typeface="Open Sans"/>
            </a:endParaRPr>
          </a:p>
        </p:txBody>
      </p:sp>
      <p:sp>
        <p:nvSpPr>
          <p:cNvPr id="10" name="Shape 844"/>
          <p:cNvSpPr txBox="1"/>
          <p:nvPr/>
        </p:nvSpPr>
        <p:spPr>
          <a:xfrm>
            <a:off x="1845522" y="1913659"/>
            <a:ext cx="3296931" cy="438151"/>
          </a:xfrm>
          <a:prstGeom prst="rect">
            <a:avLst/>
          </a:prstGeom>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James Henderson</a:t>
            </a:r>
            <a:endParaRPr lang="en-US" dirty="0"/>
          </a:p>
        </p:txBody>
      </p:sp>
      <p:sp>
        <p:nvSpPr>
          <p:cNvPr id="11" name="Shape 845">
            <a:hlinkClick r:id="rId2"/>
          </p:cNvPr>
          <p:cNvSpPr/>
          <p:nvPr/>
        </p:nvSpPr>
        <p:spPr>
          <a:xfrm>
            <a:off x="10978997" y="2153331"/>
            <a:ext cx="279401" cy="27940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0672" y="6382"/>
                </a:moveTo>
                <a:cubicBezTo>
                  <a:pt x="10464" y="6409"/>
                  <a:pt x="10255" y="6435"/>
                  <a:pt x="10045" y="6460"/>
                </a:cubicBezTo>
                <a:cubicBezTo>
                  <a:pt x="9652" y="6558"/>
                  <a:pt x="9223" y="6650"/>
                  <a:pt x="8905" y="6836"/>
                </a:cubicBezTo>
                <a:cubicBezTo>
                  <a:pt x="8055" y="7333"/>
                  <a:pt x="7467" y="7913"/>
                  <a:pt x="7073" y="8856"/>
                </a:cubicBezTo>
                <a:cubicBezTo>
                  <a:pt x="7009" y="9009"/>
                  <a:pt x="7007" y="9157"/>
                  <a:pt x="6960" y="9326"/>
                </a:cubicBezTo>
                <a:cubicBezTo>
                  <a:pt x="6658" y="10425"/>
                  <a:pt x="7194" y="11563"/>
                  <a:pt x="7844" y="11956"/>
                </a:cubicBezTo>
                <a:cubicBezTo>
                  <a:pt x="7969" y="12032"/>
                  <a:pt x="8254" y="12166"/>
                  <a:pt x="8358" y="11987"/>
                </a:cubicBezTo>
                <a:cubicBezTo>
                  <a:pt x="8416" y="11889"/>
                  <a:pt x="8403" y="11758"/>
                  <a:pt x="8439" y="11643"/>
                </a:cubicBezTo>
                <a:cubicBezTo>
                  <a:pt x="8462" y="11568"/>
                  <a:pt x="8536" y="11425"/>
                  <a:pt x="8519" y="11330"/>
                </a:cubicBezTo>
                <a:cubicBezTo>
                  <a:pt x="8490" y="11170"/>
                  <a:pt x="8318" y="11068"/>
                  <a:pt x="8246" y="10939"/>
                </a:cubicBezTo>
                <a:cubicBezTo>
                  <a:pt x="8099" y="10677"/>
                  <a:pt x="8092" y="10444"/>
                  <a:pt x="8020" y="10093"/>
                </a:cubicBezTo>
                <a:cubicBezTo>
                  <a:pt x="8026" y="10046"/>
                  <a:pt x="8031" y="9999"/>
                  <a:pt x="8037" y="9952"/>
                </a:cubicBezTo>
                <a:cubicBezTo>
                  <a:pt x="8058" y="9559"/>
                  <a:pt x="8124" y="9276"/>
                  <a:pt x="8246" y="8997"/>
                </a:cubicBezTo>
                <a:cubicBezTo>
                  <a:pt x="8601" y="8177"/>
                  <a:pt x="9172" y="7720"/>
                  <a:pt x="10094" y="7447"/>
                </a:cubicBezTo>
                <a:cubicBezTo>
                  <a:pt x="10300" y="7386"/>
                  <a:pt x="10882" y="7288"/>
                  <a:pt x="11187" y="7353"/>
                </a:cubicBezTo>
                <a:cubicBezTo>
                  <a:pt x="11369" y="7385"/>
                  <a:pt x="11551" y="7415"/>
                  <a:pt x="11733" y="7447"/>
                </a:cubicBezTo>
                <a:cubicBezTo>
                  <a:pt x="12393" y="7655"/>
                  <a:pt x="12874" y="8038"/>
                  <a:pt x="13131" y="8637"/>
                </a:cubicBezTo>
                <a:cubicBezTo>
                  <a:pt x="13292" y="9010"/>
                  <a:pt x="13339" y="9724"/>
                  <a:pt x="13227" y="10203"/>
                </a:cubicBezTo>
                <a:cubicBezTo>
                  <a:pt x="13174" y="10429"/>
                  <a:pt x="13183" y="10624"/>
                  <a:pt x="13115" y="10829"/>
                </a:cubicBezTo>
                <a:cubicBezTo>
                  <a:pt x="12865" y="11589"/>
                  <a:pt x="12498" y="12293"/>
                  <a:pt x="11668" y="12488"/>
                </a:cubicBezTo>
                <a:cubicBezTo>
                  <a:pt x="11121" y="12618"/>
                  <a:pt x="10711" y="12284"/>
                  <a:pt x="10576" y="11941"/>
                </a:cubicBezTo>
                <a:cubicBezTo>
                  <a:pt x="10538" y="11846"/>
                  <a:pt x="10474" y="11677"/>
                  <a:pt x="10512" y="11518"/>
                </a:cubicBezTo>
                <a:cubicBezTo>
                  <a:pt x="10656" y="10901"/>
                  <a:pt x="10865" y="10349"/>
                  <a:pt x="11026" y="9733"/>
                </a:cubicBezTo>
                <a:cubicBezTo>
                  <a:pt x="11179" y="9146"/>
                  <a:pt x="10888" y="8683"/>
                  <a:pt x="10431" y="8575"/>
                </a:cubicBezTo>
                <a:cubicBezTo>
                  <a:pt x="9863" y="8439"/>
                  <a:pt x="9424" y="8966"/>
                  <a:pt x="9274" y="9310"/>
                </a:cubicBezTo>
                <a:cubicBezTo>
                  <a:pt x="9155" y="9584"/>
                  <a:pt x="9083" y="10089"/>
                  <a:pt x="9177" y="10453"/>
                </a:cubicBezTo>
                <a:cubicBezTo>
                  <a:pt x="9207" y="10569"/>
                  <a:pt x="9347" y="10878"/>
                  <a:pt x="9322" y="10986"/>
                </a:cubicBezTo>
                <a:cubicBezTo>
                  <a:pt x="9213" y="11462"/>
                  <a:pt x="9088" y="11974"/>
                  <a:pt x="8953" y="12442"/>
                </a:cubicBezTo>
                <a:cubicBezTo>
                  <a:pt x="8812" y="12929"/>
                  <a:pt x="8736" y="13427"/>
                  <a:pt x="8599" y="13898"/>
                </a:cubicBezTo>
                <a:cubicBezTo>
                  <a:pt x="8536" y="14114"/>
                  <a:pt x="8539" y="14346"/>
                  <a:pt x="8487" y="14571"/>
                </a:cubicBezTo>
                <a:lnTo>
                  <a:pt x="8487" y="14900"/>
                </a:lnTo>
                <a:cubicBezTo>
                  <a:pt x="8440" y="15108"/>
                  <a:pt x="8475" y="15478"/>
                  <a:pt x="8519" y="15683"/>
                </a:cubicBezTo>
                <a:cubicBezTo>
                  <a:pt x="8547" y="15815"/>
                  <a:pt x="8502" y="15978"/>
                  <a:pt x="8567" y="16074"/>
                </a:cubicBezTo>
                <a:cubicBezTo>
                  <a:pt x="8568" y="16144"/>
                  <a:pt x="8577" y="16160"/>
                  <a:pt x="8599" y="16200"/>
                </a:cubicBezTo>
                <a:cubicBezTo>
                  <a:pt x="8800" y="16194"/>
                  <a:pt x="9078" y="15665"/>
                  <a:pt x="9177" y="15511"/>
                </a:cubicBezTo>
                <a:cubicBezTo>
                  <a:pt x="9369" y="15216"/>
                  <a:pt x="9546" y="14901"/>
                  <a:pt x="9692" y="14556"/>
                </a:cubicBezTo>
                <a:cubicBezTo>
                  <a:pt x="9823" y="14245"/>
                  <a:pt x="9844" y="13901"/>
                  <a:pt x="9949" y="13569"/>
                </a:cubicBezTo>
                <a:cubicBezTo>
                  <a:pt x="10025" y="13329"/>
                  <a:pt x="10133" y="13049"/>
                  <a:pt x="10158" y="12786"/>
                </a:cubicBezTo>
                <a:lnTo>
                  <a:pt x="10174" y="12786"/>
                </a:lnTo>
                <a:cubicBezTo>
                  <a:pt x="10216" y="12930"/>
                  <a:pt x="10367" y="13035"/>
                  <a:pt x="10480" y="13115"/>
                </a:cubicBezTo>
                <a:cubicBezTo>
                  <a:pt x="10833" y="13367"/>
                  <a:pt x="11441" y="13600"/>
                  <a:pt x="12102" y="13444"/>
                </a:cubicBezTo>
                <a:cubicBezTo>
                  <a:pt x="12850" y="13267"/>
                  <a:pt x="13446" y="12916"/>
                  <a:pt x="13838" y="12394"/>
                </a:cubicBezTo>
                <a:cubicBezTo>
                  <a:pt x="14127" y="12011"/>
                  <a:pt x="14345" y="11567"/>
                  <a:pt x="14513" y="11064"/>
                </a:cubicBezTo>
                <a:cubicBezTo>
                  <a:pt x="14596" y="10817"/>
                  <a:pt x="14613" y="10543"/>
                  <a:pt x="14674" y="10281"/>
                </a:cubicBezTo>
                <a:cubicBezTo>
                  <a:pt x="14827" y="9624"/>
                  <a:pt x="14623" y="8833"/>
                  <a:pt x="14433" y="8402"/>
                </a:cubicBezTo>
                <a:cubicBezTo>
                  <a:pt x="13856" y="7098"/>
                  <a:pt x="12630" y="6354"/>
                  <a:pt x="10672" y="6382"/>
                </a:cubicBezTo>
              </a:path>
            </a:pathLst>
          </a:custGeom>
          <a:solidFill>
            <a:srgbClr val="C6C5C7"/>
          </a:solidFill>
          <a:ln w="12700">
            <a:miter lim="400000"/>
          </a:ln>
        </p:spPr>
        <p:txBody>
          <a:bodyPr lIns="19050" tIns="19050" rIns="19050" bIns="19050" anchor="ctr"/>
          <a:lstStyle/>
          <a:p>
            <a:pPr defTabSz="228600">
              <a:defRPr sz="3000">
                <a:solidFill>
                  <a:srgbClr val="FFFFFF"/>
                </a:solidFill>
                <a:effectLst>
                  <a:outerShdw blurRad="38100" dist="12700" dir="5400000" rotWithShape="0">
                    <a:srgbClr val="000000">
                      <a:alpha val="50000"/>
                    </a:srgbClr>
                  </a:outerShdw>
                </a:effectLst>
                <a:latin typeface="Open Sans Semibold"/>
                <a:ea typeface="Open Sans Semibold"/>
                <a:cs typeface="Open Sans Semibold"/>
                <a:sym typeface="Open Sans Semibold"/>
              </a:defRPr>
            </a:pPr>
            <a:endParaRPr sz="1500"/>
          </a:p>
        </p:txBody>
      </p:sp>
      <p:sp>
        <p:nvSpPr>
          <p:cNvPr id="12" name="Shape 846">
            <a:hlinkClick r:id="rId2"/>
          </p:cNvPr>
          <p:cNvSpPr/>
          <p:nvPr/>
        </p:nvSpPr>
        <p:spPr>
          <a:xfrm>
            <a:off x="10978997" y="2607718"/>
            <a:ext cx="279401" cy="27940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281" y="6871"/>
                </a:moveTo>
                <a:cubicBezTo>
                  <a:pt x="13598" y="6850"/>
                  <a:pt x="13025" y="7017"/>
                  <a:pt x="12563" y="7371"/>
                </a:cubicBezTo>
                <a:cubicBezTo>
                  <a:pt x="12100" y="7724"/>
                  <a:pt x="11747" y="8265"/>
                  <a:pt x="11505" y="8992"/>
                </a:cubicBezTo>
                <a:cubicBezTo>
                  <a:pt x="11755" y="8897"/>
                  <a:pt x="11997" y="8849"/>
                  <a:pt x="12232" y="8849"/>
                </a:cubicBezTo>
                <a:cubicBezTo>
                  <a:pt x="12732" y="8849"/>
                  <a:pt x="12952" y="9108"/>
                  <a:pt x="12893" y="9624"/>
                </a:cubicBezTo>
                <a:cubicBezTo>
                  <a:pt x="12864" y="9937"/>
                  <a:pt x="12643" y="10393"/>
                  <a:pt x="12232" y="10991"/>
                </a:cubicBezTo>
                <a:cubicBezTo>
                  <a:pt x="11821" y="11589"/>
                  <a:pt x="11513" y="11888"/>
                  <a:pt x="11307" y="11888"/>
                </a:cubicBezTo>
                <a:cubicBezTo>
                  <a:pt x="11043" y="11888"/>
                  <a:pt x="10800" y="11426"/>
                  <a:pt x="10580" y="10502"/>
                </a:cubicBezTo>
                <a:cubicBezTo>
                  <a:pt x="10506" y="10230"/>
                  <a:pt x="10374" y="9536"/>
                  <a:pt x="10183" y="8421"/>
                </a:cubicBezTo>
                <a:cubicBezTo>
                  <a:pt x="10007" y="7388"/>
                  <a:pt x="9537" y="6905"/>
                  <a:pt x="8774" y="6973"/>
                </a:cubicBezTo>
                <a:cubicBezTo>
                  <a:pt x="8450" y="7000"/>
                  <a:pt x="7966" y="7272"/>
                  <a:pt x="7320" y="7789"/>
                </a:cubicBezTo>
                <a:cubicBezTo>
                  <a:pt x="7084" y="7986"/>
                  <a:pt x="6847" y="8183"/>
                  <a:pt x="6609" y="8380"/>
                </a:cubicBezTo>
                <a:cubicBezTo>
                  <a:pt x="6370" y="8577"/>
                  <a:pt x="6130" y="8775"/>
                  <a:pt x="5888" y="8972"/>
                </a:cubicBezTo>
                <a:lnTo>
                  <a:pt x="6350" y="9522"/>
                </a:lnTo>
                <a:cubicBezTo>
                  <a:pt x="6790" y="9237"/>
                  <a:pt x="7047" y="9094"/>
                  <a:pt x="7121" y="9094"/>
                </a:cubicBezTo>
                <a:cubicBezTo>
                  <a:pt x="7459" y="9094"/>
                  <a:pt x="7774" y="9583"/>
                  <a:pt x="8068" y="10562"/>
                </a:cubicBezTo>
                <a:cubicBezTo>
                  <a:pt x="8333" y="11460"/>
                  <a:pt x="8597" y="12358"/>
                  <a:pt x="8861" y="13255"/>
                </a:cubicBezTo>
                <a:cubicBezTo>
                  <a:pt x="9258" y="14234"/>
                  <a:pt x="9743" y="14723"/>
                  <a:pt x="10316" y="14723"/>
                </a:cubicBezTo>
                <a:cubicBezTo>
                  <a:pt x="11241" y="14723"/>
                  <a:pt x="12372" y="13921"/>
                  <a:pt x="13709" y="12317"/>
                </a:cubicBezTo>
                <a:cubicBezTo>
                  <a:pt x="15001" y="10780"/>
                  <a:pt x="15669" y="9570"/>
                  <a:pt x="15713" y="8686"/>
                </a:cubicBezTo>
                <a:cubicBezTo>
                  <a:pt x="15772" y="7503"/>
                  <a:pt x="15295" y="6898"/>
                  <a:pt x="14281" y="6871"/>
                </a:cubicBezTo>
              </a:path>
            </a:pathLst>
          </a:custGeom>
          <a:solidFill>
            <a:srgbClr val="C6C5C7"/>
          </a:solidFill>
          <a:ln w="12700">
            <a:miter lim="400000"/>
          </a:ln>
        </p:spPr>
        <p:txBody>
          <a:bodyPr lIns="19050" tIns="19050" rIns="19050" bIns="19050" anchor="ctr"/>
          <a:lstStyle/>
          <a:p>
            <a:pPr defTabSz="228600">
              <a:defRPr sz="3000">
                <a:solidFill>
                  <a:srgbClr val="FFFFFF"/>
                </a:solidFill>
                <a:latin typeface="Open Sans Semibold"/>
                <a:ea typeface="Open Sans Semibold"/>
                <a:cs typeface="Open Sans Semibold"/>
                <a:sym typeface="Open Sans Semibold"/>
              </a:defRPr>
            </a:pPr>
            <a:endParaRPr sz="1500"/>
          </a:p>
        </p:txBody>
      </p:sp>
      <p:sp>
        <p:nvSpPr>
          <p:cNvPr id="13" name="Shape 847">
            <a:hlinkClick r:id="rId2"/>
          </p:cNvPr>
          <p:cNvSpPr/>
          <p:nvPr/>
        </p:nvSpPr>
        <p:spPr>
          <a:xfrm>
            <a:off x="10981110" y="3062106"/>
            <a:ext cx="279401" cy="279401"/>
          </a:xfrm>
          <a:custGeom>
            <a:avLst/>
            <a:gdLst/>
            <a:ahLst/>
            <a:cxnLst>
              <a:cxn ang="0">
                <a:pos x="wd2" y="hd2"/>
              </a:cxn>
              <a:cxn ang="5400000">
                <a:pos x="wd2" y="hd2"/>
              </a:cxn>
              <a:cxn ang="10800000">
                <a:pos x="wd2" y="hd2"/>
              </a:cxn>
              <a:cxn ang="16200000">
                <a:pos x="wd2" y="hd2"/>
              </a:cxn>
            </a:cxnLst>
            <a:rect l="0" t="0" r="r" b="b"/>
            <a:pathLst>
              <a:path w="21600" h="21600" extrusionOk="0">
                <a:moveTo>
                  <a:pt x="14725" y="7359"/>
                </a:moveTo>
                <a:lnTo>
                  <a:pt x="13743" y="7359"/>
                </a:lnTo>
                <a:lnTo>
                  <a:pt x="13743" y="8833"/>
                </a:lnTo>
                <a:lnTo>
                  <a:pt x="12265" y="8833"/>
                </a:lnTo>
                <a:lnTo>
                  <a:pt x="12265" y="9816"/>
                </a:lnTo>
                <a:lnTo>
                  <a:pt x="13743" y="9816"/>
                </a:lnTo>
                <a:lnTo>
                  <a:pt x="13743" y="11283"/>
                </a:lnTo>
                <a:lnTo>
                  <a:pt x="14725" y="11283"/>
                </a:lnTo>
                <a:lnTo>
                  <a:pt x="14725" y="9816"/>
                </a:lnTo>
                <a:lnTo>
                  <a:pt x="16205" y="9816"/>
                </a:lnTo>
                <a:lnTo>
                  <a:pt x="16205" y="8833"/>
                </a:lnTo>
                <a:lnTo>
                  <a:pt x="14725" y="8833"/>
                </a:lnTo>
                <a:cubicBezTo>
                  <a:pt x="14725" y="8833"/>
                  <a:pt x="14725" y="7359"/>
                  <a:pt x="14725" y="7359"/>
                </a:cubicBezTo>
                <a:close/>
                <a:moveTo>
                  <a:pt x="9321" y="13946"/>
                </a:moveTo>
                <a:cubicBezTo>
                  <a:pt x="8620" y="13946"/>
                  <a:pt x="8071" y="13495"/>
                  <a:pt x="8071" y="12919"/>
                </a:cubicBezTo>
                <a:cubicBezTo>
                  <a:pt x="8071" y="12392"/>
                  <a:pt x="8713" y="11929"/>
                  <a:pt x="9446" y="11929"/>
                </a:cubicBezTo>
                <a:lnTo>
                  <a:pt x="9446" y="11723"/>
                </a:lnTo>
                <a:lnTo>
                  <a:pt x="9447" y="11723"/>
                </a:lnTo>
                <a:lnTo>
                  <a:pt x="9465" y="11929"/>
                </a:lnTo>
                <a:cubicBezTo>
                  <a:pt x="9624" y="11930"/>
                  <a:pt x="9777" y="11954"/>
                  <a:pt x="9922" y="12000"/>
                </a:cubicBezTo>
                <a:lnTo>
                  <a:pt x="10067" y="12104"/>
                </a:lnTo>
                <a:cubicBezTo>
                  <a:pt x="10440" y="12371"/>
                  <a:pt x="10637" y="12521"/>
                  <a:pt x="10695" y="12764"/>
                </a:cubicBezTo>
                <a:cubicBezTo>
                  <a:pt x="10710" y="12827"/>
                  <a:pt x="10717" y="12891"/>
                  <a:pt x="10717" y="12954"/>
                </a:cubicBezTo>
                <a:cubicBezTo>
                  <a:pt x="10717" y="13612"/>
                  <a:pt x="10247" y="13946"/>
                  <a:pt x="9321" y="13946"/>
                </a:cubicBezTo>
                <a:moveTo>
                  <a:pt x="8542" y="8739"/>
                </a:moveTo>
                <a:cubicBezTo>
                  <a:pt x="8495" y="8362"/>
                  <a:pt x="8574" y="8014"/>
                  <a:pt x="8754" y="7806"/>
                </a:cubicBezTo>
                <a:cubicBezTo>
                  <a:pt x="8864" y="7680"/>
                  <a:pt x="9006" y="7613"/>
                  <a:pt x="9164" y="7613"/>
                </a:cubicBezTo>
                <a:lnTo>
                  <a:pt x="9164" y="7409"/>
                </a:lnTo>
                <a:lnTo>
                  <a:pt x="9182" y="7613"/>
                </a:lnTo>
                <a:cubicBezTo>
                  <a:pt x="9653" y="7628"/>
                  <a:pt x="10105" y="8185"/>
                  <a:pt x="10189" y="8855"/>
                </a:cubicBezTo>
                <a:cubicBezTo>
                  <a:pt x="10237" y="9239"/>
                  <a:pt x="10155" y="9596"/>
                  <a:pt x="9970" y="9809"/>
                </a:cubicBezTo>
                <a:cubicBezTo>
                  <a:pt x="9860" y="9935"/>
                  <a:pt x="9722" y="10002"/>
                  <a:pt x="9550" y="10001"/>
                </a:cubicBezTo>
                <a:lnTo>
                  <a:pt x="9549" y="10001"/>
                </a:lnTo>
                <a:cubicBezTo>
                  <a:pt x="9087" y="9988"/>
                  <a:pt x="8626" y="9409"/>
                  <a:pt x="8542" y="8739"/>
                </a:cubicBezTo>
                <a:moveTo>
                  <a:pt x="10838" y="11196"/>
                </a:moveTo>
                <a:cubicBezTo>
                  <a:pt x="10586" y="11009"/>
                  <a:pt x="10351" y="10732"/>
                  <a:pt x="10342" y="10646"/>
                </a:cubicBezTo>
                <a:cubicBezTo>
                  <a:pt x="10342" y="10499"/>
                  <a:pt x="10342" y="10431"/>
                  <a:pt x="10689" y="10148"/>
                </a:cubicBezTo>
                <a:cubicBezTo>
                  <a:pt x="11138" y="9780"/>
                  <a:pt x="11386" y="9295"/>
                  <a:pt x="11386" y="8784"/>
                </a:cubicBezTo>
                <a:cubicBezTo>
                  <a:pt x="11386" y="8342"/>
                  <a:pt x="11262" y="7947"/>
                  <a:pt x="11050" y="7659"/>
                </a:cubicBezTo>
                <a:lnTo>
                  <a:pt x="11238" y="7659"/>
                </a:lnTo>
                <a:lnTo>
                  <a:pt x="12276" y="6873"/>
                </a:lnTo>
                <a:lnTo>
                  <a:pt x="9463" y="6873"/>
                </a:lnTo>
                <a:cubicBezTo>
                  <a:pt x="8335" y="6873"/>
                  <a:pt x="7345" y="7759"/>
                  <a:pt x="7345" y="8769"/>
                </a:cubicBezTo>
                <a:cubicBezTo>
                  <a:pt x="7345" y="9812"/>
                  <a:pt x="8109" y="10605"/>
                  <a:pt x="9137" y="10648"/>
                </a:cubicBezTo>
                <a:cubicBezTo>
                  <a:pt x="9121" y="10722"/>
                  <a:pt x="9113" y="10795"/>
                  <a:pt x="9113" y="10868"/>
                </a:cubicBezTo>
                <a:cubicBezTo>
                  <a:pt x="9113" y="11018"/>
                  <a:pt x="9147" y="11162"/>
                  <a:pt x="9216" y="11300"/>
                </a:cubicBezTo>
                <a:cubicBezTo>
                  <a:pt x="7943" y="11309"/>
                  <a:pt x="6870" y="12161"/>
                  <a:pt x="6870" y="13167"/>
                </a:cubicBezTo>
                <a:cubicBezTo>
                  <a:pt x="6870" y="14071"/>
                  <a:pt x="7903" y="14727"/>
                  <a:pt x="9325" y="14727"/>
                </a:cubicBezTo>
                <a:cubicBezTo>
                  <a:pt x="10861" y="14727"/>
                  <a:pt x="11690" y="13766"/>
                  <a:pt x="11690" y="12860"/>
                </a:cubicBezTo>
                <a:cubicBezTo>
                  <a:pt x="11690" y="12108"/>
                  <a:pt x="11459" y="11656"/>
                  <a:pt x="10838" y="11196"/>
                </a:cubicBezTo>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5" y="21600"/>
                  <a:pt x="21600" y="16765"/>
                  <a:pt x="21600" y="10800"/>
                </a:cubicBezTo>
                <a:cubicBezTo>
                  <a:pt x="21600" y="4835"/>
                  <a:pt x="16765" y="0"/>
                  <a:pt x="10800" y="0"/>
                </a:cubicBezTo>
              </a:path>
            </a:pathLst>
          </a:custGeom>
          <a:solidFill>
            <a:srgbClr val="C6C5C7"/>
          </a:solidFill>
          <a:ln w="12700">
            <a:miter lim="400000"/>
          </a:ln>
        </p:spPr>
        <p:txBody>
          <a:bodyPr lIns="19050" tIns="19050" rIns="19050" bIns="19050" anchor="ctr"/>
          <a:lstStyle/>
          <a:p>
            <a:pPr defTabSz="228600">
              <a:defRPr sz="3000">
                <a:solidFill>
                  <a:srgbClr val="FFFFFF"/>
                </a:solidFill>
                <a:effectLst>
                  <a:outerShdw blurRad="38100" dist="12700" dir="5400000" rotWithShape="0">
                    <a:srgbClr val="000000">
                      <a:alpha val="50000"/>
                    </a:srgbClr>
                  </a:outerShdw>
                </a:effectLst>
                <a:latin typeface="Open Sans Semibold"/>
                <a:ea typeface="Open Sans Semibold"/>
                <a:cs typeface="Open Sans Semibold"/>
                <a:sym typeface="Open Sans Semibold"/>
              </a:defRPr>
            </a:pPr>
            <a:endParaRPr sz="1500"/>
          </a:p>
        </p:txBody>
      </p:sp>
      <p:sp>
        <p:nvSpPr>
          <p:cNvPr id="14" name="Shape 848">
            <a:hlinkClick r:id="rId2"/>
          </p:cNvPr>
          <p:cNvSpPr/>
          <p:nvPr/>
        </p:nvSpPr>
        <p:spPr>
          <a:xfrm>
            <a:off x="10978997" y="3516494"/>
            <a:ext cx="279401" cy="27940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C6C5C7"/>
          </a:solidFill>
          <a:ln w="12700">
            <a:miter lim="400000"/>
          </a:ln>
        </p:spPr>
        <p:txBody>
          <a:bodyPr lIns="19050" tIns="19050" rIns="19050" bIns="19050" anchor="ctr"/>
          <a:lstStyle/>
          <a:p>
            <a:pPr defTabSz="228600">
              <a:defRPr sz="3000">
                <a:solidFill>
                  <a:srgbClr val="FFFFFF"/>
                </a:solidFill>
                <a:effectLst>
                  <a:outerShdw blurRad="38100" dist="12700" dir="5400000" rotWithShape="0">
                    <a:srgbClr val="000000">
                      <a:alpha val="50000"/>
                    </a:srgbClr>
                  </a:outerShdw>
                </a:effectLst>
                <a:latin typeface="Open Sans Semibold"/>
                <a:ea typeface="Open Sans Semibold"/>
                <a:cs typeface="Open Sans Semibold"/>
                <a:sym typeface="Open Sans Semibold"/>
              </a:defRPr>
            </a:pPr>
            <a:endParaRPr sz="1500"/>
          </a:p>
        </p:txBody>
      </p:sp>
      <p:sp>
        <p:nvSpPr>
          <p:cNvPr id="15" name="Shape 849">
            <a:hlinkClick r:id="rId2"/>
          </p:cNvPr>
          <p:cNvSpPr/>
          <p:nvPr/>
        </p:nvSpPr>
        <p:spPr>
          <a:xfrm>
            <a:off x="10978997" y="3970882"/>
            <a:ext cx="279401" cy="27940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591" y="13291"/>
                </a:moveTo>
                <a:cubicBezTo>
                  <a:pt x="11452" y="13214"/>
                  <a:pt x="11342" y="13108"/>
                  <a:pt x="11291" y="12978"/>
                </a:cubicBezTo>
                <a:cubicBezTo>
                  <a:pt x="11284" y="12956"/>
                  <a:pt x="11290" y="10299"/>
                  <a:pt x="11290" y="10299"/>
                </a:cubicBezTo>
                <a:lnTo>
                  <a:pt x="13256" y="10299"/>
                </a:lnTo>
                <a:lnTo>
                  <a:pt x="13256" y="8836"/>
                </a:lnTo>
                <a:lnTo>
                  <a:pt x="11292" y="8836"/>
                </a:lnTo>
                <a:lnTo>
                  <a:pt x="11292" y="6873"/>
                </a:lnTo>
                <a:lnTo>
                  <a:pt x="10042" y="6879"/>
                </a:lnTo>
                <a:cubicBezTo>
                  <a:pt x="9988" y="7284"/>
                  <a:pt x="9891" y="7618"/>
                  <a:pt x="9750" y="7879"/>
                </a:cubicBezTo>
                <a:cubicBezTo>
                  <a:pt x="9608" y="8142"/>
                  <a:pt x="9420" y="8366"/>
                  <a:pt x="9187" y="8553"/>
                </a:cubicBezTo>
                <a:cubicBezTo>
                  <a:pt x="8953" y="8740"/>
                  <a:pt x="8672" y="8883"/>
                  <a:pt x="8344" y="8984"/>
                </a:cubicBezTo>
                <a:lnTo>
                  <a:pt x="8345" y="10309"/>
                </a:lnTo>
                <a:lnTo>
                  <a:pt x="9328" y="10299"/>
                </a:lnTo>
                <a:lnTo>
                  <a:pt x="9328" y="12846"/>
                </a:lnTo>
                <a:cubicBezTo>
                  <a:pt x="9328" y="13204"/>
                  <a:pt x="9369" y="13478"/>
                  <a:pt x="9448" y="13667"/>
                </a:cubicBezTo>
                <a:cubicBezTo>
                  <a:pt x="9528" y="13856"/>
                  <a:pt x="9671" y="14034"/>
                  <a:pt x="9879" y="14202"/>
                </a:cubicBezTo>
                <a:cubicBezTo>
                  <a:pt x="10086" y="14370"/>
                  <a:pt x="10336" y="14498"/>
                  <a:pt x="10629" y="14589"/>
                </a:cubicBezTo>
                <a:cubicBezTo>
                  <a:pt x="10922" y="14679"/>
                  <a:pt x="11238" y="14727"/>
                  <a:pt x="11620" y="14727"/>
                </a:cubicBezTo>
                <a:cubicBezTo>
                  <a:pt x="11955" y="14727"/>
                  <a:pt x="12228" y="14693"/>
                  <a:pt x="12517" y="14629"/>
                </a:cubicBezTo>
                <a:cubicBezTo>
                  <a:pt x="12806" y="14566"/>
                  <a:pt x="13221" y="14455"/>
                  <a:pt x="13578" y="14297"/>
                </a:cubicBezTo>
                <a:lnTo>
                  <a:pt x="13583" y="13091"/>
                </a:lnTo>
                <a:cubicBezTo>
                  <a:pt x="13165" y="13349"/>
                  <a:pt x="12648" y="13447"/>
                  <a:pt x="12225" y="13447"/>
                </a:cubicBezTo>
                <a:cubicBezTo>
                  <a:pt x="11987" y="13447"/>
                  <a:pt x="11776" y="13395"/>
                  <a:pt x="11591" y="13291"/>
                </a:cubicBezTo>
              </a:path>
            </a:pathLst>
          </a:custGeom>
          <a:solidFill>
            <a:srgbClr val="C6C5C7"/>
          </a:solidFill>
          <a:ln w="12700">
            <a:miter lim="400000"/>
          </a:ln>
        </p:spPr>
        <p:txBody>
          <a:bodyPr lIns="19050" tIns="19050" rIns="19050" bIns="19050" anchor="ctr"/>
          <a:lstStyle/>
          <a:p>
            <a:pPr defTabSz="228600">
              <a:defRPr sz="3000">
                <a:solidFill>
                  <a:srgbClr val="FFFFFF"/>
                </a:solidFill>
                <a:effectLst>
                  <a:outerShdw blurRad="38100" dist="12700" dir="5400000" rotWithShape="0">
                    <a:srgbClr val="000000">
                      <a:alpha val="50000"/>
                    </a:srgbClr>
                  </a:outerShdw>
                </a:effectLst>
                <a:latin typeface="Open Sans Semibold"/>
                <a:ea typeface="Open Sans Semibold"/>
                <a:cs typeface="Open Sans Semibold"/>
                <a:sym typeface="Open Sans Semibold"/>
              </a:defRPr>
            </a:pPr>
            <a:endParaRPr sz="1500"/>
          </a:p>
        </p:txBody>
      </p:sp>
      <p:sp>
        <p:nvSpPr>
          <p:cNvPr id="16" name="Shape 850">
            <a:hlinkClick r:id="rId2"/>
          </p:cNvPr>
          <p:cNvSpPr/>
          <p:nvPr/>
        </p:nvSpPr>
        <p:spPr>
          <a:xfrm>
            <a:off x="10978997" y="4425269"/>
            <a:ext cx="279401" cy="279401"/>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C6C5C7"/>
          </a:solidFill>
          <a:ln w="12700">
            <a:miter lim="400000"/>
          </a:ln>
        </p:spPr>
        <p:txBody>
          <a:bodyPr lIns="19050" tIns="19050" rIns="19050" bIns="19050" anchor="ctr"/>
          <a:lstStyle/>
          <a:p>
            <a:pPr defTabSz="228600">
              <a:defRPr sz="3000">
                <a:solidFill>
                  <a:srgbClr val="FFFFFF"/>
                </a:solidFill>
                <a:effectLst>
                  <a:outerShdw blurRad="38100" dist="12700" dir="5400000" rotWithShape="0">
                    <a:srgbClr val="000000">
                      <a:alpha val="50000"/>
                    </a:srgbClr>
                  </a:outerShdw>
                </a:effectLst>
                <a:latin typeface="Open Sans Semibold"/>
                <a:ea typeface="Open Sans Semibold"/>
                <a:cs typeface="Open Sans Semibold"/>
                <a:sym typeface="Open Sans Semibold"/>
              </a:defRPr>
            </a:pPr>
            <a:endParaRPr sz="1500"/>
          </a:p>
        </p:txBody>
      </p:sp>
      <p:sp>
        <p:nvSpPr>
          <p:cNvPr id="17" name="Shape 851"/>
          <p:cNvSpPr/>
          <p:nvPr/>
        </p:nvSpPr>
        <p:spPr>
          <a:xfrm>
            <a:off x="1464696" y="4181741"/>
            <a:ext cx="867225" cy="232949"/>
          </a:xfrm>
          <a:prstGeom prst="rect">
            <a:avLst/>
          </a:prstGeom>
          <a:ln w="12700">
            <a:miter lim="400000"/>
          </a:ln>
        </p:spPr>
        <p:txBody>
          <a:bodyPr wrap="none" lIns="25400" tIns="25400" rIns="25400" bIns="25400" anchor="ctr">
            <a:spAutoFit/>
          </a:bodyPr>
          <a:lstStyle>
            <a:lvl1pPr algn="l">
              <a:lnSpc>
                <a:spcPct val="160000"/>
              </a:lnSpc>
              <a:defRPr sz="1700" i="1">
                <a:solidFill>
                  <a:srgbClr val="B5B8B9"/>
                </a:solidFill>
                <a:latin typeface="+mj-lt"/>
                <a:ea typeface="+mj-ea"/>
                <a:cs typeface="+mj-cs"/>
                <a:sym typeface="Open Sans"/>
              </a:defRPr>
            </a:lvl1pPr>
          </a:lstStyle>
          <a:p>
            <a:r>
              <a:rPr sz="850"/>
              <a:t>Product manager</a:t>
            </a:r>
            <a:endParaRPr sz="850"/>
          </a:p>
        </p:txBody>
      </p:sp>
      <p:sp>
        <p:nvSpPr>
          <p:cNvPr id="18" name="Shape 852"/>
          <p:cNvSpPr/>
          <p:nvPr/>
        </p:nvSpPr>
        <p:spPr>
          <a:xfrm>
            <a:off x="3139528" y="4181741"/>
            <a:ext cx="782265" cy="232949"/>
          </a:xfrm>
          <a:prstGeom prst="rect">
            <a:avLst/>
          </a:prstGeom>
          <a:ln w="12700">
            <a:miter lim="400000"/>
          </a:ln>
        </p:spPr>
        <p:txBody>
          <a:bodyPr wrap="none" lIns="25400" tIns="25400" rIns="25400" bIns="25400" anchor="ctr">
            <a:spAutoFit/>
          </a:bodyPr>
          <a:lstStyle>
            <a:lvl1pPr algn="l">
              <a:lnSpc>
                <a:spcPct val="160000"/>
              </a:lnSpc>
              <a:defRPr sz="1700" i="1">
                <a:solidFill>
                  <a:srgbClr val="B5B8B9"/>
                </a:solidFill>
                <a:latin typeface="+mj-lt"/>
                <a:ea typeface="+mj-ea"/>
                <a:cs typeface="+mj-cs"/>
                <a:sym typeface="Open Sans"/>
              </a:defRPr>
            </a:lvl1pPr>
          </a:lstStyle>
          <a:p>
            <a:r>
              <a:rPr sz="850"/>
              <a:t>UI/UX Designer</a:t>
            </a:r>
            <a:endParaRPr sz="850"/>
          </a:p>
        </p:txBody>
      </p:sp>
      <p:sp>
        <p:nvSpPr>
          <p:cNvPr id="19" name="Shape 853"/>
          <p:cNvSpPr/>
          <p:nvPr/>
        </p:nvSpPr>
        <p:spPr>
          <a:xfrm>
            <a:off x="4696724" y="4181741"/>
            <a:ext cx="562655" cy="232949"/>
          </a:xfrm>
          <a:prstGeom prst="rect">
            <a:avLst/>
          </a:prstGeom>
          <a:ln w="12700">
            <a:miter lim="400000"/>
          </a:ln>
        </p:spPr>
        <p:txBody>
          <a:bodyPr wrap="none" lIns="25400" tIns="25400" rIns="25400" bIns="25400" anchor="ctr">
            <a:spAutoFit/>
          </a:bodyPr>
          <a:lstStyle>
            <a:lvl1pPr algn="l">
              <a:lnSpc>
                <a:spcPct val="160000"/>
              </a:lnSpc>
              <a:defRPr sz="1700" i="1">
                <a:solidFill>
                  <a:srgbClr val="B5B8B9"/>
                </a:solidFill>
                <a:latin typeface="+mj-lt"/>
                <a:ea typeface="+mj-ea"/>
                <a:cs typeface="+mj-cs"/>
                <a:sym typeface="Open Sans"/>
              </a:defRPr>
            </a:lvl1pPr>
          </a:lstStyle>
          <a:p>
            <a:r>
              <a:rPr sz="850"/>
              <a:t>Copywriter</a:t>
            </a:r>
            <a:endParaRPr sz="850"/>
          </a:p>
        </p:txBody>
      </p:sp>
      <p:sp>
        <p:nvSpPr>
          <p:cNvPr id="20" name="Shape 854"/>
          <p:cNvSpPr/>
          <p:nvPr/>
        </p:nvSpPr>
        <p:spPr>
          <a:xfrm>
            <a:off x="997894" y="4111257"/>
            <a:ext cx="373916" cy="373916"/>
          </a:xfrm>
          <a:prstGeom prst="ellipse">
            <a:avLst/>
          </a:prstGeom>
          <a:gradFill>
            <a:gsLst>
              <a:gs pos="0">
                <a:schemeClr val="accent2">
                  <a:hueOff val="4010572"/>
                  <a:satOff val="-73321"/>
                  <a:lumOff val="38939"/>
                </a:schemeClr>
              </a:gs>
              <a:gs pos="35713">
                <a:schemeClr val="accent2">
                  <a:hueOff val="4010572"/>
                  <a:satOff val="-73321"/>
                  <a:lumOff val="38939"/>
                </a:schemeClr>
              </a:gs>
              <a:gs pos="71348">
                <a:schemeClr val="accent2">
                  <a:hueOff val="4075311"/>
                  <a:satOff val="-68723"/>
                  <a:lumOff val="59628"/>
                </a:schemeClr>
              </a:gs>
            </a:gsLst>
            <a:lin ang="13757873"/>
          </a:gradFill>
          <a:ln w="12700">
            <a:miter lim="400000"/>
          </a:ln>
        </p:spPr>
        <p:txBody>
          <a:bodyPr lIns="25400" tIns="25400" rIns="25400" bIns="25400" anchor="ctr"/>
          <a:lstStyle/>
          <a:p>
            <a:pPr>
              <a:defRPr sz="3200">
                <a:solidFill>
                  <a:srgbClr val="FFFFFF"/>
                </a:solidFill>
                <a:latin typeface="+mj-lt"/>
                <a:ea typeface="+mj-ea"/>
                <a:cs typeface="+mj-cs"/>
                <a:sym typeface="Open Sans"/>
              </a:defRPr>
            </a:pPr>
            <a:endParaRPr sz="1600"/>
          </a:p>
        </p:txBody>
      </p:sp>
      <p:sp>
        <p:nvSpPr>
          <p:cNvPr id="21" name="Shape 855"/>
          <p:cNvSpPr/>
          <p:nvPr/>
        </p:nvSpPr>
        <p:spPr>
          <a:xfrm>
            <a:off x="1070676" y="4197771"/>
            <a:ext cx="221214" cy="200889"/>
          </a:xfrm>
          <a:prstGeom prst="rect">
            <a:avLst/>
          </a:prstGeom>
          <a:ln w="12700">
            <a:miter lim="400000"/>
          </a:ln>
        </p:spPr>
        <p:txBody>
          <a:bodyPr wrap="none" lIns="25400" tIns="25400" rIns="25400" bIns="25400" anchor="ctr">
            <a:spAutoFit/>
          </a:bodyPr>
          <a:lstStyle>
            <a:lvl1pPr algn="l">
              <a:lnSpc>
                <a:spcPct val="160000"/>
              </a:lnSpc>
              <a:defRPr sz="1400" i="1">
                <a:solidFill>
                  <a:srgbClr val="FFFFFF"/>
                </a:solidFill>
                <a:latin typeface="Open Sans Semibold"/>
                <a:ea typeface="Open Sans Semibold"/>
                <a:cs typeface="Open Sans Semibold"/>
                <a:sym typeface="Open Sans Semibold"/>
              </a:defRPr>
            </a:lvl1pPr>
          </a:lstStyle>
          <a:p>
            <a:r>
              <a:rPr sz="700"/>
              <a:t>86%</a:t>
            </a:r>
            <a:endParaRPr sz="700"/>
          </a:p>
        </p:txBody>
      </p:sp>
      <p:sp>
        <p:nvSpPr>
          <p:cNvPr id="22" name="Shape 856"/>
          <p:cNvSpPr/>
          <p:nvPr/>
        </p:nvSpPr>
        <p:spPr>
          <a:xfrm>
            <a:off x="2673816" y="4111257"/>
            <a:ext cx="373916" cy="373916"/>
          </a:xfrm>
          <a:prstGeom prst="ellipse">
            <a:avLst/>
          </a:prstGeom>
          <a:solidFill>
            <a:srgbClr val="FF0000"/>
          </a:solidFill>
          <a:ln w="12700">
            <a:miter lim="400000"/>
          </a:ln>
        </p:spPr>
        <p:txBody>
          <a:bodyPr lIns="25400" tIns="25400" rIns="25400" bIns="25400" anchor="ctr"/>
          <a:lstStyle/>
          <a:p>
            <a:pPr>
              <a:defRPr sz="3200">
                <a:solidFill>
                  <a:srgbClr val="FFFFFF"/>
                </a:solidFill>
                <a:latin typeface="+mj-lt"/>
                <a:ea typeface="+mj-ea"/>
                <a:cs typeface="+mj-cs"/>
                <a:sym typeface="Open Sans"/>
              </a:defRPr>
            </a:pPr>
            <a:endParaRPr sz="1600"/>
          </a:p>
        </p:txBody>
      </p:sp>
      <p:sp>
        <p:nvSpPr>
          <p:cNvPr id="23" name="Shape 857"/>
          <p:cNvSpPr/>
          <p:nvPr/>
        </p:nvSpPr>
        <p:spPr>
          <a:xfrm>
            <a:off x="2746597" y="4197771"/>
            <a:ext cx="221214" cy="200889"/>
          </a:xfrm>
          <a:prstGeom prst="rect">
            <a:avLst/>
          </a:prstGeom>
          <a:ln w="12700">
            <a:miter lim="400000"/>
          </a:ln>
        </p:spPr>
        <p:txBody>
          <a:bodyPr wrap="none" lIns="25400" tIns="25400" rIns="25400" bIns="25400" anchor="ctr">
            <a:spAutoFit/>
          </a:bodyPr>
          <a:lstStyle>
            <a:lvl1pPr algn="l">
              <a:lnSpc>
                <a:spcPct val="160000"/>
              </a:lnSpc>
              <a:defRPr sz="1400" i="1">
                <a:solidFill>
                  <a:srgbClr val="FFFFFF"/>
                </a:solidFill>
                <a:latin typeface="Open Sans Semibold"/>
                <a:ea typeface="Open Sans Semibold"/>
                <a:cs typeface="Open Sans Semibold"/>
                <a:sym typeface="Open Sans Semibold"/>
              </a:defRPr>
            </a:lvl1pPr>
          </a:lstStyle>
          <a:p>
            <a:r>
              <a:rPr sz="700"/>
              <a:t>95%</a:t>
            </a:r>
            <a:endParaRPr sz="700"/>
          </a:p>
        </p:txBody>
      </p:sp>
      <p:sp>
        <p:nvSpPr>
          <p:cNvPr id="24" name="Shape 858"/>
          <p:cNvSpPr/>
          <p:nvPr/>
        </p:nvSpPr>
        <p:spPr>
          <a:xfrm>
            <a:off x="4230050" y="4111257"/>
            <a:ext cx="373916" cy="373916"/>
          </a:xfrm>
          <a:prstGeom prst="ellipse">
            <a:avLst/>
          </a:prstGeom>
          <a:gradFill>
            <a:gsLst>
              <a:gs pos="0">
                <a:schemeClr val="accent2">
                  <a:hueOff val="4010572"/>
                  <a:satOff val="-73321"/>
                  <a:lumOff val="38939"/>
                </a:schemeClr>
              </a:gs>
              <a:gs pos="35713">
                <a:schemeClr val="accent2">
                  <a:hueOff val="4010572"/>
                  <a:satOff val="-73321"/>
                  <a:lumOff val="38939"/>
                </a:schemeClr>
              </a:gs>
              <a:gs pos="71348">
                <a:schemeClr val="accent2">
                  <a:hueOff val="4075311"/>
                  <a:satOff val="-68723"/>
                  <a:lumOff val="59628"/>
                </a:schemeClr>
              </a:gs>
            </a:gsLst>
            <a:lin ang="13757873"/>
          </a:gradFill>
          <a:ln w="12700">
            <a:miter lim="400000"/>
          </a:ln>
        </p:spPr>
        <p:txBody>
          <a:bodyPr lIns="25400" tIns="25400" rIns="25400" bIns="25400" anchor="ctr"/>
          <a:lstStyle/>
          <a:p>
            <a:pPr>
              <a:defRPr sz="3200">
                <a:solidFill>
                  <a:srgbClr val="FFFFFF"/>
                </a:solidFill>
                <a:latin typeface="+mj-lt"/>
                <a:ea typeface="+mj-ea"/>
                <a:cs typeface="+mj-cs"/>
                <a:sym typeface="Open Sans"/>
              </a:defRPr>
            </a:pPr>
            <a:endParaRPr sz="1600"/>
          </a:p>
        </p:txBody>
      </p:sp>
      <p:sp>
        <p:nvSpPr>
          <p:cNvPr id="25" name="Shape 859"/>
          <p:cNvSpPr/>
          <p:nvPr/>
        </p:nvSpPr>
        <p:spPr>
          <a:xfrm>
            <a:off x="4302831" y="4197771"/>
            <a:ext cx="221214" cy="200889"/>
          </a:xfrm>
          <a:prstGeom prst="rect">
            <a:avLst/>
          </a:prstGeom>
          <a:ln w="12700">
            <a:miter lim="400000"/>
          </a:ln>
        </p:spPr>
        <p:txBody>
          <a:bodyPr wrap="none" lIns="25400" tIns="25400" rIns="25400" bIns="25400" anchor="ctr">
            <a:spAutoFit/>
          </a:bodyPr>
          <a:lstStyle>
            <a:lvl1pPr algn="l">
              <a:lnSpc>
                <a:spcPct val="160000"/>
              </a:lnSpc>
              <a:defRPr sz="1400" i="1">
                <a:solidFill>
                  <a:srgbClr val="FFFFFF"/>
                </a:solidFill>
                <a:latin typeface="Open Sans Semibold"/>
                <a:ea typeface="Open Sans Semibold"/>
                <a:cs typeface="Open Sans Semibold"/>
                <a:sym typeface="Open Sans Semibold"/>
              </a:defRPr>
            </a:lvl1pPr>
          </a:lstStyle>
          <a:p>
            <a:r>
              <a:rPr sz="700"/>
              <a:t>45%</a:t>
            </a:r>
            <a:endParaRPr sz="7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sp>
        <p:nvSpPr>
          <p:cNvPr id="5" name="Rectangle: Rounded Corners 8"/>
          <p:cNvSpPr/>
          <p:nvPr/>
        </p:nvSpPr>
        <p:spPr>
          <a:xfrm>
            <a:off x="1048355" y="4253665"/>
            <a:ext cx="1335450" cy="351080"/>
          </a:xfrm>
          <a:prstGeom prst="roundRect">
            <a:avLst>
              <a:gd name="adj" fmla="val 50000"/>
            </a:avLst>
          </a:prstGeom>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Segoe UI" panose="020B0502040204020203" pitchFamily="34" charset="0"/>
                <a:cs typeface="Segoe UI" panose="020B0502040204020203" pitchFamily="34" charset="0"/>
              </a:rPr>
              <a:t>Learn More</a:t>
            </a:r>
            <a:endParaRPr lang="id-ID" sz="1100" dirty="0">
              <a:latin typeface="Segoe UI" panose="020B0502040204020203" pitchFamily="34" charset="0"/>
              <a:cs typeface="Segoe UI" panose="020B0502040204020203" pitchFamily="34" charset="0"/>
            </a:endParaRPr>
          </a:p>
        </p:txBody>
      </p:sp>
      <p:sp>
        <p:nvSpPr>
          <p:cNvPr id="6" name="Rectangle: Rounded Corners 9"/>
          <p:cNvSpPr/>
          <p:nvPr/>
        </p:nvSpPr>
        <p:spPr>
          <a:xfrm>
            <a:off x="5452602" y="1396405"/>
            <a:ext cx="5905500" cy="115629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85000"/>
                </a:schemeClr>
              </a:solidFill>
            </a:endParaRPr>
          </a:p>
        </p:txBody>
      </p:sp>
      <p:sp>
        <p:nvSpPr>
          <p:cNvPr id="10" name="Rectangle: Rounded Corners 10"/>
          <p:cNvSpPr/>
          <p:nvPr/>
        </p:nvSpPr>
        <p:spPr>
          <a:xfrm>
            <a:off x="5452602" y="2850853"/>
            <a:ext cx="5905500" cy="1156295"/>
          </a:xfrm>
          <a:prstGeom prst="roundRect">
            <a:avLst>
              <a:gd name="adj" fmla="val 50000"/>
            </a:avLst>
          </a:prstGeom>
          <a:ln>
            <a:noFill/>
          </a:ln>
          <a:effectLst>
            <a:outerShdw blurRad="381000" sx="102000" sy="102000" algn="c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85000"/>
                </a:schemeClr>
              </a:solidFill>
            </a:endParaRPr>
          </a:p>
        </p:txBody>
      </p:sp>
      <p:sp>
        <p:nvSpPr>
          <p:cNvPr id="11" name="Rectangle: Rounded Corners 11"/>
          <p:cNvSpPr/>
          <p:nvPr/>
        </p:nvSpPr>
        <p:spPr>
          <a:xfrm>
            <a:off x="5452602" y="4305300"/>
            <a:ext cx="5905500" cy="115629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85000"/>
                </a:schemeClr>
              </a:solidFill>
            </a:endParaRPr>
          </a:p>
        </p:txBody>
      </p:sp>
      <p:grpSp>
        <p:nvGrpSpPr>
          <p:cNvPr id="12" name="Group 14"/>
          <p:cNvGrpSpPr/>
          <p:nvPr/>
        </p:nvGrpSpPr>
        <p:grpSpPr>
          <a:xfrm>
            <a:off x="5845526" y="3145185"/>
            <a:ext cx="464344" cy="465138"/>
            <a:chOff x="7275629" y="3973834"/>
            <a:chExt cx="464344" cy="465138"/>
          </a:xfrm>
          <a:solidFill>
            <a:schemeClr val="bg1"/>
          </a:solidFill>
        </p:grpSpPr>
        <p:sp>
          <p:nvSpPr>
            <p:cNvPr id="13"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sp>
          <p:nvSpPr>
            <p:cNvPr id="14"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sp>
          <p:nvSpPr>
            <p:cNvPr id="15"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sp>
          <p:nvSpPr>
            <p:cNvPr id="16"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sp>
          <p:nvSpPr>
            <p:cNvPr id="17"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sp>
          <p:nvSpPr>
            <p:cNvPr id="18"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grpSp>
      <p:grpSp>
        <p:nvGrpSpPr>
          <p:cNvPr id="19" name="Group 21"/>
          <p:cNvGrpSpPr/>
          <p:nvPr/>
        </p:nvGrpSpPr>
        <p:grpSpPr>
          <a:xfrm>
            <a:off x="5874101" y="1663093"/>
            <a:ext cx="406400" cy="464344"/>
            <a:chOff x="740685" y="2696368"/>
            <a:chExt cx="406400" cy="464344"/>
          </a:xfrm>
          <a:solidFill>
            <a:schemeClr val="accent1"/>
          </a:solidFill>
        </p:grpSpPr>
        <p:sp>
          <p:nvSpPr>
            <p:cNvPr id="20" name="AutoShape 131"/>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sp>
          <p:nvSpPr>
            <p:cNvPr id="21" name="AutoShape 132"/>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sp>
          <p:nvSpPr>
            <p:cNvPr id="22" name="AutoShape 133"/>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sp>
          <p:nvSpPr>
            <p:cNvPr id="23" name="AutoShape 134"/>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grpSp>
      <p:grpSp>
        <p:nvGrpSpPr>
          <p:cNvPr id="24" name="Group 26"/>
          <p:cNvGrpSpPr/>
          <p:nvPr/>
        </p:nvGrpSpPr>
        <p:grpSpPr>
          <a:xfrm>
            <a:off x="5852669" y="4658022"/>
            <a:ext cx="464344" cy="450850"/>
            <a:chOff x="8204317" y="4564062"/>
            <a:chExt cx="464344" cy="450850"/>
          </a:xfrm>
          <a:solidFill>
            <a:schemeClr val="accent1"/>
          </a:solidFill>
        </p:grpSpPr>
        <p:sp>
          <p:nvSpPr>
            <p:cNvPr id="25" name="AutoShape 16"/>
            <p:cNvSpPr/>
            <p:nvPr/>
          </p:nvSpPr>
          <p:spPr bwMode="auto">
            <a:xfrm>
              <a:off x="8436885" y="4810918"/>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sp>
          <p:nvSpPr>
            <p:cNvPr id="26" name="AutoShape 17"/>
            <p:cNvSpPr/>
            <p:nvPr/>
          </p:nvSpPr>
          <p:spPr bwMode="auto">
            <a:xfrm>
              <a:off x="8204317" y="4564062"/>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chemeClr val="bg1">
                    <a:lumMod val="85000"/>
                  </a:schemeClr>
                </a:solidFill>
                <a:effectLst>
                  <a:outerShdw blurRad="38100" dist="38100" dir="2700000" algn="tl">
                    <a:srgbClr val="000000"/>
                  </a:outerShdw>
                </a:effectLst>
                <a:latin typeface="Gill Sans" charset="0"/>
                <a:sym typeface="Gill Sans" charset="0"/>
              </a:endParaRPr>
            </a:p>
          </p:txBody>
        </p:sp>
      </p:grpSp>
      <p:sp>
        <p:nvSpPr>
          <p:cNvPr id="27" name="Text Placeholder 4"/>
          <p:cNvSpPr txBox="1"/>
          <p:nvPr/>
        </p:nvSpPr>
        <p:spPr>
          <a:xfrm>
            <a:off x="6563665" y="3299738"/>
            <a:ext cx="4371086" cy="6251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defRPr/>
            </a:pPr>
            <a:r>
              <a:rPr lang="zh-CN" altLang="en-US" sz="1000" spc="300">
                <a:solidFill>
                  <a:schemeClr val="bg1">
                    <a:lumMod val="85000"/>
                  </a:schemeClr>
                </a:solidFill>
              </a:rPr>
              <a:t>由在此输入详细介绍，以表达项目工作的详细资料和文字信息。</a:t>
            </a:r>
            <a:endParaRPr lang="id-ID" sz="1000" spc="300" dirty="0">
              <a:solidFill>
                <a:schemeClr val="bg1">
                  <a:lumMod val="85000"/>
                </a:schemeClr>
              </a:solidFill>
            </a:endParaRPr>
          </a:p>
        </p:txBody>
      </p:sp>
      <p:sp>
        <p:nvSpPr>
          <p:cNvPr id="28" name="Rectangle 30"/>
          <p:cNvSpPr/>
          <p:nvPr/>
        </p:nvSpPr>
        <p:spPr>
          <a:xfrm>
            <a:off x="6563665" y="3008882"/>
            <a:ext cx="1346844" cy="338554"/>
          </a:xfrm>
          <a:prstGeom prst="rect">
            <a:avLst/>
          </a:prstGeom>
        </p:spPr>
        <p:txBody>
          <a:bodyPr wrap="none">
            <a:spAutoFit/>
          </a:bodyPr>
          <a:lstStyle/>
          <a:p>
            <a:r>
              <a:rPr lang="id-ID" sz="1600" dirty="0">
                <a:solidFill>
                  <a:schemeClr val="bg1">
                    <a:lumMod val="85000"/>
                  </a:schemeClr>
                </a:solidFill>
                <a:latin typeface="Segoe UI" panose="020B0502040204020203" pitchFamily="34" charset="0"/>
                <a:cs typeface="Segoe UI" panose="020B0502040204020203" pitchFamily="34" charset="0"/>
              </a:rPr>
              <a:t>Ut wisi enim </a:t>
            </a:r>
            <a:endParaRPr lang="id-ID" sz="1600" dirty="0">
              <a:solidFill>
                <a:schemeClr val="bg1">
                  <a:lumMod val="85000"/>
                </a:schemeClr>
              </a:solidFill>
              <a:latin typeface="Segoe UI" panose="020B0502040204020203" pitchFamily="34" charset="0"/>
              <a:cs typeface="Segoe UI" panose="020B0502040204020203" pitchFamily="34" charset="0"/>
            </a:endParaRPr>
          </a:p>
        </p:txBody>
      </p:sp>
      <p:sp>
        <p:nvSpPr>
          <p:cNvPr id="29" name="Text Placeholder 4"/>
          <p:cNvSpPr txBox="1"/>
          <p:nvPr/>
        </p:nvSpPr>
        <p:spPr>
          <a:xfrm>
            <a:off x="6563665" y="4709741"/>
            <a:ext cx="4371086" cy="6251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defRPr/>
            </a:pPr>
            <a:r>
              <a:rPr lang="zh-CN" altLang="en-US" sz="1000" spc="300">
                <a:solidFill>
                  <a:schemeClr val="bg1">
                    <a:lumMod val="85000"/>
                  </a:schemeClr>
                </a:solidFill>
              </a:rPr>
              <a:t>由在此输入详细介绍，以表达项目工作的详细资料和文字信息。</a:t>
            </a:r>
            <a:endParaRPr lang="id-ID" sz="1000" spc="300" dirty="0">
              <a:solidFill>
                <a:schemeClr val="bg1">
                  <a:lumMod val="85000"/>
                </a:schemeClr>
              </a:solidFill>
            </a:endParaRPr>
          </a:p>
        </p:txBody>
      </p:sp>
      <p:sp>
        <p:nvSpPr>
          <p:cNvPr id="30" name="Rectangle 32"/>
          <p:cNvSpPr/>
          <p:nvPr/>
        </p:nvSpPr>
        <p:spPr>
          <a:xfrm>
            <a:off x="6563665" y="4418885"/>
            <a:ext cx="1346844" cy="338554"/>
          </a:xfrm>
          <a:prstGeom prst="rect">
            <a:avLst/>
          </a:prstGeom>
        </p:spPr>
        <p:txBody>
          <a:bodyPr wrap="none">
            <a:spAutoFit/>
          </a:bodyPr>
          <a:lstStyle/>
          <a:p>
            <a:r>
              <a:rPr lang="id-ID" sz="1600" dirty="0">
                <a:solidFill>
                  <a:schemeClr val="bg1">
                    <a:lumMod val="85000"/>
                  </a:schemeClr>
                </a:solidFill>
                <a:latin typeface="Segoe UI" panose="020B0502040204020203" pitchFamily="34" charset="0"/>
                <a:cs typeface="Segoe UI" panose="020B0502040204020203" pitchFamily="34" charset="0"/>
              </a:rPr>
              <a:t>Ut wisi enim </a:t>
            </a:r>
            <a:endParaRPr lang="id-ID" sz="1600" dirty="0">
              <a:solidFill>
                <a:schemeClr val="bg1">
                  <a:lumMod val="85000"/>
                </a:schemeClr>
              </a:solidFill>
              <a:latin typeface="Segoe UI" panose="020B0502040204020203" pitchFamily="34" charset="0"/>
              <a:cs typeface="Segoe UI" panose="020B0502040204020203" pitchFamily="34" charset="0"/>
            </a:endParaRPr>
          </a:p>
        </p:txBody>
      </p:sp>
      <p:sp>
        <p:nvSpPr>
          <p:cNvPr id="31" name="Text Placeholder 4"/>
          <p:cNvSpPr txBox="1"/>
          <p:nvPr/>
        </p:nvSpPr>
        <p:spPr>
          <a:xfrm>
            <a:off x="6563665" y="1831917"/>
            <a:ext cx="4371086" cy="6251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defRPr/>
            </a:pPr>
            <a:r>
              <a:rPr lang="zh-CN" altLang="en-US" sz="1000" spc="300">
                <a:solidFill>
                  <a:schemeClr val="bg1">
                    <a:lumMod val="85000"/>
                  </a:schemeClr>
                </a:solidFill>
              </a:rPr>
              <a:t>由在此输入详细介绍，以表达项目工作的详细资料和文字信息。</a:t>
            </a:r>
            <a:endParaRPr lang="id-ID" sz="1000" spc="300" dirty="0">
              <a:solidFill>
                <a:schemeClr val="bg1">
                  <a:lumMod val="85000"/>
                </a:schemeClr>
              </a:solidFill>
            </a:endParaRPr>
          </a:p>
        </p:txBody>
      </p:sp>
      <p:sp>
        <p:nvSpPr>
          <p:cNvPr id="32" name="Rectangle 34"/>
          <p:cNvSpPr/>
          <p:nvPr/>
        </p:nvSpPr>
        <p:spPr>
          <a:xfrm>
            <a:off x="6563665" y="1541061"/>
            <a:ext cx="1346844" cy="338554"/>
          </a:xfrm>
          <a:prstGeom prst="rect">
            <a:avLst/>
          </a:prstGeom>
        </p:spPr>
        <p:txBody>
          <a:bodyPr wrap="none">
            <a:spAutoFit/>
          </a:bodyPr>
          <a:lstStyle/>
          <a:p>
            <a:r>
              <a:rPr lang="id-ID" sz="1600" dirty="0">
                <a:solidFill>
                  <a:schemeClr val="bg1">
                    <a:lumMod val="85000"/>
                  </a:schemeClr>
                </a:solidFill>
                <a:latin typeface="Segoe UI" panose="020B0502040204020203" pitchFamily="34" charset="0"/>
                <a:cs typeface="Segoe UI" panose="020B0502040204020203" pitchFamily="34" charset="0"/>
              </a:rPr>
              <a:t>Ut wisi enim </a:t>
            </a:r>
            <a:endParaRPr lang="id-ID" sz="1600" dirty="0">
              <a:solidFill>
                <a:schemeClr val="bg1">
                  <a:lumMod val="85000"/>
                </a:schemeClr>
              </a:solidFill>
              <a:latin typeface="Segoe UI" panose="020B0502040204020203" pitchFamily="34" charset="0"/>
              <a:cs typeface="Segoe UI" panose="020B0502040204020203" pitchFamily="34" charset="0"/>
            </a:endParaRPr>
          </a:p>
        </p:txBody>
      </p:sp>
      <p:sp>
        <p:nvSpPr>
          <p:cNvPr id="33" name="Rectangle 63"/>
          <p:cNvSpPr/>
          <p:nvPr/>
        </p:nvSpPr>
        <p:spPr>
          <a:xfrm>
            <a:off x="999178" y="2062812"/>
            <a:ext cx="3150023" cy="601447"/>
          </a:xfrm>
          <a:prstGeom prst="rect">
            <a:avLst/>
          </a:prstGeom>
        </p:spPr>
        <p:txBody>
          <a:bodyPr wrap="square">
            <a:spAutoFit/>
          </a:bodyPr>
          <a:lstStyle/>
          <a:p>
            <a:pPr>
              <a:lnSpc>
                <a:spcPct val="150000"/>
              </a:lnSpc>
            </a:pPr>
            <a:r>
              <a:rPr lang="zh-CN" altLang="en-US" sz="2500" b="1" spc="300" dirty="0">
                <a:solidFill>
                  <a:schemeClr val="accent1">
                    <a:lumMod val="75000"/>
                  </a:schemeClr>
                </a:solidFill>
                <a:latin typeface="+mj-ea"/>
                <a:ea typeface="+mj-ea"/>
              </a:rPr>
              <a:t>输入你的标题</a:t>
            </a:r>
            <a:endParaRPr lang="id-ID" sz="2500" b="1" spc="300" dirty="0">
              <a:solidFill>
                <a:schemeClr val="accent1">
                  <a:lumMod val="75000"/>
                </a:schemeClr>
              </a:solidFill>
              <a:latin typeface="+mj-ea"/>
              <a:ea typeface="+mj-ea"/>
            </a:endParaRPr>
          </a:p>
        </p:txBody>
      </p:sp>
      <p:sp>
        <p:nvSpPr>
          <p:cNvPr id="34" name="TextBox 34"/>
          <p:cNvSpPr txBox="1"/>
          <p:nvPr/>
        </p:nvSpPr>
        <p:spPr>
          <a:xfrm>
            <a:off x="999178" y="2756545"/>
            <a:ext cx="3991873" cy="923330"/>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50000"/>
              </a:lnSpc>
            </a:pPr>
            <a:r>
              <a:rPr lang="zh-CN" altLang="en-US" sz="1200" spc="600" dirty="0">
                <a:solidFill>
                  <a:schemeClr val="tx1">
                    <a:lumMod val="50000"/>
                    <a:lumOff val="50000"/>
                  </a:schemeClr>
                </a:solidFill>
                <a:latin typeface="+mj-ea"/>
                <a:ea typeface="+mj-ea"/>
              </a:rPr>
              <a:t>详细内容</a:t>
            </a:r>
            <a:r>
              <a:rPr lang="en-US" altLang="zh-CN" sz="1200" spc="600" dirty="0">
                <a:solidFill>
                  <a:schemeClr val="tx1">
                    <a:lumMod val="50000"/>
                    <a:lumOff val="50000"/>
                  </a:schemeClr>
                </a:solidFill>
                <a:latin typeface="+mj-ea"/>
                <a:ea typeface="+mj-ea"/>
              </a:rPr>
              <a:t>……</a:t>
            </a:r>
            <a:r>
              <a:rPr lang="zh-CN" altLang="en-US" sz="1200" spc="600" dirty="0">
                <a:solidFill>
                  <a:schemeClr val="tx1">
                    <a:lumMod val="50000"/>
                    <a:lumOff val="50000"/>
                  </a:schemeClr>
                </a:solidFill>
                <a:latin typeface="+mj-ea"/>
                <a:ea typeface="+mj-ea"/>
              </a:rPr>
              <a:t>点击输入本栏的具体文字，简明扼要的说明分项内容，此为概念图解。</a:t>
            </a:r>
            <a:endParaRPr lang="zh-CN" altLang="en-US" sz="1200" spc="600" dirty="0">
              <a:solidFill>
                <a:schemeClr val="tx1">
                  <a:lumMod val="50000"/>
                  <a:lumOff val="50000"/>
                </a:schemeClr>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500"/>
                            </p:stCondLst>
                            <p:childTnLst>
                              <p:par>
                                <p:cTn id="23" presetID="1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p:tgtEl>
                                          <p:spTgt spid="32"/>
                                        </p:tgtEl>
                                        <p:attrNameLst>
                                          <p:attrName>ppt_x</p:attrName>
                                        </p:attrNameLst>
                                      </p:cBhvr>
                                      <p:tavLst>
                                        <p:tav tm="0">
                                          <p:val>
                                            <p:strVal val="#ppt_x-#ppt_w*1.125000"/>
                                          </p:val>
                                        </p:tav>
                                        <p:tav tm="100000">
                                          <p:val>
                                            <p:strVal val="#ppt_x"/>
                                          </p:val>
                                        </p:tav>
                                      </p:tavLst>
                                    </p:anim>
                                    <p:animEffect transition="in" filter="wipe(right)">
                                      <p:cBhvr>
                                        <p:cTn id="26" dur="500"/>
                                        <p:tgtEl>
                                          <p:spTgt spid="32"/>
                                        </p:tgtEl>
                                      </p:cBhvr>
                                    </p:animEffect>
                                  </p:childTnLst>
                                </p:cTn>
                              </p:par>
                            </p:childTnLst>
                          </p:cTn>
                        </p:par>
                        <p:par>
                          <p:cTn id="27" fill="hold">
                            <p:stCondLst>
                              <p:cond delay="3000"/>
                            </p:stCondLst>
                            <p:childTnLst>
                              <p:par>
                                <p:cTn id="28" presetID="1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p:tgtEl>
                                          <p:spTgt spid="31"/>
                                        </p:tgtEl>
                                        <p:attrNameLst>
                                          <p:attrName>ppt_x</p:attrName>
                                        </p:attrNameLst>
                                      </p:cBhvr>
                                      <p:tavLst>
                                        <p:tav tm="0">
                                          <p:val>
                                            <p:strVal val="#ppt_x-#ppt_w*1.125000"/>
                                          </p:val>
                                        </p:tav>
                                        <p:tav tm="100000">
                                          <p:val>
                                            <p:strVal val="#ppt_x"/>
                                          </p:val>
                                        </p:tav>
                                      </p:tavLst>
                                    </p:anim>
                                    <p:animEffect transition="in" filter="wipe(right)">
                                      <p:cBhvr>
                                        <p:cTn id="31" dur="500"/>
                                        <p:tgtEl>
                                          <p:spTgt spid="3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4500"/>
                            </p:stCondLst>
                            <p:childTnLst>
                              <p:par>
                                <p:cTn id="41" presetID="1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p:tgtEl>
                                          <p:spTgt spid="28"/>
                                        </p:tgtEl>
                                        <p:attrNameLst>
                                          <p:attrName>ppt_x</p:attrName>
                                        </p:attrNameLst>
                                      </p:cBhvr>
                                      <p:tavLst>
                                        <p:tav tm="0">
                                          <p:val>
                                            <p:strVal val="#ppt_x-#ppt_w*1.125000"/>
                                          </p:val>
                                        </p:tav>
                                        <p:tav tm="100000">
                                          <p:val>
                                            <p:strVal val="#ppt_x"/>
                                          </p:val>
                                        </p:tav>
                                      </p:tavLst>
                                    </p:anim>
                                    <p:animEffect transition="in" filter="wipe(right)">
                                      <p:cBhvr>
                                        <p:cTn id="44" dur="500"/>
                                        <p:tgtEl>
                                          <p:spTgt spid="28"/>
                                        </p:tgtEl>
                                      </p:cBhvr>
                                    </p:animEffect>
                                  </p:childTnLst>
                                </p:cTn>
                              </p:par>
                            </p:childTnLst>
                          </p:cTn>
                        </p:par>
                        <p:par>
                          <p:cTn id="45" fill="hold">
                            <p:stCondLst>
                              <p:cond delay="5000"/>
                            </p:stCondLst>
                            <p:childTnLst>
                              <p:par>
                                <p:cTn id="46" presetID="12" presetClass="entr" presetSubtype="8"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p:tgtEl>
                                          <p:spTgt spid="27"/>
                                        </p:tgtEl>
                                        <p:attrNameLst>
                                          <p:attrName>ppt_x</p:attrName>
                                        </p:attrNameLst>
                                      </p:cBhvr>
                                      <p:tavLst>
                                        <p:tav tm="0">
                                          <p:val>
                                            <p:strVal val="#ppt_x-#ppt_w*1.125000"/>
                                          </p:val>
                                        </p:tav>
                                        <p:tav tm="100000">
                                          <p:val>
                                            <p:strVal val="#ppt_x"/>
                                          </p:val>
                                        </p:tav>
                                      </p:tavLst>
                                    </p:anim>
                                    <p:animEffect transition="in" filter="wipe(right)">
                                      <p:cBhvr>
                                        <p:cTn id="49" dur="500"/>
                                        <p:tgtEl>
                                          <p:spTgt spid="27"/>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6500"/>
                            </p:stCondLst>
                            <p:childTnLst>
                              <p:par>
                                <p:cTn id="59" presetID="12" presetClass="entr" presetSubtype="8"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p:tgtEl>
                                          <p:spTgt spid="30"/>
                                        </p:tgtEl>
                                        <p:attrNameLst>
                                          <p:attrName>ppt_x</p:attrName>
                                        </p:attrNameLst>
                                      </p:cBhvr>
                                      <p:tavLst>
                                        <p:tav tm="0">
                                          <p:val>
                                            <p:strVal val="#ppt_x-#ppt_w*1.125000"/>
                                          </p:val>
                                        </p:tav>
                                        <p:tav tm="100000">
                                          <p:val>
                                            <p:strVal val="#ppt_x"/>
                                          </p:val>
                                        </p:tav>
                                      </p:tavLst>
                                    </p:anim>
                                    <p:animEffect transition="in" filter="wipe(right)">
                                      <p:cBhvr>
                                        <p:cTn id="62" dur="500"/>
                                        <p:tgtEl>
                                          <p:spTgt spid="30"/>
                                        </p:tgtEl>
                                      </p:cBhvr>
                                    </p:animEffect>
                                  </p:childTnLst>
                                </p:cTn>
                              </p:par>
                            </p:childTnLst>
                          </p:cTn>
                        </p:par>
                        <p:par>
                          <p:cTn id="63" fill="hold">
                            <p:stCondLst>
                              <p:cond delay="7000"/>
                            </p:stCondLst>
                            <p:childTnLst>
                              <p:par>
                                <p:cTn id="64" presetID="12" presetClass="entr" presetSubtype="8"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500"/>
                                        <p:tgtEl>
                                          <p:spTgt spid="29"/>
                                        </p:tgtEl>
                                        <p:attrNameLst>
                                          <p:attrName>ppt_x</p:attrName>
                                        </p:attrNameLst>
                                      </p:cBhvr>
                                      <p:tavLst>
                                        <p:tav tm="0">
                                          <p:val>
                                            <p:strVal val="#ppt_x-#ppt_w*1.125000"/>
                                          </p:val>
                                        </p:tav>
                                        <p:tav tm="100000">
                                          <p:val>
                                            <p:strVal val="#ppt_x"/>
                                          </p:val>
                                        </p:tav>
                                      </p:tavLst>
                                    </p:anim>
                                    <p:animEffect transition="in" filter="wipe(right)">
                                      <p:cBhvr>
                                        <p:cTn id="67" dur="500"/>
                                        <p:tgtEl>
                                          <p:spTgt spid="2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500"/>
                                        <p:tgtEl>
                                          <p:spTgt spid="3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27" grpId="0"/>
      <p:bldP spid="28" grpId="0"/>
      <p:bldP spid="29" grpId="0"/>
      <p:bldP spid="30" grpId="0"/>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Lst>
          </a:blip>
          <a:stretch>
            <a:fillRect/>
          </a:stretch>
        </p:blipFill>
        <p:spPr>
          <a:xfrm>
            <a:off x="0" y="0"/>
            <a:ext cx="12192000" cy="6858000"/>
          </a:xfrm>
          <a:prstGeom prst="rect">
            <a:avLst/>
          </a:prstGeom>
        </p:spPr>
      </p:pic>
      <p:sp>
        <p:nvSpPr>
          <p:cNvPr id="11" name="矩形 10"/>
          <p:cNvSpPr/>
          <p:nvPr/>
        </p:nvSpPr>
        <p:spPr>
          <a:xfrm>
            <a:off x="3811267" y="2318439"/>
            <a:ext cx="4569467"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400" b="1" spc="1500" dirty="0">
                <a:solidFill>
                  <a:srgbClr val="FF0000"/>
                </a:solidFill>
                <a:latin typeface="汉仪尚巍手书W" panose="00020600040101010101" pitchFamily="18" charset="-122"/>
                <a:ea typeface="汉仪尚巍手书W" panose="00020600040101010101" pitchFamily="18" charset="-122"/>
              </a:rPr>
              <a:t>插入小标题</a:t>
            </a:r>
            <a:endParaRPr lang="zh-CN" altLang="en-US" sz="5400" b="1" spc="1500" dirty="0">
              <a:solidFill>
                <a:srgbClr val="FF0000"/>
              </a:solidFill>
              <a:latin typeface="汉仪尚巍手书W" panose="00020600040101010101" pitchFamily="18" charset="-122"/>
              <a:ea typeface="汉仪尚巍手书W" panose="00020600040101010101" pitchFamily="18" charset="-122"/>
            </a:endParaRPr>
          </a:p>
        </p:txBody>
      </p:sp>
      <p:sp>
        <p:nvSpPr>
          <p:cNvPr id="15" name="Shape 290"/>
          <p:cNvSpPr/>
          <p:nvPr/>
        </p:nvSpPr>
        <p:spPr>
          <a:xfrm>
            <a:off x="3371127" y="3245677"/>
            <a:ext cx="5449746" cy="582211"/>
          </a:xfrm>
          <a:prstGeom prst="rect">
            <a:avLst/>
          </a:prstGeom>
          <a:ln w="12700">
            <a:miter lim="400000"/>
          </a:ln>
        </p:spPr>
        <p:txBody>
          <a:bodyPr wrap="square" lIns="25400" tIns="25400" rIns="25400" bIns="25400" anchor="ctr">
            <a:spAutoFit/>
          </a:bodyPr>
          <a:lstStyle>
            <a:lvl1pPr algn="l">
              <a:lnSpc>
                <a:spcPct val="90000"/>
              </a:lnSpc>
              <a:defRPr sz="2400">
                <a:solidFill>
                  <a:srgbClr val="8DA6C0"/>
                </a:solidFill>
                <a:latin typeface="+mj-lt"/>
                <a:ea typeface="+mj-ea"/>
                <a:cs typeface="+mj-cs"/>
                <a:sym typeface="Open Sans"/>
              </a:defRPr>
            </a:lvl1pPr>
          </a:lstStyle>
          <a:p>
            <a:pPr algn="ctr">
              <a:lnSpc>
                <a:spcPct val="150000"/>
              </a:lnSpc>
            </a:pPr>
            <a:r>
              <a:rPr lang="zh-CN" altLang="en-US" sz="1200" spc="600" dirty="0">
                <a:solidFill>
                  <a:schemeClr val="bg1">
                    <a:lumMod val="85000"/>
                  </a:schemeClr>
                </a:solidFill>
                <a:latin typeface="汉仪尚巍手书W" panose="00020600040101010101" pitchFamily="18" charset="-122"/>
                <a:ea typeface="汉仪尚巍手书W" panose="00020600040101010101" pitchFamily="18" charset="-122"/>
                <a:cs typeface="Segoe UI Light" panose="020B0502040204020203" pitchFamily="34" charset="0"/>
              </a:rPr>
              <a:t>在这里添加相关的文字描述，可以从您的文案中复制需要的内容到这里，</a:t>
            </a:r>
            <a:endParaRPr sz="1200" spc="600" dirty="0">
              <a:solidFill>
                <a:schemeClr val="bg1">
                  <a:lumMod val="85000"/>
                </a:schemeClr>
              </a:solidFill>
              <a:latin typeface="汉仪尚巍手书W" panose="00020600040101010101" pitchFamily="18" charset="-122"/>
              <a:ea typeface="汉仪尚巍手书W" panose="00020600040101010101" pitchFamily="18"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16"/>
          <p:cNvPicPr>
            <a:picLocks noChangeAspect="1"/>
          </p:cNvPicPr>
          <p:nvPr/>
        </p:nvPicPr>
        <p:blipFill>
          <a:blip r:embed="rId1" cstate="print"/>
          <a:srcRect l="12315" r="12315"/>
          <a:stretch>
            <a:fillRect/>
          </a:stretch>
        </p:blipFill>
        <p:spPr>
          <a:xfrm>
            <a:off x="4438650" y="0"/>
            <a:ext cx="7753350" cy="6858000"/>
          </a:xfrm>
          <a:prstGeom prst="rect">
            <a:avLst/>
          </a:prstGeom>
        </p:spPr>
      </p:pic>
      <p:sp>
        <p:nvSpPr>
          <p:cNvPr id="6" name="Rectangle 7"/>
          <p:cNvSpPr/>
          <p:nvPr/>
        </p:nvSpPr>
        <p:spPr>
          <a:xfrm>
            <a:off x="4438650" y="0"/>
            <a:ext cx="7750640" cy="6858000"/>
          </a:xfrm>
          <a:prstGeom prst="rect">
            <a:avLst/>
          </a:prstGeom>
          <a:solidFill>
            <a:srgbClr val="F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Source Sans Pro Light" charset="0"/>
            </a:endParaRPr>
          </a:p>
        </p:txBody>
      </p:sp>
      <p:sp>
        <p:nvSpPr>
          <p:cNvPr id="10" name="Rectangle 11"/>
          <p:cNvSpPr/>
          <p:nvPr/>
        </p:nvSpPr>
        <p:spPr>
          <a:xfrm>
            <a:off x="6771462" y="1667108"/>
            <a:ext cx="3087804" cy="352378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Source Sans Pro Light" charset="0"/>
            </a:endParaRPr>
          </a:p>
        </p:txBody>
      </p:sp>
      <p:sp>
        <p:nvSpPr>
          <p:cNvPr id="11" name="Subtitle 2"/>
          <p:cNvSpPr txBox="1"/>
          <p:nvPr/>
        </p:nvSpPr>
        <p:spPr>
          <a:xfrm>
            <a:off x="7045171" y="3426924"/>
            <a:ext cx="2579919" cy="1093219"/>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a:t>
            </a:r>
            <a:endParaRPr lang="en-US" sz="850" dirty="0">
              <a:solidFill>
                <a:schemeClr val="bg1"/>
              </a:solidFill>
              <a:latin typeface="Source Sans Pro" charset="0"/>
              <a:ea typeface="Source Sans Pro" charset="0"/>
              <a:cs typeface="Source Sans Pro" charset="0"/>
            </a:endParaRPr>
          </a:p>
        </p:txBody>
      </p:sp>
      <p:sp>
        <p:nvSpPr>
          <p:cNvPr id="12" name="TextBox 14"/>
          <p:cNvSpPr txBox="1"/>
          <p:nvPr/>
        </p:nvSpPr>
        <p:spPr>
          <a:xfrm>
            <a:off x="7358486" y="2303877"/>
            <a:ext cx="1953292" cy="990015"/>
          </a:xfrm>
          <a:prstGeom prst="rect">
            <a:avLst/>
          </a:prstGeom>
          <a:noFill/>
        </p:spPr>
        <p:txBody>
          <a:bodyPr wrap="none" rtlCol="0" anchor="ctr" anchorCtr="0">
            <a:spAutoFit/>
          </a:bodyPr>
          <a:lstStyle/>
          <a:p>
            <a:pPr algn="ctr">
              <a:lnSpc>
                <a:spcPts val="3530"/>
              </a:lnSpc>
            </a:pPr>
            <a:r>
              <a:rPr lang="en-US" sz="3000" b="1" spc="100" dirty="0">
                <a:solidFill>
                  <a:schemeClr val="accent2"/>
                </a:solidFill>
                <a:latin typeface="Montserrat" charset="0"/>
                <a:ea typeface="Montserrat" charset="0"/>
                <a:cs typeface="Montserrat" charset="0"/>
              </a:rPr>
              <a:t>WELCOME</a:t>
            </a:r>
            <a:endParaRPr lang="en-US" sz="3000" b="1" spc="100" dirty="0">
              <a:solidFill>
                <a:schemeClr val="accent2"/>
              </a:solidFill>
              <a:latin typeface="Montserrat" charset="0"/>
              <a:ea typeface="Montserrat" charset="0"/>
              <a:cs typeface="Montserrat" charset="0"/>
            </a:endParaRPr>
          </a:p>
          <a:p>
            <a:pPr algn="ctr">
              <a:lnSpc>
                <a:spcPts val="3530"/>
              </a:lnSpc>
            </a:pPr>
            <a:r>
              <a:rPr lang="en-US" sz="3000" b="1" spc="100" dirty="0">
                <a:solidFill>
                  <a:schemeClr val="bg1"/>
                </a:solidFill>
                <a:latin typeface="Montserrat" charset="0"/>
                <a:ea typeface="Montserrat" charset="0"/>
                <a:cs typeface="Montserrat" charset="0"/>
              </a:rPr>
              <a:t>MESSAGE</a:t>
            </a:r>
            <a:endParaRPr lang="en-US" sz="3000" b="1" spc="100" dirty="0">
              <a:solidFill>
                <a:schemeClr val="bg1"/>
              </a:solidFill>
              <a:latin typeface="Montserrat" charset="0"/>
              <a:ea typeface="Montserrat" charset="0"/>
              <a:cs typeface="Montserrat" charset="0"/>
            </a:endParaRPr>
          </a:p>
        </p:txBody>
      </p:sp>
      <p:sp>
        <p:nvSpPr>
          <p:cNvPr id="13" name="TextBox 18"/>
          <p:cNvSpPr txBox="1"/>
          <p:nvPr/>
        </p:nvSpPr>
        <p:spPr>
          <a:xfrm>
            <a:off x="1756980" y="3195229"/>
            <a:ext cx="926857" cy="400110"/>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JOHN WINTER</a:t>
            </a:r>
            <a:endParaRPr lang="en-US" sz="1000" dirty="0">
              <a:solidFill>
                <a:schemeClr val="tx2"/>
              </a:solidFill>
              <a:latin typeface="Montserrat" charset="0"/>
              <a:ea typeface="Montserrat" charset="0"/>
              <a:cs typeface="Montserrat" charset="0"/>
            </a:endParaRPr>
          </a:p>
          <a:p>
            <a:pPr algn="ctr"/>
            <a:r>
              <a:rPr lang="en-US" sz="1000" dirty="0">
                <a:latin typeface="Montserrat" charset="0"/>
                <a:ea typeface="Montserrat" charset="0"/>
                <a:cs typeface="Montserrat" charset="0"/>
              </a:rPr>
              <a:t>President</a:t>
            </a:r>
            <a:endParaRPr lang="en-US" sz="1000" dirty="0">
              <a:latin typeface="Montserrat" charset="0"/>
              <a:ea typeface="Montserrat" charset="0"/>
              <a:cs typeface="Montserrat" charset="0"/>
            </a:endParaRPr>
          </a:p>
        </p:txBody>
      </p:sp>
      <p:sp>
        <p:nvSpPr>
          <p:cNvPr id="14" name="Rectangle 63"/>
          <p:cNvSpPr/>
          <p:nvPr/>
        </p:nvSpPr>
        <p:spPr>
          <a:xfrm>
            <a:off x="880583" y="3800052"/>
            <a:ext cx="2817867" cy="601447"/>
          </a:xfrm>
          <a:prstGeom prst="rect">
            <a:avLst/>
          </a:prstGeom>
        </p:spPr>
        <p:txBody>
          <a:bodyPr wrap="square">
            <a:spAutoFit/>
          </a:bodyPr>
          <a:lstStyle/>
          <a:p>
            <a:pPr algn="ctr">
              <a:lnSpc>
                <a:spcPct val="150000"/>
              </a:lnSpc>
            </a:pPr>
            <a:r>
              <a:rPr lang="zh-CN" altLang="en-US" sz="2500" b="1" spc="300" dirty="0">
                <a:solidFill>
                  <a:srgbClr val="FF0000"/>
                </a:solidFill>
                <a:latin typeface="+mj-ea"/>
                <a:ea typeface="+mj-ea"/>
              </a:rPr>
              <a:t>输入你的标题</a:t>
            </a:r>
            <a:endParaRPr lang="id-ID" sz="2500" b="1" spc="300" dirty="0">
              <a:solidFill>
                <a:srgbClr val="FF0000"/>
              </a:solidFill>
              <a:latin typeface="+mj-ea"/>
              <a:ea typeface="+mj-ea"/>
            </a:endParaRPr>
          </a:p>
        </p:txBody>
      </p:sp>
      <p:sp>
        <p:nvSpPr>
          <p:cNvPr id="15" name="TextBox 34"/>
          <p:cNvSpPr txBox="1"/>
          <p:nvPr/>
        </p:nvSpPr>
        <p:spPr>
          <a:xfrm>
            <a:off x="459659" y="4493785"/>
            <a:ext cx="3570948" cy="923330"/>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1200" spc="600" dirty="0">
                <a:solidFill>
                  <a:schemeClr val="tx1">
                    <a:lumMod val="50000"/>
                    <a:lumOff val="50000"/>
                  </a:schemeClr>
                </a:solidFill>
                <a:latin typeface="+mj-ea"/>
                <a:ea typeface="+mj-ea"/>
              </a:rPr>
              <a:t>详细内容</a:t>
            </a:r>
            <a:r>
              <a:rPr lang="en-US" altLang="zh-CN" sz="1200" spc="600" dirty="0">
                <a:solidFill>
                  <a:schemeClr val="tx1">
                    <a:lumMod val="50000"/>
                    <a:lumOff val="50000"/>
                  </a:schemeClr>
                </a:solidFill>
                <a:latin typeface="+mj-ea"/>
                <a:ea typeface="+mj-ea"/>
              </a:rPr>
              <a:t>……</a:t>
            </a:r>
            <a:r>
              <a:rPr lang="zh-CN" altLang="en-US" sz="1200" spc="600" dirty="0">
                <a:solidFill>
                  <a:schemeClr val="tx1">
                    <a:lumMod val="50000"/>
                    <a:lumOff val="50000"/>
                  </a:schemeClr>
                </a:solidFill>
                <a:latin typeface="+mj-ea"/>
                <a:ea typeface="+mj-ea"/>
              </a:rPr>
              <a:t>点击输入本栏的具体文字，简明扼要的说明分项内容，此为概念图解。</a:t>
            </a:r>
            <a:endParaRPr lang="zh-CN" altLang="en-US" sz="1200" spc="600" dirty="0">
              <a:solidFill>
                <a:schemeClr val="tx1">
                  <a:lumMod val="50000"/>
                  <a:lumOff val="50000"/>
                </a:schemeClr>
              </a:solidFill>
              <a:latin typeface="+mj-ea"/>
              <a:ea typeface="+mj-ea"/>
            </a:endParaRPr>
          </a:p>
        </p:txBody>
      </p:sp>
      <p:pic>
        <p:nvPicPr>
          <p:cNvPr id="16" name="图片占位符 6"/>
          <p:cNvPicPr>
            <a:picLocks noChangeAspect="1"/>
          </p:cNvPicPr>
          <p:nvPr/>
        </p:nvPicPr>
        <p:blipFill>
          <a:blip r:embed="rId2" cstate="print"/>
          <a:srcRect l="21258" r="21258"/>
          <a:stretch>
            <a:fillRect/>
          </a:stretch>
        </p:blipFill>
        <p:spPr>
          <a:xfrm>
            <a:off x="1450035" y="1254088"/>
            <a:ext cx="1529801" cy="1774108"/>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p:spPr>
      </p:pic>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graphicFrame>
        <p:nvGraphicFramePr>
          <p:cNvPr id="5" name="Chart 5"/>
          <p:cNvGraphicFramePr/>
          <p:nvPr/>
        </p:nvGraphicFramePr>
        <p:xfrm>
          <a:off x="1861960" y="1415344"/>
          <a:ext cx="8648700" cy="3093155"/>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26"/>
          <p:cNvSpPr txBox="1"/>
          <p:nvPr/>
        </p:nvSpPr>
        <p:spPr>
          <a:xfrm>
            <a:off x="3602716" y="1482239"/>
            <a:ext cx="851515" cy="338554"/>
          </a:xfrm>
          <a:prstGeom prst="rect">
            <a:avLst/>
          </a:prstGeom>
          <a:noFill/>
        </p:spPr>
        <p:txBody>
          <a:bodyPr wrap="none" rtlCol="0">
            <a:spAutoFit/>
          </a:bodyPr>
          <a:lstStyle/>
          <a:p>
            <a:r>
              <a:rPr lang="en-US" sz="1600">
                <a:latin typeface="方正小标宋简体" panose="03000509000000000000" pitchFamily="65" charset="-122"/>
                <a:ea typeface="方正小标宋简体" panose="03000509000000000000" pitchFamily="65" charset="-122"/>
              </a:rPr>
              <a:t>$45.000</a:t>
            </a:r>
            <a:endParaRPr lang="en-US" sz="1050">
              <a:latin typeface="方正小标宋简体" panose="03000509000000000000" pitchFamily="65" charset="-122"/>
              <a:ea typeface="方正小标宋简体" panose="03000509000000000000" pitchFamily="65" charset="-122"/>
            </a:endParaRPr>
          </a:p>
        </p:txBody>
      </p:sp>
      <p:sp>
        <p:nvSpPr>
          <p:cNvPr id="10" name="TextBox 27"/>
          <p:cNvSpPr txBox="1"/>
          <p:nvPr/>
        </p:nvSpPr>
        <p:spPr>
          <a:xfrm>
            <a:off x="5947992" y="2089637"/>
            <a:ext cx="851515" cy="338554"/>
          </a:xfrm>
          <a:prstGeom prst="rect">
            <a:avLst/>
          </a:prstGeom>
          <a:noFill/>
        </p:spPr>
        <p:txBody>
          <a:bodyPr wrap="none" rtlCol="0">
            <a:spAutoFit/>
          </a:bodyPr>
          <a:lstStyle>
            <a:defPPr>
              <a:defRPr lang="zh-CN"/>
            </a:defPPr>
            <a:lvl1pPr>
              <a:defRPr sz="1600">
                <a:solidFill>
                  <a:srgbClr val="A7794B"/>
                </a:solidFill>
                <a:latin typeface="方正小标宋简体" panose="03000509000000000000" pitchFamily="65" charset="-122"/>
                <a:ea typeface="方正小标宋简体" panose="03000509000000000000" pitchFamily="65" charset="-122"/>
              </a:defRPr>
            </a:lvl1pPr>
          </a:lstStyle>
          <a:p>
            <a:r>
              <a:rPr lang="en-US">
                <a:solidFill>
                  <a:schemeClr val="tx1"/>
                </a:solidFill>
              </a:rPr>
              <a:t>$12.000</a:t>
            </a:r>
            <a:endParaRPr lang="en-US">
              <a:solidFill>
                <a:schemeClr val="tx1"/>
              </a:solidFill>
            </a:endParaRPr>
          </a:p>
        </p:txBody>
      </p:sp>
      <p:sp>
        <p:nvSpPr>
          <p:cNvPr id="11" name="TextBox 28"/>
          <p:cNvSpPr txBox="1"/>
          <p:nvPr/>
        </p:nvSpPr>
        <p:spPr>
          <a:xfrm>
            <a:off x="7945437" y="2454235"/>
            <a:ext cx="748923" cy="338554"/>
          </a:xfrm>
          <a:prstGeom prst="rect">
            <a:avLst/>
          </a:prstGeom>
          <a:noFill/>
        </p:spPr>
        <p:txBody>
          <a:bodyPr wrap="none" rtlCol="0">
            <a:spAutoFit/>
          </a:bodyPr>
          <a:lstStyle>
            <a:defPPr>
              <a:defRPr lang="zh-CN"/>
            </a:defPPr>
            <a:lvl1pPr>
              <a:defRPr sz="1600">
                <a:solidFill>
                  <a:srgbClr val="A7794B"/>
                </a:solidFill>
                <a:latin typeface="方正小标宋简体" panose="03000509000000000000" pitchFamily="65" charset="-122"/>
                <a:ea typeface="方正小标宋简体" panose="03000509000000000000" pitchFamily="65" charset="-122"/>
              </a:defRPr>
            </a:lvl1pPr>
          </a:lstStyle>
          <a:p>
            <a:r>
              <a:rPr lang="en-US">
                <a:solidFill>
                  <a:schemeClr val="tx1"/>
                </a:solidFill>
              </a:rPr>
              <a:t>$9.000</a:t>
            </a:r>
            <a:endParaRPr lang="en-US">
              <a:solidFill>
                <a:schemeClr val="tx1"/>
              </a:solidFill>
            </a:endParaRPr>
          </a:p>
        </p:txBody>
      </p:sp>
      <p:sp>
        <p:nvSpPr>
          <p:cNvPr id="12" name="TextBox 29"/>
          <p:cNvSpPr txBox="1"/>
          <p:nvPr/>
        </p:nvSpPr>
        <p:spPr>
          <a:xfrm>
            <a:off x="9303446" y="2127577"/>
            <a:ext cx="748923" cy="338554"/>
          </a:xfrm>
          <a:prstGeom prst="rect">
            <a:avLst/>
          </a:prstGeom>
          <a:noFill/>
        </p:spPr>
        <p:txBody>
          <a:bodyPr wrap="none" rtlCol="0">
            <a:spAutoFit/>
          </a:bodyPr>
          <a:lstStyle>
            <a:defPPr>
              <a:defRPr lang="zh-CN"/>
            </a:defPPr>
            <a:lvl1pPr>
              <a:defRPr sz="1600">
                <a:solidFill>
                  <a:srgbClr val="A7794B"/>
                </a:solidFill>
                <a:latin typeface="方正小标宋简体" panose="03000509000000000000" pitchFamily="65" charset="-122"/>
                <a:ea typeface="方正小标宋简体" panose="03000509000000000000" pitchFamily="65" charset="-122"/>
              </a:defRPr>
            </a:lvl1pPr>
          </a:lstStyle>
          <a:p>
            <a:r>
              <a:rPr lang="en-US" dirty="0">
                <a:solidFill>
                  <a:schemeClr val="tx1"/>
                </a:solidFill>
              </a:rPr>
              <a:t>$2.000</a:t>
            </a:r>
            <a:endParaRPr lang="en-US" dirty="0">
              <a:solidFill>
                <a:schemeClr val="tx1"/>
              </a:solidFill>
            </a:endParaRPr>
          </a:p>
        </p:txBody>
      </p:sp>
      <p:sp>
        <p:nvSpPr>
          <p:cNvPr id="13" name="Freeform 68"/>
          <p:cNvSpPr>
            <a:spLocks noEditPoints="1"/>
          </p:cNvSpPr>
          <p:nvPr/>
        </p:nvSpPr>
        <p:spPr bwMode="auto">
          <a:xfrm>
            <a:off x="3362049" y="1482239"/>
            <a:ext cx="240667" cy="27558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chemeClr val="accent1">
              <a:lumMod val="75000"/>
            </a:schemeClr>
          </a:solidFill>
          <a:ln>
            <a:noFill/>
          </a:ln>
          <a:effectLst>
            <a:outerShdw blurRad="50800" dist="38100" dir="5400000" algn="t" rotWithShape="0">
              <a:prstClr val="black">
                <a:alpha val="40000"/>
              </a:prstClr>
            </a:outerShdw>
          </a:effectLst>
        </p:spPr>
        <p:txBody>
          <a:bodyPr vert="horz" wrap="square" lIns="45720" tIns="22860" rIns="45720" bIns="22860" numCol="1" anchor="t" anchorCtr="0" compatLnSpc="1"/>
          <a:lstStyle/>
          <a:p>
            <a:endParaRPr lang="en-US">
              <a:solidFill>
                <a:srgbClr val="11233F"/>
              </a:solidFill>
            </a:endParaRPr>
          </a:p>
        </p:txBody>
      </p:sp>
      <p:sp>
        <p:nvSpPr>
          <p:cNvPr id="14" name="Freeform 68"/>
          <p:cNvSpPr>
            <a:spLocks noEditPoints="1"/>
          </p:cNvSpPr>
          <p:nvPr/>
        </p:nvSpPr>
        <p:spPr bwMode="auto">
          <a:xfrm>
            <a:off x="5707325" y="2347923"/>
            <a:ext cx="240667" cy="27558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chemeClr val="accent2">
              <a:lumMod val="75000"/>
            </a:schemeClr>
          </a:solidFill>
          <a:ln>
            <a:noFill/>
          </a:ln>
          <a:effectLst>
            <a:outerShdw blurRad="50800" dist="38100" dir="5400000" algn="t" rotWithShape="0">
              <a:prstClr val="black">
                <a:alpha val="40000"/>
              </a:prstClr>
            </a:outerShdw>
          </a:effectLst>
        </p:spPr>
        <p:txBody>
          <a:bodyPr vert="horz" wrap="square" lIns="45720" tIns="22860" rIns="45720" bIns="22860" numCol="1" anchor="t" anchorCtr="0" compatLnSpc="1"/>
          <a:lstStyle/>
          <a:p>
            <a:endParaRPr lang="en-US">
              <a:solidFill>
                <a:srgbClr val="11233F"/>
              </a:solidFill>
            </a:endParaRPr>
          </a:p>
        </p:txBody>
      </p:sp>
      <p:sp>
        <p:nvSpPr>
          <p:cNvPr id="15" name="Freeform 68"/>
          <p:cNvSpPr>
            <a:spLocks noEditPoints="1"/>
          </p:cNvSpPr>
          <p:nvPr/>
        </p:nvSpPr>
        <p:spPr bwMode="auto">
          <a:xfrm>
            <a:off x="8425457" y="2812618"/>
            <a:ext cx="240667" cy="27558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chemeClr val="accent4">
              <a:lumMod val="75000"/>
            </a:schemeClr>
          </a:solidFill>
          <a:ln>
            <a:noFill/>
          </a:ln>
          <a:effectLst>
            <a:outerShdw blurRad="50800" dist="38100" dir="5400000" algn="t" rotWithShape="0">
              <a:prstClr val="black">
                <a:alpha val="40000"/>
              </a:prstClr>
            </a:outerShdw>
          </a:effectLst>
        </p:spPr>
        <p:txBody>
          <a:bodyPr vert="horz" wrap="square" lIns="45720" tIns="22860" rIns="45720" bIns="22860" numCol="1" anchor="t" anchorCtr="0" compatLnSpc="1"/>
          <a:lstStyle/>
          <a:p>
            <a:endParaRPr lang="en-US">
              <a:solidFill>
                <a:srgbClr val="11233F"/>
              </a:solidFill>
            </a:endParaRPr>
          </a:p>
        </p:txBody>
      </p:sp>
      <p:sp>
        <p:nvSpPr>
          <p:cNvPr id="16" name="Freeform 68"/>
          <p:cNvSpPr>
            <a:spLocks noEditPoints="1"/>
          </p:cNvSpPr>
          <p:nvPr/>
        </p:nvSpPr>
        <p:spPr bwMode="auto">
          <a:xfrm>
            <a:off x="9062779" y="2190109"/>
            <a:ext cx="240667" cy="27558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chemeClr val="accent5">
              <a:lumMod val="75000"/>
            </a:schemeClr>
          </a:solidFill>
          <a:ln>
            <a:noFill/>
          </a:ln>
          <a:effectLst>
            <a:outerShdw blurRad="50800" dist="38100" dir="5400000" algn="t" rotWithShape="0">
              <a:prstClr val="black">
                <a:alpha val="40000"/>
              </a:prstClr>
            </a:outerShdw>
          </a:effectLst>
        </p:spPr>
        <p:txBody>
          <a:bodyPr vert="horz" wrap="square" lIns="45720" tIns="22860" rIns="45720" bIns="22860" numCol="1" anchor="t" anchorCtr="0" compatLnSpc="1"/>
          <a:lstStyle/>
          <a:p>
            <a:endParaRPr lang="en-US">
              <a:solidFill>
                <a:srgbClr val="11233F"/>
              </a:solidFill>
            </a:endParaRPr>
          </a:p>
        </p:txBody>
      </p:sp>
      <p:sp>
        <p:nvSpPr>
          <p:cNvPr id="17" name="Rectangle 63"/>
          <p:cNvSpPr/>
          <p:nvPr/>
        </p:nvSpPr>
        <p:spPr>
          <a:xfrm>
            <a:off x="3782974" y="4724988"/>
            <a:ext cx="4207775" cy="669414"/>
          </a:xfrm>
          <a:prstGeom prst="rect">
            <a:avLst/>
          </a:prstGeom>
        </p:spPr>
        <p:txBody>
          <a:bodyPr wrap="square">
            <a:spAutoFit/>
          </a:bodyPr>
          <a:lstStyle/>
          <a:p>
            <a:pPr algn="ctr">
              <a:lnSpc>
                <a:spcPct val="150000"/>
              </a:lnSpc>
            </a:pPr>
            <a:r>
              <a:rPr lang="zh-CN" altLang="en-US" sz="2500" b="1" spc="300" dirty="0">
                <a:solidFill>
                  <a:schemeClr val="accent1">
                    <a:lumMod val="75000"/>
                  </a:schemeClr>
                </a:solidFill>
                <a:latin typeface="+mj-ea"/>
                <a:ea typeface="+mj-ea"/>
              </a:rPr>
              <a:t>输入你的标题</a:t>
            </a:r>
            <a:endParaRPr lang="id-ID" sz="2500" b="1" spc="300" dirty="0">
              <a:solidFill>
                <a:schemeClr val="accent1">
                  <a:lumMod val="75000"/>
                </a:schemeClr>
              </a:solidFill>
              <a:latin typeface="+mj-ea"/>
              <a:ea typeface="+mj-ea"/>
            </a:endParaRPr>
          </a:p>
        </p:txBody>
      </p:sp>
      <p:sp>
        <p:nvSpPr>
          <p:cNvPr id="18" name="TextBox 34"/>
          <p:cNvSpPr txBox="1"/>
          <p:nvPr/>
        </p:nvSpPr>
        <p:spPr>
          <a:xfrm>
            <a:off x="3362049" y="5418721"/>
            <a:ext cx="5332311" cy="646331"/>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1200" spc="600" dirty="0">
                <a:solidFill>
                  <a:schemeClr val="tx1">
                    <a:lumMod val="50000"/>
                    <a:lumOff val="50000"/>
                  </a:schemeClr>
                </a:solidFill>
                <a:latin typeface="+mj-ea"/>
                <a:ea typeface="+mj-ea"/>
              </a:rPr>
              <a:t>详细内容</a:t>
            </a:r>
            <a:r>
              <a:rPr lang="en-US" altLang="zh-CN" sz="1200" spc="600" dirty="0">
                <a:solidFill>
                  <a:schemeClr val="tx1">
                    <a:lumMod val="50000"/>
                    <a:lumOff val="50000"/>
                  </a:schemeClr>
                </a:solidFill>
                <a:latin typeface="+mj-ea"/>
                <a:ea typeface="+mj-ea"/>
              </a:rPr>
              <a:t>……</a:t>
            </a:r>
            <a:r>
              <a:rPr lang="zh-CN" altLang="en-US" sz="1200" spc="600" dirty="0">
                <a:solidFill>
                  <a:schemeClr val="tx1">
                    <a:lumMod val="50000"/>
                    <a:lumOff val="50000"/>
                  </a:schemeClr>
                </a:solidFill>
                <a:latin typeface="+mj-ea"/>
                <a:ea typeface="+mj-ea"/>
              </a:rPr>
              <a:t>点击输入本栏的具体文字，简明扼要的说明分项内容，此为概念图解。</a:t>
            </a:r>
            <a:endParaRPr lang="zh-CN" altLang="en-US" sz="1200" spc="600" dirty="0">
              <a:solidFill>
                <a:schemeClr val="tx1">
                  <a:lumMod val="50000"/>
                  <a:lumOff val="50000"/>
                </a:schemeClr>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par>
                                <p:cTn id="12" presetID="10" presetClass="entr" presetSubtype="0" fill="hold" grpId="0" nodeType="withEffect">
                                  <p:stCondLst>
                                    <p:cond delay="175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childTnLst>
                                </p:cTn>
                              </p:par>
                              <p:par>
                                <p:cTn id="15" presetID="64" presetClass="path" presetSubtype="0" decel="100000" fill="hold" grpId="1" nodeType="withEffect">
                                  <p:stCondLst>
                                    <p:cond delay="1750"/>
                                  </p:stCondLst>
                                  <p:childTnLst>
                                    <p:animMotion origin="layout" path="M -3.54167E-6 -1.11111E-6 L -3.54167E-6 -0.08657 " pathEditMode="relative" rAng="0" ptsTypes="AA">
                                      <p:cBhvr>
                                        <p:cTn id="16" dur="1000" spd="-100000" fill="hold"/>
                                        <p:tgtEl>
                                          <p:spTgt spid="13"/>
                                        </p:tgtEl>
                                        <p:attrNameLst>
                                          <p:attrName>ppt_x</p:attrName>
                                          <p:attrName>ppt_y</p:attrName>
                                        </p:attrNameLst>
                                      </p:cBhvr>
                                      <p:rCtr x="0" y="-4329"/>
                                    </p:animMotion>
                                  </p:childTnLst>
                                </p:cTn>
                              </p:par>
                              <p:par>
                                <p:cTn id="17" presetID="10" presetClass="entr" presetSubtype="0" fill="hold" grpId="0" nodeType="withEffect">
                                  <p:stCondLst>
                                    <p:cond delay="17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50"/>
                                        <p:tgtEl>
                                          <p:spTgt spid="6"/>
                                        </p:tgtEl>
                                      </p:cBhvr>
                                    </p:animEffect>
                                  </p:childTnLst>
                                </p:cTn>
                              </p:par>
                              <p:par>
                                <p:cTn id="20" presetID="35" presetClass="path" presetSubtype="0" decel="100000" fill="hold" grpId="1" nodeType="withEffect">
                                  <p:stCondLst>
                                    <p:cond delay="1750"/>
                                  </p:stCondLst>
                                  <p:childTnLst>
                                    <p:animMotion origin="layout" path="M -4.375E-6 -4.07407E-6 L 0.04493 -4.07407E-6 " pathEditMode="relative" rAng="0" ptsTypes="AA">
                                      <p:cBhvr>
                                        <p:cTn id="21" dur="1250" spd="-100000" fill="hold"/>
                                        <p:tgtEl>
                                          <p:spTgt spid="6"/>
                                        </p:tgtEl>
                                        <p:attrNameLst>
                                          <p:attrName>ppt_x</p:attrName>
                                          <p:attrName>ppt_y</p:attrName>
                                        </p:attrNameLst>
                                      </p:cBhvr>
                                      <p:rCtr x="2240" y="0"/>
                                    </p:animMotion>
                                  </p:childTnLst>
                                </p:cTn>
                              </p:par>
                              <p:par>
                                <p:cTn id="22" presetID="10" presetClass="entr" presetSubtype="0" fill="hold" grpId="0" nodeType="withEffect">
                                  <p:stCondLst>
                                    <p:cond delay="25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childTnLst>
                                </p:cTn>
                              </p:par>
                              <p:par>
                                <p:cTn id="25" presetID="64" presetClass="path" presetSubtype="0" decel="100000" fill="hold" grpId="1" nodeType="withEffect">
                                  <p:stCondLst>
                                    <p:cond delay="2500"/>
                                  </p:stCondLst>
                                  <p:childTnLst>
                                    <p:animMotion origin="layout" path="M -3.54167E-6 -1.11111E-6 L -3.54167E-6 -0.08657 " pathEditMode="relative" rAng="0" ptsTypes="AA">
                                      <p:cBhvr>
                                        <p:cTn id="26" dur="1000" spd="-100000" fill="hold"/>
                                        <p:tgtEl>
                                          <p:spTgt spid="14"/>
                                        </p:tgtEl>
                                        <p:attrNameLst>
                                          <p:attrName>ppt_x</p:attrName>
                                          <p:attrName>ppt_y</p:attrName>
                                        </p:attrNameLst>
                                      </p:cBhvr>
                                      <p:rCtr x="0" y="-4329"/>
                                    </p:animMotion>
                                  </p:childTnLst>
                                </p:cTn>
                              </p:par>
                              <p:par>
                                <p:cTn id="27" presetID="10" presetClass="entr" presetSubtype="0" fill="hold" grpId="0" nodeType="withEffect">
                                  <p:stCondLst>
                                    <p:cond delay="250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750"/>
                                        <p:tgtEl>
                                          <p:spTgt spid="10"/>
                                        </p:tgtEl>
                                      </p:cBhvr>
                                    </p:animEffect>
                                  </p:childTnLst>
                                </p:cTn>
                              </p:par>
                              <p:par>
                                <p:cTn id="30" presetID="35" presetClass="path" presetSubtype="0" decel="100000" fill="hold" grpId="1" nodeType="withEffect">
                                  <p:stCondLst>
                                    <p:cond delay="2500"/>
                                  </p:stCondLst>
                                  <p:childTnLst>
                                    <p:animMotion origin="layout" path="M -4.375E-6 -4.07407E-6 L 0.04493 -4.07407E-6 " pathEditMode="relative" rAng="0" ptsTypes="AA">
                                      <p:cBhvr>
                                        <p:cTn id="31" dur="1250" spd="-100000" fill="hold"/>
                                        <p:tgtEl>
                                          <p:spTgt spid="10"/>
                                        </p:tgtEl>
                                        <p:attrNameLst>
                                          <p:attrName>ppt_x</p:attrName>
                                          <p:attrName>ppt_y</p:attrName>
                                        </p:attrNameLst>
                                      </p:cBhvr>
                                      <p:rCtr x="2240" y="0"/>
                                    </p:animMotion>
                                  </p:childTnLst>
                                </p:cTn>
                              </p:par>
                              <p:par>
                                <p:cTn id="32" presetID="10" presetClass="entr" presetSubtype="0" fill="hold" grpId="0" nodeType="withEffect">
                                  <p:stCondLst>
                                    <p:cond delay="325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childTnLst>
                                </p:cTn>
                              </p:par>
                              <p:par>
                                <p:cTn id="35" presetID="64" presetClass="path" presetSubtype="0" decel="100000" fill="hold" grpId="1" nodeType="withEffect">
                                  <p:stCondLst>
                                    <p:cond delay="3250"/>
                                  </p:stCondLst>
                                  <p:childTnLst>
                                    <p:animMotion origin="layout" path="M -3.54167E-6 -1.11111E-6 L -3.54167E-6 -0.08657 " pathEditMode="relative" rAng="0" ptsTypes="AA">
                                      <p:cBhvr>
                                        <p:cTn id="36" dur="1000" spd="-100000" fill="hold"/>
                                        <p:tgtEl>
                                          <p:spTgt spid="15"/>
                                        </p:tgtEl>
                                        <p:attrNameLst>
                                          <p:attrName>ppt_x</p:attrName>
                                          <p:attrName>ppt_y</p:attrName>
                                        </p:attrNameLst>
                                      </p:cBhvr>
                                      <p:rCtr x="0" y="-4329"/>
                                    </p:animMotion>
                                  </p:childTnLst>
                                </p:cTn>
                              </p:par>
                              <p:par>
                                <p:cTn id="37" presetID="10" presetClass="entr" presetSubtype="0" fill="hold" grpId="0" nodeType="withEffect">
                                  <p:stCondLst>
                                    <p:cond delay="325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750"/>
                                        <p:tgtEl>
                                          <p:spTgt spid="11"/>
                                        </p:tgtEl>
                                      </p:cBhvr>
                                    </p:animEffect>
                                  </p:childTnLst>
                                </p:cTn>
                              </p:par>
                              <p:par>
                                <p:cTn id="40" presetID="35" presetClass="path" presetSubtype="0" decel="100000" fill="hold" grpId="1" nodeType="withEffect">
                                  <p:stCondLst>
                                    <p:cond delay="3250"/>
                                  </p:stCondLst>
                                  <p:childTnLst>
                                    <p:animMotion origin="layout" path="M -4.375E-6 -4.07407E-6 L 0.04493 -4.07407E-6 " pathEditMode="relative" rAng="0" ptsTypes="AA">
                                      <p:cBhvr>
                                        <p:cTn id="41" dur="1250" spd="-100000" fill="hold"/>
                                        <p:tgtEl>
                                          <p:spTgt spid="11"/>
                                        </p:tgtEl>
                                        <p:attrNameLst>
                                          <p:attrName>ppt_x</p:attrName>
                                          <p:attrName>ppt_y</p:attrName>
                                        </p:attrNameLst>
                                      </p:cBhvr>
                                      <p:rCtr x="2240" y="0"/>
                                    </p:animMotion>
                                  </p:childTnLst>
                                </p:cTn>
                              </p:par>
                              <p:par>
                                <p:cTn id="42" presetID="10" presetClass="entr" presetSubtype="0" fill="hold" grpId="0" nodeType="withEffect">
                                  <p:stCondLst>
                                    <p:cond delay="400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childTnLst>
                                </p:cTn>
                              </p:par>
                              <p:par>
                                <p:cTn id="45" presetID="64" presetClass="path" presetSubtype="0" decel="100000" fill="hold" grpId="1" nodeType="withEffect">
                                  <p:stCondLst>
                                    <p:cond delay="4000"/>
                                  </p:stCondLst>
                                  <p:childTnLst>
                                    <p:animMotion origin="layout" path="M -3.54167E-6 -1.11111E-6 L -3.54167E-6 -0.08657 " pathEditMode="relative" rAng="0" ptsTypes="AA">
                                      <p:cBhvr>
                                        <p:cTn id="46" dur="1000" spd="-100000" fill="hold"/>
                                        <p:tgtEl>
                                          <p:spTgt spid="16"/>
                                        </p:tgtEl>
                                        <p:attrNameLst>
                                          <p:attrName>ppt_x</p:attrName>
                                          <p:attrName>ppt_y</p:attrName>
                                        </p:attrNameLst>
                                      </p:cBhvr>
                                      <p:rCtr x="0" y="-4329"/>
                                    </p:animMotion>
                                  </p:childTnLst>
                                </p:cTn>
                              </p:par>
                              <p:par>
                                <p:cTn id="47" presetID="10" presetClass="entr" presetSubtype="0" fill="hold" grpId="0" nodeType="withEffect">
                                  <p:stCondLst>
                                    <p:cond delay="40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750"/>
                                        <p:tgtEl>
                                          <p:spTgt spid="12"/>
                                        </p:tgtEl>
                                      </p:cBhvr>
                                    </p:animEffect>
                                  </p:childTnLst>
                                </p:cTn>
                              </p:par>
                              <p:par>
                                <p:cTn id="50" presetID="35" presetClass="path" presetSubtype="0" decel="100000" fill="hold" grpId="1" nodeType="withEffect">
                                  <p:stCondLst>
                                    <p:cond delay="4000"/>
                                  </p:stCondLst>
                                  <p:childTnLst>
                                    <p:animMotion origin="layout" path="M -4.375E-6 -4.07407E-6 L 0.04493 -4.07407E-6 " pathEditMode="relative" rAng="0" ptsTypes="AA">
                                      <p:cBhvr>
                                        <p:cTn id="51" dur="1250" spd="-100000" fill="hold"/>
                                        <p:tgtEl>
                                          <p:spTgt spid="12"/>
                                        </p:tgtEl>
                                        <p:attrNameLst>
                                          <p:attrName>ppt_x</p:attrName>
                                          <p:attrName>ppt_y</p:attrName>
                                        </p:attrNameLst>
                                      </p:cBhvr>
                                      <p:rCtr x="2240" y="0"/>
                                    </p:animMotion>
                                  </p:childTnLst>
                                </p:cTn>
                              </p:par>
                              <p:par>
                                <p:cTn id="52" presetID="10"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P spid="6" grpId="1"/>
      <p:bldP spid="10" grpId="0"/>
      <p:bldP spid="10" grpId="1"/>
      <p:bldP spid="11" grpId="0"/>
      <p:bldP spid="11" grpId="1"/>
      <p:bldP spid="12" grpId="0"/>
      <p:bldP spid="12" grpId="1"/>
      <p:bldP spid="13" grpId="0" animBg="1"/>
      <p:bldP spid="13" grpId="1" animBg="1"/>
      <p:bldP spid="14" grpId="0" animBg="1"/>
      <p:bldP spid="14" grpId="1" animBg="1"/>
      <p:bldP spid="15" grpId="0" animBg="1"/>
      <p:bldP spid="15" grpId="1" animBg="1"/>
      <p:bldP spid="16" grpId="0" animBg="1"/>
      <p:bldP spid="16" grpId="1" animBg="1"/>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pic>
        <p:nvPicPr>
          <p:cNvPr id="5" name="图片 4"/>
          <p:cNvPicPr>
            <a:picLocks noChangeAspect="1"/>
          </p:cNvPicPr>
          <p:nvPr/>
        </p:nvPicPr>
        <p:blipFill rotWithShape="1">
          <a:blip r:embed="rId1" cstate="print"/>
          <a:srcRect/>
          <a:stretch>
            <a:fillRect/>
          </a:stretch>
        </p:blipFill>
        <p:spPr>
          <a:xfrm>
            <a:off x="1218518" y="2447387"/>
            <a:ext cx="3742987" cy="2174238"/>
          </a:xfrm>
          <a:prstGeom prst="rect">
            <a:avLst/>
          </a:prstGeom>
          <a:effectLst>
            <a:outerShdw blurRad="63500" sx="102000" sy="102000" algn="ctr" rotWithShape="0">
              <a:prstClr val="black">
                <a:alpha val="5000"/>
              </a:prstClr>
            </a:outerShdw>
          </a:effectLst>
        </p:spPr>
      </p:pic>
      <p:pic>
        <p:nvPicPr>
          <p:cNvPr id="6" name="图片 5"/>
          <p:cNvPicPr>
            <a:picLocks noChangeAspect="1"/>
          </p:cNvPicPr>
          <p:nvPr/>
        </p:nvPicPr>
        <p:blipFill rotWithShape="1">
          <a:blip r:embed="rId2" cstate="print"/>
          <a:srcRect/>
          <a:stretch>
            <a:fillRect/>
          </a:stretch>
        </p:blipFill>
        <p:spPr>
          <a:xfrm>
            <a:off x="7230493" y="2447387"/>
            <a:ext cx="3742989" cy="2174238"/>
          </a:xfrm>
          <a:prstGeom prst="rect">
            <a:avLst/>
          </a:prstGeom>
          <a:effectLst>
            <a:outerShdw blurRad="63500" sx="102000" sy="102000" algn="ctr" rotWithShape="0">
              <a:prstClr val="black">
                <a:alpha val="5000"/>
              </a:prstClr>
            </a:outerShdw>
          </a:effectLst>
        </p:spPr>
      </p:pic>
      <p:pic>
        <p:nvPicPr>
          <p:cNvPr id="10" name="图片 9"/>
          <p:cNvPicPr>
            <a:picLocks noChangeAspect="1"/>
          </p:cNvPicPr>
          <p:nvPr/>
        </p:nvPicPr>
        <p:blipFill rotWithShape="1">
          <a:blip r:embed="rId3" cstate="print"/>
          <a:srcRect/>
          <a:stretch>
            <a:fillRect/>
          </a:stretch>
        </p:blipFill>
        <p:spPr>
          <a:xfrm>
            <a:off x="3572049" y="2068388"/>
            <a:ext cx="5047898" cy="2932237"/>
          </a:xfrm>
          <a:prstGeom prst="rect">
            <a:avLst/>
          </a:prstGeom>
          <a:effectLst>
            <a:outerShdw blurRad="63500" sx="102000" sy="102000" algn="ctr" rotWithShape="0">
              <a:prstClr val="black">
                <a:alpha val="5000"/>
              </a:prstClr>
            </a:outerShdw>
          </a:effectLst>
        </p:spPr>
      </p:pic>
      <p:sp>
        <p:nvSpPr>
          <p:cNvPr id="11" name="任意多边形: 形状 12"/>
          <p:cNvSpPr/>
          <p:nvPr/>
        </p:nvSpPr>
        <p:spPr>
          <a:xfrm>
            <a:off x="11281293" y="3299815"/>
            <a:ext cx="469382" cy="469382"/>
          </a:xfrm>
          <a:custGeom>
            <a:avLst/>
            <a:gdLst>
              <a:gd name="connsiteX0" fmla="*/ 268421 w 635000"/>
              <a:gd name="connsiteY0" fmla="*/ 167233 h 635000"/>
              <a:gd name="connsiteX1" fmla="*/ 241338 w 635000"/>
              <a:gd name="connsiteY1" fmla="*/ 194317 h 635000"/>
              <a:gd name="connsiteX2" fmla="*/ 364983 w 635000"/>
              <a:gd name="connsiteY2" fmla="*/ 317962 h 635000"/>
              <a:gd name="connsiteX3" fmla="*/ 241801 w 635000"/>
              <a:gd name="connsiteY3" fmla="*/ 441145 h 635000"/>
              <a:gd name="connsiteX4" fmla="*/ 268421 w 635000"/>
              <a:gd name="connsiteY4" fmla="*/ 467765 h 635000"/>
              <a:gd name="connsiteX5" fmla="*/ 418687 w 635000"/>
              <a:gd name="connsiteY5" fmla="*/ 317499 h 635000"/>
              <a:gd name="connsiteX6" fmla="*/ 317500 w 635000"/>
              <a:gd name="connsiteY6" fmla="*/ 0 h 635000"/>
              <a:gd name="connsiteX7" fmla="*/ 635000 w 635000"/>
              <a:gd name="connsiteY7" fmla="*/ 317500 h 635000"/>
              <a:gd name="connsiteX8" fmla="*/ 317500 w 635000"/>
              <a:gd name="connsiteY8" fmla="*/ 635000 h 635000"/>
              <a:gd name="connsiteX9" fmla="*/ 0 w 635000"/>
              <a:gd name="connsiteY9" fmla="*/ 317500 h 635000"/>
              <a:gd name="connsiteX10" fmla="*/ 317500 w 635000"/>
              <a:gd name="connsiteY10"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5000" h="635000">
                <a:moveTo>
                  <a:pt x="268421" y="167233"/>
                </a:moveTo>
                <a:lnTo>
                  <a:pt x="241338" y="194317"/>
                </a:lnTo>
                <a:lnTo>
                  <a:pt x="364983" y="317962"/>
                </a:lnTo>
                <a:lnTo>
                  <a:pt x="241801" y="441145"/>
                </a:lnTo>
                <a:lnTo>
                  <a:pt x="268421" y="467765"/>
                </a:lnTo>
                <a:lnTo>
                  <a:pt x="418687" y="317499"/>
                </a:lnTo>
                <a:close/>
                <a:moveTo>
                  <a:pt x="317500" y="0"/>
                </a:moveTo>
                <a:cubicBezTo>
                  <a:pt x="492850" y="0"/>
                  <a:pt x="635000" y="142150"/>
                  <a:pt x="635000" y="317500"/>
                </a:cubicBezTo>
                <a:cubicBezTo>
                  <a:pt x="635000" y="492850"/>
                  <a:pt x="492850" y="635000"/>
                  <a:pt x="317500" y="635000"/>
                </a:cubicBezTo>
                <a:cubicBezTo>
                  <a:pt x="142150" y="635000"/>
                  <a:pt x="0" y="492850"/>
                  <a:pt x="0" y="317500"/>
                </a:cubicBezTo>
                <a:cubicBezTo>
                  <a:pt x="0" y="142150"/>
                  <a:pt x="142150" y="0"/>
                  <a:pt x="31750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形状 13"/>
          <p:cNvSpPr/>
          <p:nvPr/>
        </p:nvSpPr>
        <p:spPr>
          <a:xfrm flipH="1">
            <a:off x="441325" y="3299815"/>
            <a:ext cx="469382" cy="469382"/>
          </a:xfrm>
          <a:custGeom>
            <a:avLst/>
            <a:gdLst>
              <a:gd name="connsiteX0" fmla="*/ 268421 w 635000"/>
              <a:gd name="connsiteY0" fmla="*/ 167233 h 635000"/>
              <a:gd name="connsiteX1" fmla="*/ 241338 w 635000"/>
              <a:gd name="connsiteY1" fmla="*/ 194317 h 635000"/>
              <a:gd name="connsiteX2" fmla="*/ 364983 w 635000"/>
              <a:gd name="connsiteY2" fmla="*/ 317962 h 635000"/>
              <a:gd name="connsiteX3" fmla="*/ 241801 w 635000"/>
              <a:gd name="connsiteY3" fmla="*/ 441145 h 635000"/>
              <a:gd name="connsiteX4" fmla="*/ 268421 w 635000"/>
              <a:gd name="connsiteY4" fmla="*/ 467765 h 635000"/>
              <a:gd name="connsiteX5" fmla="*/ 418687 w 635000"/>
              <a:gd name="connsiteY5" fmla="*/ 317499 h 635000"/>
              <a:gd name="connsiteX6" fmla="*/ 317500 w 635000"/>
              <a:gd name="connsiteY6" fmla="*/ 0 h 635000"/>
              <a:gd name="connsiteX7" fmla="*/ 635000 w 635000"/>
              <a:gd name="connsiteY7" fmla="*/ 317500 h 635000"/>
              <a:gd name="connsiteX8" fmla="*/ 317500 w 635000"/>
              <a:gd name="connsiteY8" fmla="*/ 635000 h 635000"/>
              <a:gd name="connsiteX9" fmla="*/ 0 w 635000"/>
              <a:gd name="connsiteY9" fmla="*/ 317500 h 635000"/>
              <a:gd name="connsiteX10" fmla="*/ 317500 w 635000"/>
              <a:gd name="connsiteY10"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5000" h="635000">
                <a:moveTo>
                  <a:pt x="268421" y="167233"/>
                </a:moveTo>
                <a:lnTo>
                  <a:pt x="241338" y="194317"/>
                </a:lnTo>
                <a:lnTo>
                  <a:pt x="364983" y="317962"/>
                </a:lnTo>
                <a:lnTo>
                  <a:pt x="241801" y="441145"/>
                </a:lnTo>
                <a:lnTo>
                  <a:pt x="268421" y="467765"/>
                </a:lnTo>
                <a:lnTo>
                  <a:pt x="418687" y="317499"/>
                </a:lnTo>
                <a:close/>
                <a:moveTo>
                  <a:pt x="317500" y="0"/>
                </a:moveTo>
                <a:cubicBezTo>
                  <a:pt x="492850" y="0"/>
                  <a:pt x="635000" y="142150"/>
                  <a:pt x="635000" y="317500"/>
                </a:cubicBezTo>
                <a:cubicBezTo>
                  <a:pt x="635000" y="492850"/>
                  <a:pt x="492850" y="635000"/>
                  <a:pt x="317500" y="635000"/>
                </a:cubicBezTo>
                <a:cubicBezTo>
                  <a:pt x="142150" y="635000"/>
                  <a:pt x="0" y="492850"/>
                  <a:pt x="0" y="317500"/>
                </a:cubicBezTo>
                <a:cubicBezTo>
                  <a:pt x="0" y="142150"/>
                  <a:pt x="142150" y="0"/>
                  <a:pt x="31750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5168900" y="5455488"/>
            <a:ext cx="1854200" cy="461665"/>
          </a:xfrm>
          <a:prstGeom prst="rect">
            <a:avLst/>
          </a:prstGeom>
          <a:noFill/>
        </p:spPr>
        <p:txBody>
          <a:bodyPr wrap="square" rtlCol="0">
            <a:spAutoFit/>
          </a:bodyPr>
          <a:lstStyle/>
          <a:p>
            <a:pPr algn="ctr"/>
            <a:r>
              <a:rPr lang="zh-CN" altLang="en-US" sz="2400" dirty="0">
                <a:solidFill>
                  <a:srgbClr val="404040"/>
                </a:solidFill>
                <a:cs typeface="+mn-ea"/>
                <a:sym typeface="+mn-lt"/>
              </a:rPr>
              <a:t>国际广场</a:t>
            </a:r>
            <a:endParaRPr lang="zh-CN" altLang="en-US" sz="2400" dirty="0">
              <a:solidFill>
                <a:srgbClr val="404040"/>
              </a:solidFill>
              <a:cs typeface="+mn-ea"/>
              <a:sym typeface="+mn-lt"/>
            </a:endParaRPr>
          </a:p>
        </p:txBody>
      </p:sp>
      <p:cxnSp>
        <p:nvCxnSpPr>
          <p:cNvPr id="14" name="直接连接符 13"/>
          <p:cNvCxnSpPr/>
          <p:nvPr/>
        </p:nvCxnSpPr>
        <p:spPr>
          <a:xfrm>
            <a:off x="5830190" y="5372944"/>
            <a:ext cx="512570" cy="0"/>
          </a:xfrm>
          <a:prstGeom prst="line">
            <a:avLst/>
          </a:prstGeom>
          <a:ln w="28575">
            <a:solidFill>
              <a:srgbClr val="FF1727"/>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 presetClass="entr" presetSubtype="8" accel="54000" fill="hold" nodeType="withEffect" p14:presetBounceEnd="56000">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14:bounceEnd="56000">
                                          <p:cBhvr additive="base">
                                            <p:cTn id="10" dur="2000" fill="hold"/>
                                            <p:tgtEl>
                                              <p:spTgt spid="5"/>
                                            </p:tgtEl>
                                            <p:attrNameLst>
                                              <p:attrName>ppt_x</p:attrName>
                                            </p:attrNameLst>
                                          </p:cBhvr>
                                          <p:tavLst>
                                            <p:tav tm="0">
                                              <p:val>
                                                <p:strVal val="0-#ppt_w/2"/>
                                              </p:val>
                                            </p:tav>
                                            <p:tav tm="100000">
                                              <p:val>
                                                <p:strVal val="#ppt_x"/>
                                              </p:val>
                                            </p:tav>
                                          </p:tavLst>
                                        </p:anim>
                                        <p:anim calcmode="lin" valueType="num" p14:bounceEnd="56000">
                                          <p:cBhvr additive="base">
                                            <p:cTn id="11" dur="20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8" accel="54000" fill="hold" nodeType="withEffect" p14:presetBounceEnd="56000">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14:bounceEnd="56000">
                                          <p:cBhvr additive="base">
                                            <p:cTn id="14" dur="2000" fill="hold"/>
                                            <p:tgtEl>
                                              <p:spTgt spid="6"/>
                                            </p:tgtEl>
                                            <p:attrNameLst>
                                              <p:attrName>ppt_x</p:attrName>
                                            </p:attrNameLst>
                                          </p:cBhvr>
                                          <p:tavLst>
                                            <p:tav tm="0">
                                              <p:val>
                                                <p:strVal val="0-#ppt_w/2"/>
                                              </p:val>
                                            </p:tav>
                                            <p:tav tm="100000">
                                              <p:val>
                                                <p:strVal val="#ppt_x"/>
                                              </p:val>
                                            </p:tav>
                                          </p:tavLst>
                                        </p:anim>
                                        <p:anim calcmode="lin" valueType="num" p14:bounceEnd="56000">
                                          <p:cBhvr additive="base">
                                            <p:cTn id="15" dur="2000" fill="hold"/>
                                            <p:tgtEl>
                                              <p:spTgt spid="6"/>
                                            </p:tgtEl>
                                            <p:attrNameLst>
                                              <p:attrName>ppt_y</p:attrName>
                                            </p:attrNameLst>
                                          </p:cBhvr>
                                          <p:tavLst>
                                            <p:tav tm="0">
                                              <p:val>
                                                <p:strVal val="#ppt_y"/>
                                              </p:val>
                                            </p:tav>
                                            <p:tav tm="100000">
                                              <p:val>
                                                <p:strVal val="#ppt_y"/>
                                              </p:val>
                                            </p:tav>
                                          </p:tavLst>
                                        </p:anim>
                                      </p:childTnLst>
                                    </p:cTn>
                                  </p:par>
                                  <p:par>
                                    <p:cTn id="16" presetID="2" presetClass="entr" presetSubtype="8" accel="54000" fill="hold" nodeType="withEffect" p14:presetBounceEnd="56000">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14:bounceEnd="56000">
                                          <p:cBhvr additive="base">
                                            <p:cTn id="18" dur="2000" fill="hold"/>
                                            <p:tgtEl>
                                              <p:spTgt spid="10"/>
                                            </p:tgtEl>
                                            <p:attrNameLst>
                                              <p:attrName>ppt_x</p:attrName>
                                            </p:attrNameLst>
                                          </p:cBhvr>
                                          <p:tavLst>
                                            <p:tav tm="0">
                                              <p:val>
                                                <p:strVal val="0-#ppt_w/2"/>
                                              </p:val>
                                            </p:tav>
                                            <p:tav tm="100000">
                                              <p:val>
                                                <p:strVal val="#ppt_x"/>
                                              </p:val>
                                            </p:tav>
                                          </p:tavLst>
                                        </p:anim>
                                        <p:anim calcmode="lin" valueType="num" p14:bounceEnd="56000">
                                          <p:cBhvr additive="base">
                                            <p:cTn id="19" dur="2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accel="54000" fill="hold" grpId="0" nodeType="withEffect" p14:presetBounceEnd="56000">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14:bounceEnd="56000">
                                          <p:cBhvr additive="base">
                                            <p:cTn id="22" dur="2000" fill="hold"/>
                                            <p:tgtEl>
                                              <p:spTgt spid="11"/>
                                            </p:tgtEl>
                                            <p:attrNameLst>
                                              <p:attrName>ppt_x</p:attrName>
                                            </p:attrNameLst>
                                          </p:cBhvr>
                                          <p:tavLst>
                                            <p:tav tm="0">
                                              <p:val>
                                                <p:strVal val="0-#ppt_w/2"/>
                                              </p:val>
                                            </p:tav>
                                            <p:tav tm="100000">
                                              <p:val>
                                                <p:strVal val="#ppt_x"/>
                                              </p:val>
                                            </p:tav>
                                          </p:tavLst>
                                        </p:anim>
                                        <p:anim calcmode="lin" valueType="num" p14:bounceEnd="56000">
                                          <p:cBhvr additive="base">
                                            <p:cTn id="23" dur="20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accel="54000" fill="hold" grpId="0" nodeType="withEffect" p14:presetBounceEnd="56000">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14:bounceEnd="56000">
                                          <p:cBhvr additive="base">
                                            <p:cTn id="26" dur="2000" fill="hold"/>
                                            <p:tgtEl>
                                              <p:spTgt spid="12"/>
                                            </p:tgtEl>
                                            <p:attrNameLst>
                                              <p:attrName>ppt_x</p:attrName>
                                            </p:attrNameLst>
                                          </p:cBhvr>
                                          <p:tavLst>
                                            <p:tav tm="0">
                                              <p:val>
                                                <p:strVal val="0-#ppt_w/2"/>
                                              </p:val>
                                            </p:tav>
                                            <p:tav tm="100000">
                                              <p:val>
                                                <p:strVal val="#ppt_x"/>
                                              </p:val>
                                            </p:tav>
                                          </p:tavLst>
                                        </p:anim>
                                        <p:anim calcmode="lin" valueType="num" p14:bounceEnd="56000">
                                          <p:cBhvr additive="base">
                                            <p:cTn id="27" dur="20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8" accel="54000" fill="hold" grpId="0" nodeType="withEffect" p14:presetBounceEnd="56000">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14:bounceEnd="56000">
                                          <p:cBhvr additive="base">
                                            <p:cTn id="30" dur="2000" fill="hold"/>
                                            <p:tgtEl>
                                              <p:spTgt spid="13"/>
                                            </p:tgtEl>
                                            <p:attrNameLst>
                                              <p:attrName>ppt_x</p:attrName>
                                            </p:attrNameLst>
                                          </p:cBhvr>
                                          <p:tavLst>
                                            <p:tav tm="0">
                                              <p:val>
                                                <p:strVal val="0-#ppt_w/2"/>
                                              </p:val>
                                            </p:tav>
                                            <p:tav tm="100000">
                                              <p:val>
                                                <p:strVal val="#ppt_x"/>
                                              </p:val>
                                            </p:tav>
                                          </p:tavLst>
                                        </p:anim>
                                        <p:anim calcmode="lin" valueType="num" p14:bounceEnd="56000">
                                          <p:cBhvr additive="base">
                                            <p:cTn id="31" dur="200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8" accel="54000" fill="hold" nodeType="withEffect" p14:presetBounceEnd="56000">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14:bounceEnd="56000">
                                          <p:cBhvr additive="base">
                                            <p:cTn id="34" dur="2000" fill="hold"/>
                                            <p:tgtEl>
                                              <p:spTgt spid="14"/>
                                            </p:tgtEl>
                                            <p:attrNameLst>
                                              <p:attrName>ppt_x</p:attrName>
                                            </p:attrNameLst>
                                          </p:cBhvr>
                                          <p:tavLst>
                                            <p:tav tm="0">
                                              <p:val>
                                                <p:strVal val="0-#ppt_w/2"/>
                                              </p:val>
                                            </p:tav>
                                            <p:tav tm="100000">
                                              <p:val>
                                                <p:strVal val="#ppt_x"/>
                                              </p:val>
                                            </p:tav>
                                          </p:tavLst>
                                        </p:anim>
                                        <p:anim calcmode="lin" valueType="num" p14:bounceEnd="56000">
                                          <p:cBhvr additive="base">
                                            <p:cTn id="35"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 presetClass="entr" presetSubtype="8" accel="5400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2000" fill="hold"/>
                                            <p:tgtEl>
                                              <p:spTgt spid="5"/>
                                            </p:tgtEl>
                                            <p:attrNameLst>
                                              <p:attrName>ppt_x</p:attrName>
                                            </p:attrNameLst>
                                          </p:cBhvr>
                                          <p:tavLst>
                                            <p:tav tm="0">
                                              <p:val>
                                                <p:strVal val="0-#ppt_w/2"/>
                                              </p:val>
                                            </p:tav>
                                            <p:tav tm="100000">
                                              <p:val>
                                                <p:strVal val="#ppt_x"/>
                                              </p:val>
                                            </p:tav>
                                          </p:tavLst>
                                        </p:anim>
                                        <p:anim calcmode="lin" valueType="num">
                                          <p:cBhvr additive="base">
                                            <p:cTn id="11" dur="20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8" accel="5400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2000" fill="hold"/>
                                            <p:tgtEl>
                                              <p:spTgt spid="6"/>
                                            </p:tgtEl>
                                            <p:attrNameLst>
                                              <p:attrName>ppt_x</p:attrName>
                                            </p:attrNameLst>
                                          </p:cBhvr>
                                          <p:tavLst>
                                            <p:tav tm="0">
                                              <p:val>
                                                <p:strVal val="0-#ppt_w/2"/>
                                              </p:val>
                                            </p:tav>
                                            <p:tav tm="100000">
                                              <p:val>
                                                <p:strVal val="#ppt_x"/>
                                              </p:val>
                                            </p:tav>
                                          </p:tavLst>
                                        </p:anim>
                                        <p:anim calcmode="lin" valueType="num">
                                          <p:cBhvr additive="base">
                                            <p:cTn id="15" dur="2000" fill="hold"/>
                                            <p:tgtEl>
                                              <p:spTgt spid="6"/>
                                            </p:tgtEl>
                                            <p:attrNameLst>
                                              <p:attrName>ppt_y</p:attrName>
                                            </p:attrNameLst>
                                          </p:cBhvr>
                                          <p:tavLst>
                                            <p:tav tm="0">
                                              <p:val>
                                                <p:strVal val="#ppt_y"/>
                                              </p:val>
                                            </p:tav>
                                            <p:tav tm="100000">
                                              <p:val>
                                                <p:strVal val="#ppt_y"/>
                                              </p:val>
                                            </p:tav>
                                          </p:tavLst>
                                        </p:anim>
                                      </p:childTnLst>
                                    </p:cTn>
                                  </p:par>
                                  <p:par>
                                    <p:cTn id="16" presetID="2" presetClass="entr" presetSubtype="8" accel="5400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2000" fill="hold"/>
                                            <p:tgtEl>
                                              <p:spTgt spid="10"/>
                                            </p:tgtEl>
                                            <p:attrNameLst>
                                              <p:attrName>ppt_x</p:attrName>
                                            </p:attrNameLst>
                                          </p:cBhvr>
                                          <p:tavLst>
                                            <p:tav tm="0">
                                              <p:val>
                                                <p:strVal val="0-#ppt_w/2"/>
                                              </p:val>
                                            </p:tav>
                                            <p:tav tm="100000">
                                              <p:val>
                                                <p:strVal val="#ppt_x"/>
                                              </p:val>
                                            </p:tav>
                                          </p:tavLst>
                                        </p:anim>
                                        <p:anim calcmode="lin" valueType="num">
                                          <p:cBhvr additive="base">
                                            <p:cTn id="19" dur="2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accel="5400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2000" fill="hold"/>
                                            <p:tgtEl>
                                              <p:spTgt spid="11"/>
                                            </p:tgtEl>
                                            <p:attrNameLst>
                                              <p:attrName>ppt_x</p:attrName>
                                            </p:attrNameLst>
                                          </p:cBhvr>
                                          <p:tavLst>
                                            <p:tav tm="0">
                                              <p:val>
                                                <p:strVal val="0-#ppt_w/2"/>
                                              </p:val>
                                            </p:tav>
                                            <p:tav tm="100000">
                                              <p:val>
                                                <p:strVal val="#ppt_x"/>
                                              </p:val>
                                            </p:tav>
                                          </p:tavLst>
                                        </p:anim>
                                        <p:anim calcmode="lin" valueType="num">
                                          <p:cBhvr additive="base">
                                            <p:cTn id="23" dur="20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accel="5400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2000" fill="hold"/>
                                            <p:tgtEl>
                                              <p:spTgt spid="12"/>
                                            </p:tgtEl>
                                            <p:attrNameLst>
                                              <p:attrName>ppt_x</p:attrName>
                                            </p:attrNameLst>
                                          </p:cBhvr>
                                          <p:tavLst>
                                            <p:tav tm="0">
                                              <p:val>
                                                <p:strVal val="0-#ppt_w/2"/>
                                              </p:val>
                                            </p:tav>
                                            <p:tav tm="100000">
                                              <p:val>
                                                <p:strVal val="#ppt_x"/>
                                              </p:val>
                                            </p:tav>
                                          </p:tavLst>
                                        </p:anim>
                                        <p:anim calcmode="lin" valueType="num">
                                          <p:cBhvr additive="base">
                                            <p:cTn id="27" dur="20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8" accel="5400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2000" fill="hold"/>
                                            <p:tgtEl>
                                              <p:spTgt spid="13"/>
                                            </p:tgtEl>
                                            <p:attrNameLst>
                                              <p:attrName>ppt_x</p:attrName>
                                            </p:attrNameLst>
                                          </p:cBhvr>
                                          <p:tavLst>
                                            <p:tav tm="0">
                                              <p:val>
                                                <p:strVal val="0-#ppt_w/2"/>
                                              </p:val>
                                            </p:tav>
                                            <p:tav tm="100000">
                                              <p:val>
                                                <p:strVal val="#ppt_x"/>
                                              </p:val>
                                            </p:tav>
                                          </p:tavLst>
                                        </p:anim>
                                        <p:anim calcmode="lin" valueType="num">
                                          <p:cBhvr additive="base">
                                            <p:cTn id="31" dur="200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8" accel="5400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2000" fill="hold"/>
                                            <p:tgtEl>
                                              <p:spTgt spid="14"/>
                                            </p:tgtEl>
                                            <p:attrNameLst>
                                              <p:attrName>ppt_x</p:attrName>
                                            </p:attrNameLst>
                                          </p:cBhvr>
                                          <p:tavLst>
                                            <p:tav tm="0">
                                              <p:val>
                                                <p:strVal val="0-#ppt_w/2"/>
                                              </p:val>
                                            </p:tav>
                                            <p:tav tm="100000">
                                              <p:val>
                                                <p:strVal val="#ppt_x"/>
                                              </p:val>
                                            </p:tav>
                                          </p:tavLst>
                                        </p:anim>
                                        <p:anim calcmode="lin" valueType="num">
                                          <p:cBhvr additive="base">
                                            <p:cTn id="35"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sp>
        <p:nvSpPr>
          <p:cNvPr id="5" name="矩形 4"/>
          <p:cNvSpPr/>
          <p:nvPr/>
        </p:nvSpPr>
        <p:spPr>
          <a:xfrm>
            <a:off x="0" y="0"/>
            <a:ext cx="12192000" cy="6858000"/>
          </a:xfrm>
          <a:prstGeom prst="rect">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useBgFill="1">
        <p:nvSpPr>
          <p:cNvPr id="6" name="PA_椭圆 2"/>
          <p:cNvSpPr/>
          <p:nvPr>
            <p:custDataLst>
              <p:tags r:id="rId1"/>
            </p:custDataLst>
          </p:nvPr>
        </p:nvSpPr>
        <p:spPr>
          <a:xfrm>
            <a:off x="5015843" y="2379785"/>
            <a:ext cx="2098431" cy="2098431"/>
          </a:xfrm>
          <a:prstGeom prst="ellipse">
            <a:avLst/>
          </a:prstGeom>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798966" y="2162908"/>
            <a:ext cx="2532185" cy="2532185"/>
          </a:xfrm>
          <a:prstGeom prst="ellipse">
            <a:avLst/>
          </a:prstGeom>
          <a:noFill/>
          <a:ln>
            <a:solidFill>
              <a:srgbClr val="203A50">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PA_弧形 4"/>
          <p:cNvSpPr/>
          <p:nvPr>
            <p:custDataLst>
              <p:tags r:id="rId2"/>
            </p:custDataLst>
          </p:nvPr>
        </p:nvSpPr>
        <p:spPr>
          <a:xfrm>
            <a:off x="4089720" y="1453662"/>
            <a:ext cx="3950677" cy="3950677"/>
          </a:xfrm>
          <a:prstGeom prst="arc">
            <a:avLst>
              <a:gd name="adj1" fmla="val 16200000"/>
              <a:gd name="adj2" fmla="val 10738704"/>
            </a:avLst>
          </a:prstGeom>
          <a:ln>
            <a:solidFill>
              <a:srgbClr val="203A50">
                <a:alpha val="52000"/>
              </a:srgbClr>
            </a:solid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flipH="1">
            <a:off x="3420758" y="784700"/>
            <a:ext cx="5288600" cy="5288600"/>
          </a:xfrm>
          <a:prstGeom prst="arc">
            <a:avLst>
              <a:gd name="adj1" fmla="val 16200000"/>
              <a:gd name="adj2" fmla="val 5384950"/>
            </a:avLst>
          </a:prstGeom>
          <a:ln>
            <a:solidFill>
              <a:srgbClr val="203A50">
                <a:alpha val="39000"/>
              </a:srgbClr>
            </a:solid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椭圆 12"/>
          <p:cNvSpPr/>
          <p:nvPr/>
        </p:nvSpPr>
        <p:spPr>
          <a:xfrm>
            <a:off x="2094637" y="-541421"/>
            <a:ext cx="7940842" cy="7940842"/>
          </a:xfrm>
          <a:prstGeom prst="ellipse">
            <a:avLst/>
          </a:prstGeom>
          <a:noFill/>
          <a:ln>
            <a:solidFill>
              <a:srgbClr val="203A50">
                <a:alpha val="14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椭圆 13"/>
          <p:cNvSpPr/>
          <p:nvPr/>
        </p:nvSpPr>
        <p:spPr>
          <a:xfrm>
            <a:off x="2536267" y="-99791"/>
            <a:ext cx="7057582" cy="7057582"/>
          </a:xfrm>
          <a:prstGeom prst="ellipse">
            <a:avLst/>
          </a:prstGeom>
          <a:noFill/>
          <a:ln>
            <a:solidFill>
              <a:srgbClr val="203A50">
                <a:alpha val="28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PA_椭圆 8"/>
          <p:cNvSpPr/>
          <p:nvPr>
            <p:custDataLst>
              <p:tags r:id="rId3"/>
            </p:custDataLst>
          </p:nvPr>
        </p:nvSpPr>
        <p:spPr>
          <a:xfrm>
            <a:off x="4731558" y="3346450"/>
            <a:ext cx="139700" cy="139700"/>
          </a:xfrm>
          <a:prstGeom prst="ellipse">
            <a:avLst/>
          </a:prstGeom>
          <a:solidFill>
            <a:srgbClr val="203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椭圆 15"/>
          <p:cNvSpPr/>
          <p:nvPr/>
        </p:nvSpPr>
        <p:spPr>
          <a:xfrm>
            <a:off x="7346550" y="4809983"/>
            <a:ext cx="139700" cy="139700"/>
          </a:xfrm>
          <a:prstGeom prst="ellipse">
            <a:avLst/>
          </a:prstGeom>
          <a:solidFill>
            <a:srgbClr val="203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椭圆 16"/>
          <p:cNvSpPr/>
          <p:nvPr/>
        </p:nvSpPr>
        <p:spPr>
          <a:xfrm>
            <a:off x="4591858" y="1136649"/>
            <a:ext cx="139700" cy="139700"/>
          </a:xfrm>
          <a:prstGeom prst="ellipse">
            <a:avLst/>
          </a:prstGeom>
          <a:solidFill>
            <a:srgbClr val="203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椭圆 17"/>
          <p:cNvSpPr/>
          <p:nvPr/>
        </p:nvSpPr>
        <p:spPr>
          <a:xfrm>
            <a:off x="2698890" y="2093058"/>
            <a:ext cx="139700" cy="139700"/>
          </a:xfrm>
          <a:prstGeom prst="ellipse">
            <a:avLst/>
          </a:prstGeom>
          <a:solidFill>
            <a:srgbClr val="203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椭圆 18"/>
          <p:cNvSpPr/>
          <p:nvPr/>
        </p:nvSpPr>
        <p:spPr>
          <a:xfrm>
            <a:off x="8721390" y="5590237"/>
            <a:ext cx="139700" cy="139700"/>
          </a:xfrm>
          <a:prstGeom prst="ellipse">
            <a:avLst/>
          </a:prstGeom>
          <a:solidFill>
            <a:srgbClr val="203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文本框 19"/>
          <p:cNvSpPr txBox="1"/>
          <p:nvPr/>
        </p:nvSpPr>
        <p:spPr>
          <a:xfrm>
            <a:off x="5356499" y="2975581"/>
            <a:ext cx="1540518" cy="830997"/>
          </a:xfrm>
          <a:prstGeom prst="rect">
            <a:avLst/>
          </a:prstGeom>
          <a:noFill/>
        </p:spPr>
        <p:txBody>
          <a:bodyPr vert="horz" wrap="square" rtlCol="0">
            <a:spAutoFit/>
          </a:bodyPr>
          <a:lstStyle/>
          <a:p>
            <a:pPr algn="dist"/>
            <a:r>
              <a:rPr lang="zh-CN" altLang="en-US" sz="4800" b="1" dirty="0">
                <a:solidFill>
                  <a:schemeClr val="accent3">
                    <a:lumMod val="75000"/>
                  </a:schemeClr>
                </a:solidFill>
                <a:effectLst>
                  <a:outerShdw blurRad="63500" dist="63500" dir="2700000" sx="101000" sy="101000" algn="tl" rotWithShape="0">
                    <a:prstClr val="black">
                      <a:alpha val="13000"/>
                    </a:prstClr>
                  </a:outerShdw>
                </a:effectLst>
                <a:latin typeface="+mj-ea"/>
                <a:ea typeface="+mj-ea"/>
              </a:rPr>
              <a:t>目录</a:t>
            </a:r>
            <a:endParaRPr lang="zh-CN" altLang="en-US" sz="4800" b="1" dirty="0">
              <a:solidFill>
                <a:schemeClr val="accent3">
                  <a:lumMod val="75000"/>
                </a:schemeClr>
              </a:solidFill>
              <a:effectLst>
                <a:outerShdw blurRad="63500" dist="63500" dir="2700000" sx="101000" sy="101000" algn="tl" rotWithShape="0">
                  <a:prstClr val="black">
                    <a:alpha val="13000"/>
                  </a:prstClr>
                </a:outerShdw>
              </a:effectLst>
              <a:latin typeface="+mj-ea"/>
              <a:ea typeface="+mj-ea"/>
            </a:endParaRPr>
          </a:p>
        </p:txBody>
      </p:sp>
      <p:grpSp>
        <p:nvGrpSpPr>
          <p:cNvPr id="21" name="PA_组合 26"/>
          <p:cNvGrpSpPr/>
          <p:nvPr>
            <p:custDataLst>
              <p:tags r:id="rId4"/>
            </p:custDataLst>
          </p:nvPr>
        </p:nvGrpSpPr>
        <p:grpSpPr>
          <a:xfrm>
            <a:off x="7295055" y="1774221"/>
            <a:ext cx="637674" cy="637674"/>
            <a:chOff x="7295055" y="1774221"/>
            <a:chExt cx="637674" cy="637674"/>
          </a:xfrm>
        </p:grpSpPr>
        <p:sp>
          <p:nvSpPr>
            <p:cNvPr id="22" name="椭圆 21"/>
            <p:cNvSpPr/>
            <p:nvPr/>
          </p:nvSpPr>
          <p:spPr>
            <a:xfrm>
              <a:off x="7295055" y="1774221"/>
              <a:ext cx="637674" cy="637674"/>
            </a:xfrm>
            <a:prstGeom prst="ellipse">
              <a:avLst/>
            </a:prstGeom>
            <a:blipFill dpi="0" rotWithShape="0">
              <a:blip r:embed="rId5" cstate="print">
                <a:lum/>
              </a:blip>
              <a:srcRect/>
              <a:stretch>
                <a:fillRect/>
              </a:stretch>
            </a:blipFill>
            <a:ln>
              <a:noFill/>
            </a:ln>
            <a:effectLst>
              <a:outerShdw blurRad="63500" sx="101000" sy="101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文本框 22"/>
            <p:cNvSpPr txBox="1"/>
            <p:nvPr/>
          </p:nvSpPr>
          <p:spPr>
            <a:xfrm>
              <a:off x="7400777" y="1908392"/>
              <a:ext cx="426231" cy="369332"/>
            </a:xfrm>
            <a:prstGeom prst="rect">
              <a:avLst/>
            </a:prstGeom>
            <a:noFill/>
          </p:spPr>
          <p:txBody>
            <a:bodyPr wrap="square" rtlCol="0">
              <a:spAutoFit/>
            </a:bodyPr>
            <a:lstStyle/>
            <a:p>
              <a:pPr algn="dist"/>
              <a:r>
                <a:rPr lang="en-US" altLang="zh-CN" dirty="0">
                  <a:latin typeface="Impact" panose="020B0806030902050204" pitchFamily="34" charset="0"/>
                </a:rPr>
                <a:t>01</a:t>
              </a:r>
              <a:endParaRPr lang="zh-CN" altLang="en-US" dirty="0">
                <a:latin typeface="Impact" panose="020B0806030902050204" pitchFamily="34" charset="0"/>
              </a:endParaRPr>
            </a:p>
          </p:txBody>
        </p:sp>
      </p:grpSp>
      <p:grpSp>
        <p:nvGrpSpPr>
          <p:cNvPr id="24" name="组合 23"/>
          <p:cNvGrpSpPr/>
          <p:nvPr/>
        </p:nvGrpSpPr>
        <p:grpSpPr>
          <a:xfrm>
            <a:off x="5746221" y="5741969"/>
            <a:ext cx="637674" cy="637674"/>
            <a:chOff x="5746221" y="5741969"/>
            <a:chExt cx="637674" cy="637674"/>
          </a:xfrm>
        </p:grpSpPr>
        <p:sp>
          <p:nvSpPr>
            <p:cNvPr id="25" name="椭圆 24"/>
            <p:cNvSpPr/>
            <p:nvPr/>
          </p:nvSpPr>
          <p:spPr>
            <a:xfrm>
              <a:off x="5746221" y="5741969"/>
              <a:ext cx="637674" cy="637674"/>
            </a:xfrm>
            <a:prstGeom prst="ellipse">
              <a:avLst/>
            </a:prstGeom>
            <a:solidFill>
              <a:schemeClr val="accent5">
                <a:lumMod val="75000"/>
              </a:schemeClr>
            </a:solidFill>
            <a:ln>
              <a:noFill/>
            </a:ln>
            <a:effectLst>
              <a:outerShdw blurRad="63500" sx="101000" sy="101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26" name="文本框 25"/>
            <p:cNvSpPr txBox="1"/>
            <p:nvPr/>
          </p:nvSpPr>
          <p:spPr>
            <a:xfrm>
              <a:off x="5851943" y="5876140"/>
              <a:ext cx="426231" cy="369332"/>
            </a:xfrm>
            <a:prstGeom prst="rect">
              <a:avLst/>
            </a:prstGeom>
            <a:noFill/>
          </p:spPr>
          <p:txBody>
            <a:bodyPr wrap="square" rtlCol="0">
              <a:spAutoFit/>
            </a:bodyPr>
            <a:lstStyle/>
            <a:p>
              <a:pPr algn="dist"/>
              <a:r>
                <a:rPr lang="en-US" altLang="zh-CN" dirty="0">
                  <a:solidFill>
                    <a:schemeClr val="bg1"/>
                  </a:solidFill>
                  <a:latin typeface="Impact" panose="020B0806030902050204" pitchFamily="34" charset="0"/>
                </a:rPr>
                <a:t>02</a:t>
              </a:r>
              <a:endParaRPr lang="zh-CN" altLang="en-US" dirty="0">
                <a:solidFill>
                  <a:schemeClr val="bg1"/>
                </a:solidFill>
                <a:latin typeface="Impact" panose="020B0806030902050204" pitchFamily="34" charset="0"/>
              </a:endParaRPr>
            </a:p>
          </p:txBody>
        </p:sp>
      </p:grpSp>
      <p:grpSp>
        <p:nvGrpSpPr>
          <p:cNvPr id="27" name="组合 26"/>
          <p:cNvGrpSpPr/>
          <p:nvPr/>
        </p:nvGrpSpPr>
        <p:grpSpPr>
          <a:xfrm>
            <a:off x="9050961" y="2967417"/>
            <a:ext cx="1037647" cy="1037647"/>
            <a:chOff x="9050961" y="2967417"/>
            <a:chExt cx="1037647" cy="1037647"/>
          </a:xfrm>
          <a:solidFill>
            <a:schemeClr val="accent2">
              <a:lumMod val="75000"/>
            </a:schemeClr>
          </a:solidFill>
        </p:grpSpPr>
        <p:sp>
          <p:nvSpPr>
            <p:cNvPr id="28" name="椭圆 27"/>
            <p:cNvSpPr/>
            <p:nvPr/>
          </p:nvSpPr>
          <p:spPr>
            <a:xfrm>
              <a:off x="9050961" y="2967417"/>
              <a:ext cx="1037647" cy="1037647"/>
            </a:xfrm>
            <a:prstGeom prst="ellipse">
              <a:avLst/>
            </a:prstGeom>
            <a:grpFill/>
            <a:ln>
              <a:noFill/>
            </a:ln>
            <a:effectLst>
              <a:outerShdw blurRad="63500" sx="101000" sy="101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29" name="文本框 28"/>
            <p:cNvSpPr txBox="1"/>
            <p:nvPr/>
          </p:nvSpPr>
          <p:spPr>
            <a:xfrm>
              <a:off x="9300432" y="3255408"/>
              <a:ext cx="538704" cy="461665"/>
            </a:xfrm>
            <a:prstGeom prst="rect">
              <a:avLst/>
            </a:prstGeom>
            <a:grpFill/>
          </p:spPr>
          <p:txBody>
            <a:bodyPr wrap="square" rtlCol="0">
              <a:spAutoFit/>
            </a:bodyPr>
            <a:lstStyle/>
            <a:p>
              <a:pPr algn="dist"/>
              <a:r>
                <a:rPr lang="en-US" altLang="zh-CN" sz="2400" dirty="0">
                  <a:solidFill>
                    <a:schemeClr val="bg1"/>
                  </a:solidFill>
                  <a:latin typeface="Impact" panose="020B0806030902050204" pitchFamily="34" charset="0"/>
                </a:rPr>
                <a:t>03</a:t>
              </a:r>
              <a:endParaRPr lang="zh-CN" altLang="en-US" sz="2400" dirty="0">
                <a:solidFill>
                  <a:schemeClr val="bg1"/>
                </a:solidFill>
                <a:latin typeface="Impact" panose="020B0806030902050204" pitchFamily="34" charset="0"/>
              </a:endParaRPr>
            </a:p>
          </p:txBody>
        </p:sp>
      </p:grpSp>
      <p:grpSp>
        <p:nvGrpSpPr>
          <p:cNvPr id="30" name="组合 29"/>
          <p:cNvGrpSpPr/>
          <p:nvPr/>
        </p:nvGrpSpPr>
        <p:grpSpPr>
          <a:xfrm>
            <a:off x="2031402" y="4278328"/>
            <a:ext cx="1310911" cy="1310911"/>
            <a:chOff x="2031402" y="4278328"/>
            <a:chExt cx="1310911" cy="1310911"/>
          </a:xfrm>
        </p:grpSpPr>
        <p:sp>
          <p:nvSpPr>
            <p:cNvPr id="31" name="椭圆 30"/>
            <p:cNvSpPr/>
            <p:nvPr/>
          </p:nvSpPr>
          <p:spPr>
            <a:xfrm>
              <a:off x="2031402" y="4278328"/>
              <a:ext cx="1310911" cy="1310911"/>
            </a:xfrm>
            <a:prstGeom prst="ellipse">
              <a:avLst/>
            </a:prstGeom>
            <a:blipFill dpi="0" rotWithShape="0">
              <a:blip r:embed="rId6" cstate="print">
                <a:lum/>
              </a:blip>
              <a:srcRect/>
              <a:stretch>
                <a:fillRect/>
              </a:stretch>
            </a:blipFill>
            <a:ln>
              <a:noFill/>
            </a:ln>
            <a:effectLst>
              <a:outerShdw blurRad="63500" sx="101000" sy="101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2" name="文本框 31"/>
            <p:cNvSpPr txBox="1"/>
            <p:nvPr/>
          </p:nvSpPr>
          <p:spPr>
            <a:xfrm>
              <a:off x="2417505" y="4702951"/>
              <a:ext cx="538704" cy="461665"/>
            </a:xfrm>
            <a:prstGeom prst="rect">
              <a:avLst/>
            </a:prstGeom>
            <a:noFill/>
          </p:spPr>
          <p:txBody>
            <a:bodyPr wrap="square" rtlCol="0">
              <a:spAutoFit/>
            </a:bodyPr>
            <a:lstStyle/>
            <a:p>
              <a:pPr algn="dist"/>
              <a:r>
                <a:rPr lang="en-US" altLang="zh-CN" sz="2400" dirty="0">
                  <a:latin typeface="Impact" panose="020B0806030902050204" pitchFamily="34" charset="0"/>
                </a:rPr>
                <a:t>04</a:t>
              </a:r>
              <a:endParaRPr lang="zh-CN" altLang="en-US" sz="2400" dirty="0">
                <a:latin typeface="Impact" panose="020B0806030902050204" pitchFamily="34" charset="0"/>
              </a:endParaRPr>
            </a:p>
          </p:txBody>
        </p:sp>
      </p:grpSp>
      <p:sp>
        <p:nvSpPr>
          <p:cNvPr id="33" name="TextBox 11"/>
          <p:cNvSpPr txBox="1"/>
          <p:nvPr/>
        </p:nvSpPr>
        <p:spPr>
          <a:xfrm>
            <a:off x="8107805" y="1603502"/>
            <a:ext cx="1954381" cy="400110"/>
          </a:xfrm>
          <a:prstGeom prst="rect">
            <a:avLst/>
          </a:prstGeom>
          <a:noFill/>
        </p:spPr>
        <p:txBody>
          <a:bodyPr wrap="none" rtlCol="0">
            <a:spAutoFit/>
          </a:bodyPr>
          <a:lstStyle/>
          <a:p>
            <a:r>
              <a:rPr lang="zh-CN" altLang="en-US" sz="2000" b="1" spc="300" dirty="0">
                <a:solidFill>
                  <a:schemeClr val="accent1">
                    <a:lumMod val="75000"/>
                  </a:schemeClr>
                </a:solidFill>
                <a:latin typeface="+mj-ea"/>
                <a:ea typeface="+mj-ea"/>
              </a:rPr>
              <a:t>输入你的标题</a:t>
            </a:r>
            <a:endParaRPr lang="id-ID" sz="2000" b="1" spc="300" dirty="0">
              <a:solidFill>
                <a:schemeClr val="accent1">
                  <a:lumMod val="75000"/>
                </a:schemeClr>
              </a:solidFill>
              <a:latin typeface="+mj-ea"/>
              <a:ea typeface="+mj-ea"/>
            </a:endParaRPr>
          </a:p>
        </p:txBody>
      </p:sp>
      <p:sp>
        <p:nvSpPr>
          <p:cNvPr id="34" name="Rectangle 12"/>
          <p:cNvSpPr/>
          <p:nvPr/>
        </p:nvSpPr>
        <p:spPr>
          <a:xfrm>
            <a:off x="8107805" y="1970877"/>
            <a:ext cx="2669718" cy="613694"/>
          </a:xfrm>
          <a:prstGeom prst="rect">
            <a:avLst/>
          </a:prstGeom>
        </p:spPr>
        <p:txBody>
          <a:bodyPr wrap="square">
            <a:spAutoFit/>
          </a:bodyPr>
          <a:lstStyle/>
          <a:p>
            <a:pPr algn="just">
              <a:lnSpc>
                <a:spcPct val="150000"/>
              </a:lnSpc>
            </a:pPr>
            <a:r>
              <a:rPr lang="zh-CN" altLang="en-US" sz="1200" spc="300" dirty="0">
                <a:solidFill>
                  <a:schemeClr val="bg1">
                    <a:lumMod val="65000"/>
                  </a:schemeClr>
                </a:solidFill>
                <a:latin typeface="+mj-ea"/>
                <a:ea typeface="+mj-ea"/>
              </a:rPr>
              <a:t>详细内容</a:t>
            </a:r>
            <a:r>
              <a:rPr lang="en-US" altLang="zh-CN" sz="1200" spc="300" dirty="0">
                <a:solidFill>
                  <a:schemeClr val="bg1">
                    <a:lumMod val="65000"/>
                  </a:schemeClr>
                </a:solidFill>
                <a:latin typeface="+mj-ea"/>
                <a:ea typeface="+mj-ea"/>
              </a:rPr>
              <a:t>……</a:t>
            </a:r>
            <a:r>
              <a:rPr lang="zh-CN" altLang="en-US" sz="1200" spc="300" dirty="0">
                <a:solidFill>
                  <a:schemeClr val="bg1">
                    <a:lumMod val="65000"/>
                  </a:schemeClr>
                </a:solidFill>
                <a:latin typeface="+mj-ea"/>
                <a:ea typeface="+mj-ea"/>
              </a:rPr>
              <a:t>点击输入本栏的具体文字。</a:t>
            </a:r>
            <a:endParaRPr lang="id-ID" sz="1200" spc="300" dirty="0">
              <a:solidFill>
                <a:schemeClr val="bg1">
                  <a:lumMod val="65000"/>
                </a:schemeClr>
              </a:solidFill>
              <a:latin typeface="+mj-ea"/>
              <a:ea typeface="+mj-ea"/>
            </a:endParaRPr>
          </a:p>
        </p:txBody>
      </p:sp>
      <p:sp>
        <p:nvSpPr>
          <p:cNvPr id="35" name="TextBox 11"/>
          <p:cNvSpPr txBox="1"/>
          <p:nvPr/>
        </p:nvSpPr>
        <p:spPr>
          <a:xfrm>
            <a:off x="6676640" y="5639359"/>
            <a:ext cx="1954381" cy="400110"/>
          </a:xfrm>
          <a:prstGeom prst="rect">
            <a:avLst/>
          </a:prstGeom>
          <a:noFill/>
        </p:spPr>
        <p:txBody>
          <a:bodyPr wrap="none" rtlCol="0">
            <a:spAutoFit/>
          </a:bodyPr>
          <a:lstStyle/>
          <a:p>
            <a:r>
              <a:rPr lang="zh-CN" altLang="en-US" sz="2000" b="1" spc="300" dirty="0">
                <a:solidFill>
                  <a:schemeClr val="accent1">
                    <a:lumMod val="75000"/>
                  </a:schemeClr>
                </a:solidFill>
                <a:latin typeface="+mj-ea"/>
                <a:ea typeface="+mj-ea"/>
              </a:rPr>
              <a:t>输入你的标题</a:t>
            </a:r>
            <a:endParaRPr lang="id-ID" sz="2000" b="1" spc="300" dirty="0">
              <a:solidFill>
                <a:schemeClr val="accent1">
                  <a:lumMod val="75000"/>
                </a:schemeClr>
              </a:solidFill>
              <a:latin typeface="+mj-ea"/>
              <a:ea typeface="+mj-ea"/>
            </a:endParaRPr>
          </a:p>
        </p:txBody>
      </p:sp>
      <p:sp>
        <p:nvSpPr>
          <p:cNvPr id="36" name="Rectangle 12"/>
          <p:cNvSpPr/>
          <p:nvPr/>
        </p:nvSpPr>
        <p:spPr>
          <a:xfrm>
            <a:off x="6676640" y="6006734"/>
            <a:ext cx="2669718" cy="613694"/>
          </a:xfrm>
          <a:prstGeom prst="rect">
            <a:avLst/>
          </a:prstGeom>
        </p:spPr>
        <p:txBody>
          <a:bodyPr wrap="square">
            <a:spAutoFit/>
          </a:bodyPr>
          <a:lstStyle/>
          <a:p>
            <a:pPr algn="just">
              <a:lnSpc>
                <a:spcPct val="150000"/>
              </a:lnSpc>
            </a:pPr>
            <a:r>
              <a:rPr lang="zh-CN" altLang="en-US" sz="1200" spc="300" dirty="0">
                <a:solidFill>
                  <a:schemeClr val="bg1">
                    <a:lumMod val="65000"/>
                  </a:schemeClr>
                </a:solidFill>
                <a:latin typeface="+mj-ea"/>
                <a:ea typeface="+mj-ea"/>
              </a:rPr>
              <a:t>详细内容</a:t>
            </a:r>
            <a:r>
              <a:rPr lang="en-US" altLang="zh-CN" sz="1200" spc="300" dirty="0">
                <a:solidFill>
                  <a:schemeClr val="bg1">
                    <a:lumMod val="65000"/>
                  </a:schemeClr>
                </a:solidFill>
                <a:latin typeface="+mj-ea"/>
                <a:ea typeface="+mj-ea"/>
              </a:rPr>
              <a:t>……</a:t>
            </a:r>
            <a:r>
              <a:rPr lang="zh-CN" altLang="en-US" sz="1200" spc="300" dirty="0">
                <a:solidFill>
                  <a:schemeClr val="bg1">
                    <a:lumMod val="65000"/>
                  </a:schemeClr>
                </a:solidFill>
                <a:latin typeface="+mj-ea"/>
                <a:ea typeface="+mj-ea"/>
              </a:rPr>
              <a:t>点击输入本栏的具体文字。</a:t>
            </a:r>
            <a:endParaRPr lang="id-ID" sz="1200" spc="300" dirty="0">
              <a:solidFill>
                <a:schemeClr val="bg1">
                  <a:lumMod val="65000"/>
                </a:schemeClr>
              </a:solidFill>
              <a:latin typeface="+mj-ea"/>
              <a:ea typeface="+mj-ea"/>
            </a:endParaRPr>
          </a:p>
        </p:txBody>
      </p:sp>
      <p:sp>
        <p:nvSpPr>
          <p:cNvPr id="37" name="TextBox 11"/>
          <p:cNvSpPr txBox="1"/>
          <p:nvPr/>
        </p:nvSpPr>
        <p:spPr>
          <a:xfrm>
            <a:off x="514814" y="3118775"/>
            <a:ext cx="1954381" cy="400110"/>
          </a:xfrm>
          <a:prstGeom prst="rect">
            <a:avLst/>
          </a:prstGeom>
          <a:noFill/>
        </p:spPr>
        <p:txBody>
          <a:bodyPr wrap="none" rtlCol="0">
            <a:spAutoFit/>
          </a:bodyPr>
          <a:lstStyle/>
          <a:p>
            <a:r>
              <a:rPr lang="zh-CN" altLang="en-US" sz="2000" b="1" spc="300" dirty="0">
                <a:solidFill>
                  <a:schemeClr val="accent1">
                    <a:lumMod val="75000"/>
                  </a:schemeClr>
                </a:solidFill>
                <a:latin typeface="+mj-ea"/>
                <a:ea typeface="+mj-ea"/>
              </a:rPr>
              <a:t>输入你的标题</a:t>
            </a:r>
            <a:endParaRPr lang="id-ID" sz="2000" b="1" spc="300" dirty="0">
              <a:solidFill>
                <a:schemeClr val="accent1">
                  <a:lumMod val="75000"/>
                </a:schemeClr>
              </a:solidFill>
              <a:latin typeface="+mj-ea"/>
              <a:ea typeface="+mj-ea"/>
            </a:endParaRPr>
          </a:p>
        </p:txBody>
      </p:sp>
      <p:sp>
        <p:nvSpPr>
          <p:cNvPr id="38" name="Rectangle 12"/>
          <p:cNvSpPr/>
          <p:nvPr/>
        </p:nvSpPr>
        <p:spPr>
          <a:xfrm>
            <a:off x="514814" y="3486150"/>
            <a:ext cx="2669718" cy="613694"/>
          </a:xfrm>
          <a:prstGeom prst="rect">
            <a:avLst/>
          </a:prstGeom>
        </p:spPr>
        <p:txBody>
          <a:bodyPr wrap="square">
            <a:spAutoFit/>
          </a:bodyPr>
          <a:lstStyle/>
          <a:p>
            <a:pPr algn="just">
              <a:lnSpc>
                <a:spcPct val="150000"/>
              </a:lnSpc>
            </a:pPr>
            <a:r>
              <a:rPr lang="zh-CN" altLang="en-US" sz="1200" spc="300" dirty="0">
                <a:solidFill>
                  <a:schemeClr val="bg1">
                    <a:lumMod val="65000"/>
                  </a:schemeClr>
                </a:solidFill>
                <a:latin typeface="+mj-ea"/>
                <a:ea typeface="+mj-ea"/>
              </a:rPr>
              <a:t>详细内容</a:t>
            </a:r>
            <a:r>
              <a:rPr lang="en-US" altLang="zh-CN" sz="1200" spc="300" dirty="0">
                <a:solidFill>
                  <a:schemeClr val="bg1">
                    <a:lumMod val="65000"/>
                  </a:schemeClr>
                </a:solidFill>
                <a:latin typeface="+mj-ea"/>
                <a:ea typeface="+mj-ea"/>
              </a:rPr>
              <a:t>……</a:t>
            </a:r>
            <a:r>
              <a:rPr lang="zh-CN" altLang="en-US" sz="1200" spc="300" dirty="0">
                <a:solidFill>
                  <a:schemeClr val="bg1">
                    <a:lumMod val="65000"/>
                  </a:schemeClr>
                </a:solidFill>
                <a:latin typeface="+mj-ea"/>
                <a:ea typeface="+mj-ea"/>
              </a:rPr>
              <a:t>点击输入本栏的具体文字。</a:t>
            </a:r>
            <a:endParaRPr lang="id-ID" sz="1200" spc="300" dirty="0">
              <a:solidFill>
                <a:schemeClr val="bg1">
                  <a:lumMod val="65000"/>
                </a:schemeClr>
              </a:solidFill>
              <a:latin typeface="+mj-ea"/>
              <a:ea typeface="+mj-ea"/>
            </a:endParaRPr>
          </a:p>
        </p:txBody>
      </p:sp>
      <p:sp>
        <p:nvSpPr>
          <p:cNvPr id="39" name="TextBox 11"/>
          <p:cNvSpPr txBox="1"/>
          <p:nvPr/>
        </p:nvSpPr>
        <p:spPr>
          <a:xfrm>
            <a:off x="9253122" y="4188073"/>
            <a:ext cx="1954381" cy="400110"/>
          </a:xfrm>
          <a:prstGeom prst="rect">
            <a:avLst/>
          </a:prstGeom>
          <a:noFill/>
        </p:spPr>
        <p:txBody>
          <a:bodyPr wrap="none" rtlCol="0">
            <a:spAutoFit/>
          </a:bodyPr>
          <a:lstStyle/>
          <a:p>
            <a:r>
              <a:rPr lang="zh-CN" altLang="en-US" sz="2000" b="1" spc="300" dirty="0">
                <a:solidFill>
                  <a:schemeClr val="accent1">
                    <a:lumMod val="75000"/>
                  </a:schemeClr>
                </a:solidFill>
                <a:latin typeface="+mj-ea"/>
                <a:ea typeface="+mj-ea"/>
              </a:rPr>
              <a:t>输入你的标题</a:t>
            </a:r>
            <a:endParaRPr lang="id-ID" sz="2000" b="1" spc="300" dirty="0">
              <a:solidFill>
                <a:schemeClr val="accent1">
                  <a:lumMod val="75000"/>
                </a:schemeClr>
              </a:solidFill>
              <a:latin typeface="+mj-ea"/>
              <a:ea typeface="+mj-ea"/>
            </a:endParaRPr>
          </a:p>
        </p:txBody>
      </p:sp>
      <p:sp>
        <p:nvSpPr>
          <p:cNvPr id="40" name="Rectangle 12"/>
          <p:cNvSpPr/>
          <p:nvPr/>
        </p:nvSpPr>
        <p:spPr>
          <a:xfrm>
            <a:off x="9253122" y="4555448"/>
            <a:ext cx="2669718" cy="613694"/>
          </a:xfrm>
          <a:prstGeom prst="rect">
            <a:avLst/>
          </a:prstGeom>
        </p:spPr>
        <p:txBody>
          <a:bodyPr wrap="square">
            <a:spAutoFit/>
          </a:bodyPr>
          <a:lstStyle/>
          <a:p>
            <a:pPr algn="just">
              <a:lnSpc>
                <a:spcPct val="150000"/>
              </a:lnSpc>
            </a:pPr>
            <a:r>
              <a:rPr lang="zh-CN" altLang="en-US" sz="1200" spc="300" dirty="0">
                <a:solidFill>
                  <a:schemeClr val="bg1">
                    <a:lumMod val="65000"/>
                  </a:schemeClr>
                </a:solidFill>
                <a:latin typeface="+mj-ea"/>
                <a:ea typeface="+mj-ea"/>
              </a:rPr>
              <a:t>详细内容</a:t>
            </a:r>
            <a:r>
              <a:rPr lang="en-US" altLang="zh-CN" sz="1200" spc="300" dirty="0">
                <a:solidFill>
                  <a:schemeClr val="bg1">
                    <a:lumMod val="65000"/>
                  </a:schemeClr>
                </a:solidFill>
                <a:latin typeface="+mj-ea"/>
                <a:ea typeface="+mj-ea"/>
              </a:rPr>
              <a:t>……</a:t>
            </a:r>
            <a:r>
              <a:rPr lang="zh-CN" altLang="en-US" sz="1200" spc="300" dirty="0">
                <a:solidFill>
                  <a:schemeClr val="bg1">
                    <a:lumMod val="65000"/>
                  </a:schemeClr>
                </a:solidFill>
                <a:latin typeface="+mj-ea"/>
                <a:ea typeface="+mj-ea"/>
              </a:rPr>
              <a:t>点击输入本栏的具体文字。</a:t>
            </a:r>
            <a:endParaRPr lang="id-ID" sz="1200" spc="300" dirty="0">
              <a:solidFill>
                <a:schemeClr val="bg1">
                  <a:lumMod val="65000"/>
                </a:schemeClr>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 presetClass="entr" presetSubtype="4" decel="10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125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750"/>
                                        <p:tgtEl>
                                          <p:spTgt spid="11"/>
                                        </p:tgtEl>
                                      </p:cBhvr>
                                    </p:animEffect>
                                  </p:childTnLst>
                                </p:cTn>
                              </p:par>
                              <p:par>
                                <p:cTn id="22" presetID="10" presetClass="entr" presetSubtype="0" fill="hold" grpId="0" nodeType="withEffect">
                                  <p:stCondLst>
                                    <p:cond delay="175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750"/>
                                        <p:tgtEl>
                                          <p:spTgt spid="12"/>
                                        </p:tgtEl>
                                      </p:cBhvr>
                                    </p:animEffect>
                                  </p:childTnLst>
                                </p:cTn>
                              </p:par>
                              <p:par>
                                <p:cTn id="25" presetID="10" presetClass="entr" presetSubtype="0" fill="hold" grpId="0" nodeType="withEffect">
                                  <p:stCondLst>
                                    <p:cond delay="20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750"/>
                                        <p:tgtEl>
                                          <p:spTgt spid="14"/>
                                        </p:tgtEl>
                                      </p:cBhvr>
                                    </p:animEffect>
                                  </p:childTnLst>
                                </p:cTn>
                              </p:par>
                              <p:par>
                                <p:cTn id="28" presetID="10" presetClass="entr" presetSubtype="0" fill="hold" grpId="0" nodeType="withEffect">
                                  <p:stCondLst>
                                    <p:cond delay="225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childTnLst>
                                </p:cTn>
                              </p:par>
                              <p:par>
                                <p:cTn id="31" presetID="10" presetClass="entr" presetSubtype="0" fill="hold" grpId="1" nodeType="withEffect">
                                  <p:stCondLst>
                                    <p:cond delay="275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
                                        <p:tgtEl>
                                          <p:spTgt spid="15"/>
                                        </p:tgtEl>
                                      </p:cBhvr>
                                    </p:animEffect>
                                  </p:childTnLst>
                                </p:cTn>
                              </p:par>
                              <p:par>
                                <p:cTn id="34" presetID="1" presetClass="path" presetSubtype="0" accel="50000" decel="50000" fill="hold" grpId="0" nodeType="withEffect">
                                  <p:stCondLst>
                                    <p:cond delay="2750"/>
                                  </p:stCondLst>
                                  <p:childTnLst>
                                    <p:animMotion origin="layout" path="M 0.10339 -0.18287 C 0.16055 -0.18287 0.20716 -0.10046 0.20716 0.00185 C 0.20716 0.10347 0.16055 0.18657 0.10339 0.18657 C 0.04609 0.18657 -0.00026 0.10347 -0.00026 0.00185 C -0.00026 -0.10046 0.04609 -0.18287 0.10339 -0.18287 Z " pathEditMode="relative" rAng="0" ptsTypes="AAAAA">
                                      <p:cBhvr>
                                        <p:cTn id="35" dur="2000" fill="hold"/>
                                        <p:tgtEl>
                                          <p:spTgt spid="15"/>
                                        </p:tgtEl>
                                        <p:attrNameLst>
                                          <p:attrName>ppt_x</p:attrName>
                                          <p:attrName>ppt_y</p:attrName>
                                        </p:attrNameLst>
                                      </p:cBhvr>
                                      <p:rCtr x="0" y="18472"/>
                                    </p:animMotion>
                                  </p:childTnLst>
                                </p:cTn>
                              </p:par>
                              <p:par>
                                <p:cTn id="36" presetID="10" presetClass="entr" presetSubtype="0" fill="hold" grpId="0" nodeType="withEffect">
                                  <p:stCondLst>
                                    <p:cond delay="40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400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grpId="0" nodeType="withEffect">
                                  <p:stCondLst>
                                    <p:cond delay="400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400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2" presetClass="entr" presetSubtype="12" decel="100000" fill="hold" nodeType="withEffect">
                                  <p:stCondLst>
                                    <p:cond delay="450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750" fill="hold"/>
                                        <p:tgtEl>
                                          <p:spTgt spid="21"/>
                                        </p:tgtEl>
                                        <p:attrNameLst>
                                          <p:attrName>ppt_x</p:attrName>
                                        </p:attrNameLst>
                                      </p:cBhvr>
                                      <p:tavLst>
                                        <p:tav tm="0">
                                          <p:val>
                                            <p:strVal val="0-#ppt_w/2"/>
                                          </p:val>
                                        </p:tav>
                                        <p:tav tm="100000">
                                          <p:val>
                                            <p:strVal val="#ppt_x"/>
                                          </p:val>
                                        </p:tav>
                                      </p:tavLst>
                                    </p:anim>
                                    <p:anim calcmode="lin" valueType="num">
                                      <p:cBhvr additive="base">
                                        <p:cTn id="51" dur="750" fill="hold"/>
                                        <p:tgtEl>
                                          <p:spTgt spid="21"/>
                                        </p:tgtEl>
                                        <p:attrNameLst>
                                          <p:attrName>ppt_y</p:attrName>
                                        </p:attrNameLst>
                                      </p:cBhvr>
                                      <p:tavLst>
                                        <p:tav tm="0">
                                          <p:val>
                                            <p:strVal val="1+#ppt_h/2"/>
                                          </p:val>
                                        </p:tav>
                                        <p:tav tm="100000">
                                          <p:val>
                                            <p:strVal val="#ppt_y"/>
                                          </p:val>
                                        </p:tav>
                                      </p:tavLst>
                                    </p:anim>
                                  </p:childTnLst>
                                </p:cTn>
                              </p:par>
                              <p:par>
                                <p:cTn id="52" presetID="2" presetClass="entr" presetSubtype="12" decel="100000" fill="hold" nodeType="withEffect">
                                  <p:stCondLst>
                                    <p:cond delay="4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750" fill="hold"/>
                                        <p:tgtEl>
                                          <p:spTgt spid="24"/>
                                        </p:tgtEl>
                                        <p:attrNameLst>
                                          <p:attrName>ppt_x</p:attrName>
                                        </p:attrNameLst>
                                      </p:cBhvr>
                                      <p:tavLst>
                                        <p:tav tm="0">
                                          <p:val>
                                            <p:strVal val="0-#ppt_w/2"/>
                                          </p:val>
                                        </p:tav>
                                        <p:tav tm="100000">
                                          <p:val>
                                            <p:strVal val="#ppt_x"/>
                                          </p:val>
                                        </p:tav>
                                      </p:tavLst>
                                    </p:anim>
                                    <p:anim calcmode="lin" valueType="num">
                                      <p:cBhvr additive="base">
                                        <p:cTn id="55" dur="750" fill="hold"/>
                                        <p:tgtEl>
                                          <p:spTgt spid="24"/>
                                        </p:tgtEl>
                                        <p:attrNameLst>
                                          <p:attrName>ppt_y</p:attrName>
                                        </p:attrNameLst>
                                      </p:cBhvr>
                                      <p:tavLst>
                                        <p:tav tm="0">
                                          <p:val>
                                            <p:strVal val="1+#ppt_h/2"/>
                                          </p:val>
                                        </p:tav>
                                        <p:tav tm="100000">
                                          <p:val>
                                            <p:strVal val="#ppt_y"/>
                                          </p:val>
                                        </p:tav>
                                      </p:tavLst>
                                    </p:anim>
                                  </p:childTnLst>
                                </p:cTn>
                              </p:par>
                              <p:par>
                                <p:cTn id="56" presetID="2" presetClass="entr" presetSubtype="12" decel="100000" fill="hold" nodeType="withEffect">
                                  <p:stCondLst>
                                    <p:cond delay="450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750" fill="hold"/>
                                        <p:tgtEl>
                                          <p:spTgt spid="30"/>
                                        </p:tgtEl>
                                        <p:attrNameLst>
                                          <p:attrName>ppt_x</p:attrName>
                                        </p:attrNameLst>
                                      </p:cBhvr>
                                      <p:tavLst>
                                        <p:tav tm="0">
                                          <p:val>
                                            <p:strVal val="0-#ppt_w/2"/>
                                          </p:val>
                                        </p:tav>
                                        <p:tav tm="100000">
                                          <p:val>
                                            <p:strVal val="#ppt_x"/>
                                          </p:val>
                                        </p:tav>
                                      </p:tavLst>
                                    </p:anim>
                                    <p:anim calcmode="lin" valueType="num">
                                      <p:cBhvr additive="base">
                                        <p:cTn id="59" dur="750" fill="hold"/>
                                        <p:tgtEl>
                                          <p:spTgt spid="30"/>
                                        </p:tgtEl>
                                        <p:attrNameLst>
                                          <p:attrName>ppt_y</p:attrName>
                                        </p:attrNameLst>
                                      </p:cBhvr>
                                      <p:tavLst>
                                        <p:tav tm="0">
                                          <p:val>
                                            <p:strVal val="1+#ppt_h/2"/>
                                          </p:val>
                                        </p:tav>
                                        <p:tav tm="100000">
                                          <p:val>
                                            <p:strVal val="#ppt_y"/>
                                          </p:val>
                                        </p:tav>
                                      </p:tavLst>
                                    </p:anim>
                                  </p:childTnLst>
                                </p:cTn>
                              </p:par>
                              <p:par>
                                <p:cTn id="60" presetID="2" presetClass="entr" presetSubtype="12" decel="100000" fill="hold" nodeType="withEffect">
                                  <p:stCondLst>
                                    <p:cond delay="450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750" fill="hold"/>
                                        <p:tgtEl>
                                          <p:spTgt spid="27"/>
                                        </p:tgtEl>
                                        <p:attrNameLst>
                                          <p:attrName>ppt_x</p:attrName>
                                        </p:attrNameLst>
                                      </p:cBhvr>
                                      <p:tavLst>
                                        <p:tav tm="0">
                                          <p:val>
                                            <p:strVal val="0-#ppt_w/2"/>
                                          </p:val>
                                        </p:tav>
                                        <p:tav tm="100000">
                                          <p:val>
                                            <p:strVal val="#ppt_x"/>
                                          </p:val>
                                        </p:tav>
                                      </p:tavLst>
                                    </p:anim>
                                    <p:anim calcmode="lin" valueType="num">
                                      <p:cBhvr additive="base">
                                        <p:cTn id="63" dur="750" fill="hold"/>
                                        <p:tgtEl>
                                          <p:spTgt spid="27"/>
                                        </p:tgtEl>
                                        <p:attrNameLst>
                                          <p:attrName>ppt_y</p:attrName>
                                        </p:attrNameLst>
                                      </p:cBhvr>
                                      <p:tavLst>
                                        <p:tav tm="0">
                                          <p:val>
                                            <p:strVal val="1+#ppt_h/2"/>
                                          </p:val>
                                        </p:tav>
                                        <p:tav tm="100000">
                                          <p:val>
                                            <p:strVal val="#ppt_y"/>
                                          </p:val>
                                        </p:tav>
                                      </p:tavLst>
                                    </p:anim>
                                  </p:childTnLst>
                                </p:cTn>
                              </p:par>
                            </p:childTnLst>
                          </p:cTn>
                        </p:par>
                        <p:par>
                          <p:cTn id="64" fill="hold">
                            <p:stCondLst>
                              <p:cond delay="1000"/>
                            </p:stCondLst>
                            <p:childTnLst>
                              <p:par>
                                <p:cTn id="65" presetID="10"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par>
                          <p:cTn id="68" fill="hold">
                            <p:stCondLst>
                              <p:cond delay="1500"/>
                            </p:stCondLst>
                            <p:childTnLst>
                              <p:par>
                                <p:cTn id="69" presetID="10" presetClass="entr" presetSubtype="0"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par>
                          <p:cTn id="72" fill="hold">
                            <p:stCondLst>
                              <p:cond delay="2000"/>
                            </p:stCondLst>
                            <p:childTnLst>
                              <p:par>
                                <p:cTn id="73" presetID="10" presetClass="entr" presetSubtype="0"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500"/>
                                        <p:tgtEl>
                                          <p:spTgt spid="35"/>
                                        </p:tgtEl>
                                      </p:cBhvr>
                                    </p:animEffect>
                                  </p:childTnLst>
                                </p:cTn>
                              </p:par>
                            </p:childTnLst>
                          </p:cTn>
                        </p:par>
                        <p:par>
                          <p:cTn id="76" fill="hold">
                            <p:stCondLst>
                              <p:cond delay="2500"/>
                            </p:stCondLst>
                            <p:childTnLst>
                              <p:par>
                                <p:cTn id="77" presetID="10" presetClass="entr" presetSubtype="0"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500"/>
                                        <p:tgtEl>
                                          <p:spTgt spid="36"/>
                                        </p:tgtEl>
                                      </p:cBhvr>
                                    </p:animEffect>
                                  </p:childTnLst>
                                </p:cTn>
                              </p:par>
                            </p:childTnLst>
                          </p:cTn>
                        </p:par>
                        <p:par>
                          <p:cTn id="80" fill="hold">
                            <p:stCondLst>
                              <p:cond delay="3000"/>
                            </p:stCondLst>
                            <p:childTnLst>
                              <p:par>
                                <p:cTn id="81" presetID="10" presetClass="entr" presetSubtype="0"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childTnLst>
                          </p:cTn>
                        </p:par>
                        <p:par>
                          <p:cTn id="84" fill="hold">
                            <p:stCondLst>
                              <p:cond delay="3500"/>
                            </p:stCondLst>
                            <p:childTnLst>
                              <p:par>
                                <p:cTn id="85" presetID="10" presetClass="entr" presetSubtype="0" fill="hold" grpId="0"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childTnLst>
                          </p:cTn>
                        </p:par>
                        <p:par>
                          <p:cTn id="88" fill="hold">
                            <p:stCondLst>
                              <p:cond delay="4000"/>
                            </p:stCondLst>
                            <p:childTnLst>
                              <p:par>
                                <p:cTn id="89" presetID="10" presetClass="entr" presetSubtype="0"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childTnLst>
                          </p:cTn>
                        </p:par>
                        <p:par>
                          <p:cTn id="92" fill="hold">
                            <p:stCondLst>
                              <p:cond delay="4500"/>
                            </p:stCondLst>
                            <p:childTnLst>
                              <p:par>
                                <p:cTn id="93" presetID="10" presetClass="entr" presetSubtype="0"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P spid="15" grpId="0" animBg="1"/>
      <p:bldP spid="15" grpId="1" animBg="1"/>
      <p:bldP spid="16" grpId="0" animBg="1"/>
      <p:bldP spid="17" grpId="0" animBg="1"/>
      <p:bldP spid="18" grpId="0" animBg="1"/>
      <p:bldP spid="19" grpId="0" animBg="1"/>
      <p:bldP spid="20" grpId="0"/>
      <p:bldP spid="33" grpId="0"/>
      <p:bldP spid="34" grpId="0"/>
      <p:bldP spid="35" grpId="0"/>
      <p:bldP spid="36" grpId="0"/>
      <p:bldP spid="37" grpId="0"/>
      <p:bldP spid="38" grpId="0"/>
      <p:bldP spid="39"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1189" y="274328"/>
            <a:ext cx="5230800" cy="534502"/>
            <a:chOff x="-309396" y="382967"/>
            <a:chExt cx="5230800" cy="534502"/>
          </a:xfrm>
        </p:grpSpPr>
        <p:sp>
          <p:nvSpPr>
            <p:cNvPr id="8" name="标题 1"/>
            <p:cNvSpPr txBox="1"/>
            <p:nvPr/>
          </p:nvSpPr>
          <p:spPr>
            <a:xfrm>
              <a:off x="-309396" y="382967"/>
              <a:ext cx="3458995" cy="534502"/>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eaLnBrk="0" hangingPunct="0">
                <a:defRPr/>
              </a:pPr>
              <a:r>
                <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rPr>
                <a:t>插入小标题</a:t>
              </a:r>
              <a:endParaRPr lang="zh-CN" altLang="en-US" sz="3200" b="1" kern="0" spc="600" dirty="0">
                <a:solidFill>
                  <a:srgbClr val="FF0000"/>
                </a:solidFill>
                <a:latin typeface="汉仪尚巍手书W" panose="00020600040101010101" pitchFamily="18" charset="-122"/>
                <a:ea typeface="汉仪尚巍手书W" panose="00020600040101010101" pitchFamily="18" charset="-122"/>
                <a:cs typeface="+mn-cs"/>
              </a:endParaRPr>
            </a:p>
          </p:txBody>
        </p:sp>
        <p:sp>
          <p:nvSpPr>
            <p:cNvPr id="9" name="矩形 8"/>
            <p:cNvSpPr/>
            <p:nvPr/>
          </p:nvSpPr>
          <p:spPr>
            <a:xfrm>
              <a:off x="3087248" y="546529"/>
              <a:ext cx="1834156" cy="369332"/>
            </a:xfrm>
            <a:prstGeom prst="rect">
              <a:avLst/>
            </a:prstGeom>
          </p:spPr>
          <p:txBody>
            <a:bodyPr wrap="none">
              <a:spAutoFit/>
            </a:bodyPr>
            <a:lstStyle/>
            <a:p>
              <a:r>
                <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rPr>
                <a:t>SUBTITLE</a:t>
              </a:r>
              <a:endParaRPr lang="zh-CN" altLang="en-US" spc="600" dirty="0">
                <a:solidFill>
                  <a:schemeClr val="bg1">
                    <a:lumMod val="65000"/>
                  </a:schemeClr>
                </a:solidFill>
                <a:latin typeface="汉仪尚巍手书W" panose="00020600040101010101" pitchFamily="18" charset="-122"/>
                <a:ea typeface="汉仪尚巍手书W" panose="00020600040101010101" pitchFamily="18" charset="-122"/>
              </a:endParaRPr>
            </a:p>
          </p:txBody>
        </p:sp>
      </p:grpSp>
      <p:pic>
        <p:nvPicPr>
          <p:cNvPr id="5" name="图片占位符 1"/>
          <p:cNvPicPr>
            <a:picLocks noChangeAspect="1"/>
          </p:cNvPicPr>
          <p:nvPr/>
        </p:nvPicPr>
        <p:blipFill rotWithShape="1">
          <a:blip r:embed="rId2" cstate="print"/>
          <a:srcRect l="472" t="10511" r="2083" b="22396"/>
          <a:stretch>
            <a:fillRect/>
          </a:stretch>
        </p:blipFill>
        <p:spPr>
          <a:xfrm>
            <a:off x="5553042" y="0"/>
            <a:ext cx="6647550" cy="6858000"/>
          </a:xfrm>
          <a:prstGeom prst="rect">
            <a:avLst/>
          </a:prstGeom>
          <a:noFill/>
        </p:spPr>
      </p:pic>
      <p:sp>
        <p:nvSpPr>
          <p:cNvPr id="6" name="Rectangle 7"/>
          <p:cNvSpPr/>
          <p:nvPr/>
        </p:nvSpPr>
        <p:spPr>
          <a:xfrm>
            <a:off x="5564309" y="0"/>
            <a:ext cx="662501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Impact" panose="020B0806030902050204" pitchFamily="34" charset="0"/>
            </a:endParaRPr>
          </a:p>
        </p:txBody>
      </p:sp>
      <p:sp>
        <p:nvSpPr>
          <p:cNvPr id="10" name="Text Placeholder 4"/>
          <p:cNvSpPr txBox="1"/>
          <p:nvPr/>
        </p:nvSpPr>
        <p:spPr>
          <a:xfrm>
            <a:off x="6157620" y="1625417"/>
            <a:ext cx="5162553" cy="9675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zh-CN" altLang="en-US" sz="1600" spc="300">
                <a:solidFill>
                  <a:prstClr val="white">
                    <a:lumMod val="95000"/>
                  </a:prstClr>
                </a:solidFill>
                <a:latin typeface="Impact" panose="020B0806030902050204" pitchFamily="34" charset="0"/>
                <a:cs typeface="Calibri" panose="020F0502020204030204"/>
              </a:rPr>
              <a:t>由在此输入详细介绍，以表达项目工作的详细资料和文字信息。</a:t>
            </a:r>
            <a:endParaRPr lang="id-ID" sz="1600" spc="300" dirty="0">
              <a:solidFill>
                <a:prstClr val="white">
                  <a:lumMod val="95000"/>
                </a:prstClr>
              </a:solidFill>
              <a:latin typeface="Impact" panose="020B0806030902050204" pitchFamily="34" charset="0"/>
              <a:cs typeface="Calibri" panose="020F0502020204030204"/>
            </a:endParaRPr>
          </a:p>
        </p:txBody>
      </p:sp>
      <p:sp>
        <p:nvSpPr>
          <p:cNvPr id="11" name="TextBox 70"/>
          <p:cNvSpPr txBox="1"/>
          <p:nvPr/>
        </p:nvSpPr>
        <p:spPr>
          <a:xfrm>
            <a:off x="6157621" y="1055384"/>
            <a:ext cx="2494594" cy="461665"/>
          </a:xfrm>
          <a:prstGeom prst="rect">
            <a:avLst/>
          </a:prstGeom>
          <a:noFill/>
        </p:spPr>
        <p:txBody>
          <a:bodyPr wrap="none" rtlCol="0">
            <a:spAutoFit/>
          </a:bodyPr>
          <a:lstStyle/>
          <a:p>
            <a:r>
              <a:rPr lang="en-US" sz="2400" dirty="0">
                <a:solidFill>
                  <a:prstClr val="white"/>
                </a:solidFill>
                <a:latin typeface="Impact" panose="020B0806030902050204" pitchFamily="34" charset="0"/>
              </a:rPr>
              <a:t>ADD PROJECT NAME</a:t>
            </a:r>
            <a:endParaRPr lang="en-US" sz="2400" dirty="0">
              <a:solidFill>
                <a:prstClr val="white"/>
              </a:solidFill>
              <a:latin typeface="Impact" panose="020B0806030902050204" pitchFamily="34" charset="0"/>
            </a:endParaRPr>
          </a:p>
        </p:txBody>
      </p:sp>
      <p:graphicFrame>
        <p:nvGraphicFramePr>
          <p:cNvPr id="12" name="Chart 28"/>
          <p:cNvGraphicFramePr/>
          <p:nvPr/>
        </p:nvGraphicFramePr>
        <p:xfrm>
          <a:off x="6157621" y="2784927"/>
          <a:ext cx="5344108" cy="3240492"/>
        </p:xfrm>
        <a:graphic>
          <a:graphicData uri="http://schemas.openxmlformats.org/drawingml/2006/chart">
            <c:chart xmlns:c="http://schemas.openxmlformats.org/drawingml/2006/chart" xmlns:r="http://schemas.openxmlformats.org/officeDocument/2006/relationships" r:id="rId1"/>
          </a:graphicData>
        </a:graphic>
      </p:graphicFrame>
      <p:sp>
        <p:nvSpPr>
          <p:cNvPr id="13" name="Rectangle 32"/>
          <p:cNvSpPr/>
          <p:nvPr/>
        </p:nvSpPr>
        <p:spPr>
          <a:xfrm flipH="1">
            <a:off x="979489" y="1620849"/>
            <a:ext cx="2913490" cy="400110"/>
          </a:xfrm>
          <a:prstGeom prst="rect">
            <a:avLst/>
          </a:prstGeom>
        </p:spPr>
        <p:txBody>
          <a:bodyPr wrap="none">
            <a:spAutoFit/>
          </a:bodyPr>
          <a:lstStyle/>
          <a:p>
            <a:r>
              <a:rPr lang="en-US" altLang="zh-CN" sz="2000" spc="300" dirty="0">
                <a:solidFill>
                  <a:prstClr val="black">
                    <a:lumMod val="65000"/>
                    <a:lumOff val="35000"/>
                  </a:prstClr>
                </a:solidFill>
                <a:latin typeface="+mj-lt"/>
                <a:ea typeface="Lato" panose="020F0502020204030203" pitchFamily="34" charset="0"/>
                <a:cs typeface="Lato" panose="020F0502020204030203" pitchFamily="34" charset="0"/>
              </a:rPr>
              <a:t>ADD PROJECT NAME</a:t>
            </a:r>
            <a:endParaRPr lang="id-ID" altLang="zh-CN" sz="2000" spc="300" dirty="0">
              <a:solidFill>
                <a:prstClr val="black">
                  <a:lumMod val="65000"/>
                  <a:lumOff val="35000"/>
                </a:prstClr>
              </a:solidFill>
              <a:latin typeface="+mj-lt"/>
              <a:ea typeface="Lato" panose="020F0502020204030203" pitchFamily="34" charset="0"/>
              <a:cs typeface="Lato" panose="020F0502020204030203" pitchFamily="34" charset="0"/>
            </a:endParaRPr>
          </a:p>
        </p:txBody>
      </p:sp>
      <p:sp>
        <p:nvSpPr>
          <p:cNvPr id="14" name="Text Placeholder 4"/>
          <p:cNvSpPr txBox="1"/>
          <p:nvPr/>
        </p:nvSpPr>
        <p:spPr>
          <a:xfrm>
            <a:off x="979489" y="2235823"/>
            <a:ext cx="3783011" cy="14010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zh-CN" altLang="en-US" sz="1600" spc="300">
                <a:solidFill>
                  <a:prstClr val="white">
                    <a:lumMod val="65000"/>
                  </a:prstClr>
                </a:solidFill>
                <a:latin typeface="Impact" panose="020B0806030902050204" pitchFamily="34" charset="0"/>
                <a:cs typeface="Calibri" panose="020F0502020204030204"/>
              </a:rPr>
              <a:t>由在此输入详细介绍，以表达项目工作的详细资料和文字信息。</a:t>
            </a:r>
            <a:endParaRPr lang="id-ID" sz="1600" spc="300" dirty="0">
              <a:solidFill>
                <a:prstClr val="white">
                  <a:lumMod val="65000"/>
                </a:prstClr>
              </a:solidFill>
              <a:latin typeface="Impact" panose="020B0806030902050204" pitchFamily="34" charset="0"/>
              <a:cs typeface="Calibri" panose="020F0502020204030204"/>
            </a:endParaRPr>
          </a:p>
        </p:txBody>
      </p:sp>
      <p:sp>
        <p:nvSpPr>
          <p:cNvPr id="15" name="TextBox 48"/>
          <p:cNvSpPr txBox="1"/>
          <p:nvPr/>
        </p:nvSpPr>
        <p:spPr>
          <a:xfrm>
            <a:off x="1001420" y="3636891"/>
            <a:ext cx="864339" cy="461665"/>
          </a:xfrm>
          <a:prstGeom prst="rect">
            <a:avLst/>
          </a:prstGeom>
          <a:noFill/>
        </p:spPr>
        <p:txBody>
          <a:bodyPr wrap="none" rtlCol="0">
            <a:spAutoFit/>
          </a:bodyPr>
          <a:lstStyle/>
          <a:p>
            <a:r>
              <a:rPr lang="en-US" sz="2400" dirty="0">
                <a:solidFill>
                  <a:schemeClr val="accent1">
                    <a:lumMod val="75000"/>
                  </a:schemeClr>
                </a:solidFill>
                <a:latin typeface="Impact" panose="020B0806030902050204" pitchFamily="34" charset="0"/>
              </a:rPr>
              <a:t>442 +</a:t>
            </a:r>
            <a:endParaRPr lang="id-ID" sz="2400" dirty="0">
              <a:solidFill>
                <a:schemeClr val="accent1">
                  <a:lumMod val="75000"/>
                </a:schemeClr>
              </a:solidFill>
              <a:latin typeface="Impact" panose="020B0806030902050204" pitchFamily="34" charset="0"/>
            </a:endParaRPr>
          </a:p>
        </p:txBody>
      </p:sp>
      <p:sp>
        <p:nvSpPr>
          <p:cNvPr id="16" name="Rectangle 49"/>
          <p:cNvSpPr/>
          <p:nvPr/>
        </p:nvSpPr>
        <p:spPr>
          <a:xfrm>
            <a:off x="1001420" y="4128174"/>
            <a:ext cx="998991" cy="276999"/>
          </a:xfrm>
          <a:prstGeom prst="rect">
            <a:avLst/>
          </a:prstGeom>
        </p:spPr>
        <p:txBody>
          <a:bodyPr wrap="none">
            <a:spAutoFit/>
          </a:bodyPr>
          <a:lstStyle/>
          <a:p>
            <a:r>
              <a:rPr lang="id-ID" sz="1200" dirty="0">
                <a:solidFill>
                  <a:prstClr val="white">
                    <a:lumMod val="65000"/>
                  </a:prstClr>
                </a:solidFill>
                <a:cs typeface="Calibri" panose="020F0502020204030204"/>
              </a:rPr>
              <a:t>Ut wisi enim </a:t>
            </a:r>
            <a:endParaRPr lang="id-ID" sz="1200" dirty="0">
              <a:solidFill>
                <a:prstClr val="white">
                  <a:lumMod val="65000"/>
                </a:prstClr>
              </a:solidFill>
            </a:endParaRPr>
          </a:p>
        </p:txBody>
      </p:sp>
      <p:sp>
        <p:nvSpPr>
          <p:cNvPr id="17" name="Rectangle 50"/>
          <p:cNvSpPr/>
          <p:nvPr/>
        </p:nvSpPr>
        <p:spPr>
          <a:xfrm>
            <a:off x="1001420" y="4338274"/>
            <a:ext cx="1260281" cy="276999"/>
          </a:xfrm>
          <a:prstGeom prst="rect">
            <a:avLst/>
          </a:prstGeom>
        </p:spPr>
        <p:txBody>
          <a:bodyPr wrap="none">
            <a:spAutoFit/>
          </a:bodyPr>
          <a:lstStyle/>
          <a:p>
            <a:r>
              <a:rPr lang="id-ID" sz="1200" dirty="0">
                <a:solidFill>
                  <a:prstClr val="white">
                    <a:lumMod val="65000"/>
                  </a:prstClr>
                </a:solidFill>
                <a:cs typeface="Calibri" panose="020F0502020204030204"/>
              </a:rPr>
              <a:t>ad minim veniam</a:t>
            </a:r>
            <a:endParaRPr lang="id-ID" sz="1200" dirty="0">
              <a:solidFill>
                <a:prstClr val="white">
                  <a:lumMod val="65000"/>
                </a:prstClr>
              </a:solidFill>
            </a:endParaRPr>
          </a:p>
        </p:txBody>
      </p:sp>
      <p:sp>
        <p:nvSpPr>
          <p:cNvPr id="18" name="TextBox 45"/>
          <p:cNvSpPr txBox="1"/>
          <p:nvPr/>
        </p:nvSpPr>
        <p:spPr>
          <a:xfrm>
            <a:off x="3193842" y="3636891"/>
            <a:ext cx="838691" cy="461665"/>
          </a:xfrm>
          <a:prstGeom prst="rect">
            <a:avLst/>
          </a:prstGeom>
          <a:noFill/>
        </p:spPr>
        <p:txBody>
          <a:bodyPr wrap="none" rtlCol="0">
            <a:spAutoFit/>
          </a:bodyPr>
          <a:lstStyle/>
          <a:p>
            <a:r>
              <a:rPr lang="en-US" sz="2400" dirty="0">
                <a:solidFill>
                  <a:prstClr val="black">
                    <a:lumMod val="65000"/>
                    <a:lumOff val="35000"/>
                  </a:prstClr>
                </a:solidFill>
                <a:latin typeface="Impact" panose="020B0806030902050204" pitchFamily="34" charset="0"/>
              </a:rPr>
              <a:t>128 +</a:t>
            </a:r>
            <a:endParaRPr lang="id-ID" sz="2400" dirty="0">
              <a:solidFill>
                <a:prstClr val="black">
                  <a:lumMod val="65000"/>
                  <a:lumOff val="35000"/>
                </a:prstClr>
              </a:solidFill>
              <a:latin typeface="Impact" panose="020B0806030902050204" pitchFamily="34" charset="0"/>
            </a:endParaRPr>
          </a:p>
        </p:txBody>
      </p:sp>
      <p:sp>
        <p:nvSpPr>
          <p:cNvPr id="19" name="Rectangle 46"/>
          <p:cNvSpPr/>
          <p:nvPr/>
        </p:nvSpPr>
        <p:spPr>
          <a:xfrm>
            <a:off x="3193842" y="4128174"/>
            <a:ext cx="998991" cy="276999"/>
          </a:xfrm>
          <a:prstGeom prst="rect">
            <a:avLst/>
          </a:prstGeom>
        </p:spPr>
        <p:txBody>
          <a:bodyPr wrap="none">
            <a:spAutoFit/>
          </a:bodyPr>
          <a:lstStyle/>
          <a:p>
            <a:r>
              <a:rPr lang="id-ID" sz="1200" dirty="0">
                <a:solidFill>
                  <a:prstClr val="white">
                    <a:lumMod val="65000"/>
                  </a:prstClr>
                </a:solidFill>
                <a:cs typeface="Calibri" panose="020F0502020204030204"/>
              </a:rPr>
              <a:t>Ut wisi enim </a:t>
            </a:r>
            <a:endParaRPr lang="id-ID" sz="1200" dirty="0">
              <a:solidFill>
                <a:prstClr val="white">
                  <a:lumMod val="65000"/>
                </a:prstClr>
              </a:solidFill>
            </a:endParaRPr>
          </a:p>
        </p:txBody>
      </p:sp>
      <p:sp>
        <p:nvSpPr>
          <p:cNvPr id="20" name="Rectangle 47"/>
          <p:cNvSpPr/>
          <p:nvPr/>
        </p:nvSpPr>
        <p:spPr>
          <a:xfrm>
            <a:off x="3193842" y="4338274"/>
            <a:ext cx="1260281" cy="276999"/>
          </a:xfrm>
          <a:prstGeom prst="rect">
            <a:avLst/>
          </a:prstGeom>
        </p:spPr>
        <p:txBody>
          <a:bodyPr wrap="none">
            <a:spAutoFit/>
          </a:bodyPr>
          <a:lstStyle/>
          <a:p>
            <a:r>
              <a:rPr lang="id-ID" sz="1200" dirty="0">
                <a:solidFill>
                  <a:prstClr val="white">
                    <a:lumMod val="65000"/>
                  </a:prstClr>
                </a:solidFill>
                <a:cs typeface="Calibri" panose="020F0502020204030204"/>
              </a:rPr>
              <a:t>ad minim veniam</a:t>
            </a:r>
            <a:endParaRPr lang="id-ID" sz="1200" dirty="0">
              <a:solidFill>
                <a:prstClr val="white">
                  <a:lumMod val="65000"/>
                </a:prstClr>
              </a:solidFill>
            </a:endParaRPr>
          </a:p>
        </p:txBody>
      </p:sp>
      <p:sp>
        <p:nvSpPr>
          <p:cNvPr id="21" name="TextBox 42"/>
          <p:cNvSpPr txBox="1"/>
          <p:nvPr/>
        </p:nvSpPr>
        <p:spPr>
          <a:xfrm>
            <a:off x="1001421" y="4971568"/>
            <a:ext cx="849913" cy="461665"/>
          </a:xfrm>
          <a:prstGeom prst="rect">
            <a:avLst/>
          </a:prstGeom>
          <a:noFill/>
        </p:spPr>
        <p:txBody>
          <a:bodyPr wrap="none" rtlCol="0">
            <a:spAutoFit/>
          </a:bodyPr>
          <a:lstStyle/>
          <a:p>
            <a:r>
              <a:rPr lang="en-US" sz="2400" dirty="0">
                <a:solidFill>
                  <a:prstClr val="black">
                    <a:lumMod val="65000"/>
                    <a:lumOff val="35000"/>
                  </a:prstClr>
                </a:solidFill>
                <a:latin typeface="Impact" panose="020B0806030902050204" pitchFamily="34" charset="0"/>
              </a:rPr>
              <a:t>100 +</a:t>
            </a:r>
            <a:endParaRPr lang="id-ID" sz="2400" dirty="0">
              <a:solidFill>
                <a:prstClr val="black">
                  <a:lumMod val="65000"/>
                  <a:lumOff val="35000"/>
                </a:prstClr>
              </a:solidFill>
              <a:latin typeface="Impact" panose="020B0806030902050204" pitchFamily="34" charset="0"/>
            </a:endParaRPr>
          </a:p>
        </p:txBody>
      </p:sp>
      <p:sp>
        <p:nvSpPr>
          <p:cNvPr id="22" name="Rectangle 43"/>
          <p:cNvSpPr/>
          <p:nvPr/>
        </p:nvSpPr>
        <p:spPr>
          <a:xfrm>
            <a:off x="1001421" y="5462851"/>
            <a:ext cx="998991" cy="276999"/>
          </a:xfrm>
          <a:prstGeom prst="rect">
            <a:avLst/>
          </a:prstGeom>
        </p:spPr>
        <p:txBody>
          <a:bodyPr wrap="none">
            <a:spAutoFit/>
          </a:bodyPr>
          <a:lstStyle/>
          <a:p>
            <a:r>
              <a:rPr lang="id-ID" sz="1200" dirty="0">
                <a:solidFill>
                  <a:prstClr val="white">
                    <a:lumMod val="65000"/>
                  </a:prstClr>
                </a:solidFill>
                <a:cs typeface="Calibri" panose="020F0502020204030204"/>
              </a:rPr>
              <a:t>Ut wisi enim </a:t>
            </a:r>
            <a:endParaRPr lang="id-ID" sz="1200" dirty="0">
              <a:solidFill>
                <a:prstClr val="white">
                  <a:lumMod val="65000"/>
                </a:prstClr>
              </a:solidFill>
            </a:endParaRPr>
          </a:p>
        </p:txBody>
      </p:sp>
      <p:sp>
        <p:nvSpPr>
          <p:cNvPr id="23" name="Rectangle 44"/>
          <p:cNvSpPr/>
          <p:nvPr/>
        </p:nvSpPr>
        <p:spPr>
          <a:xfrm>
            <a:off x="1001421" y="5672951"/>
            <a:ext cx="1260281" cy="276999"/>
          </a:xfrm>
          <a:prstGeom prst="rect">
            <a:avLst/>
          </a:prstGeom>
        </p:spPr>
        <p:txBody>
          <a:bodyPr wrap="none">
            <a:spAutoFit/>
          </a:bodyPr>
          <a:lstStyle/>
          <a:p>
            <a:r>
              <a:rPr lang="id-ID" sz="1200" dirty="0">
                <a:solidFill>
                  <a:prstClr val="white">
                    <a:lumMod val="65000"/>
                  </a:prstClr>
                </a:solidFill>
                <a:cs typeface="Calibri" panose="020F0502020204030204"/>
              </a:rPr>
              <a:t>ad minim veniam</a:t>
            </a:r>
            <a:endParaRPr lang="id-ID" sz="1200" dirty="0">
              <a:solidFill>
                <a:prstClr val="white">
                  <a:lumMod val="65000"/>
                </a:prstClr>
              </a:solidFill>
            </a:endParaRPr>
          </a:p>
        </p:txBody>
      </p:sp>
      <p:sp>
        <p:nvSpPr>
          <p:cNvPr id="24" name="TextBox 39"/>
          <p:cNvSpPr txBox="1"/>
          <p:nvPr/>
        </p:nvSpPr>
        <p:spPr>
          <a:xfrm>
            <a:off x="3193842" y="4971568"/>
            <a:ext cx="721672" cy="461665"/>
          </a:xfrm>
          <a:prstGeom prst="rect">
            <a:avLst/>
          </a:prstGeom>
          <a:noFill/>
        </p:spPr>
        <p:txBody>
          <a:bodyPr wrap="none" rtlCol="0">
            <a:spAutoFit/>
          </a:bodyPr>
          <a:lstStyle/>
          <a:p>
            <a:r>
              <a:rPr lang="en-US" sz="2400" dirty="0">
                <a:solidFill>
                  <a:schemeClr val="accent4">
                    <a:lumMod val="75000"/>
                  </a:schemeClr>
                </a:solidFill>
                <a:latin typeface="Impact" panose="020B0806030902050204" pitchFamily="34" charset="0"/>
              </a:rPr>
              <a:t>45 +</a:t>
            </a:r>
            <a:endParaRPr lang="id-ID" sz="2400" dirty="0">
              <a:solidFill>
                <a:schemeClr val="accent4">
                  <a:lumMod val="75000"/>
                </a:schemeClr>
              </a:solidFill>
              <a:latin typeface="Impact" panose="020B0806030902050204" pitchFamily="34" charset="0"/>
            </a:endParaRPr>
          </a:p>
        </p:txBody>
      </p:sp>
      <p:sp>
        <p:nvSpPr>
          <p:cNvPr id="25" name="Rectangle 40"/>
          <p:cNvSpPr/>
          <p:nvPr/>
        </p:nvSpPr>
        <p:spPr>
          <a:xfrm>
            <a:off x="3193842" y="5462851"/>
            <a:ext cx="998991" cy="276999"/>
          </a:xfrm>
          <a:prstGeom prst="rect">
            <a:avLst/>
          </a:prstGeom>
        </p:spPr>
        <p:txBody>
          <a:bodyPr wrap="none">
            <a:spAutoFit/>
          </a:bodyPr>
          <a:lstStyle/>
          <a:p>
            <a:r>
              <a:rPr lang="id-ID" sz="1200" dirty="0">
                <a:solidFill>
                  <a:prstClr val="white">
                    <a:lumMod val="65000"/>
                  </a:prstClr>
                </a:solidFill>
                <a:cs typeface="Calibri" panose="020F0502020204030204"/>
              </a:rPr>
              <a:t>Ut wisi enim </a:t>
            </a:r>
            <a:endParaRPr lang="id-ID" sz="1200" dirty="0">
              <a:solidFill>
                <a:prstClr val="white">
                  <a:lumMod val="65000"/>
                </a:prstClr>
              </a:solidFill>
            </a:endParaRPr>
          </a:p>
        </p:txBody>
      </p:sp>
      <p:sp>
        <p:nvSpPr>
          <p:cNvPr id="26" name="Rectangle 41"/>
          <p:cNvSpPr/>
          <p:nvPr/>
        </p:nvSpPr>
        <p:spPr>
          <a:xfrm>
            <a:off x="3193842" y="5672951"/>
            <a:ext cx="1260281" cy="276999"/>
          </a:xfrm>
          <a:prstGeom prst="rect">
            <a:avLst/>
          </a:prstGeom>
        </p:spPr>
        <p:txBody>
          <a:bodyPr wrap="none">
            <a:spAutoFit/>
          </a:bodyPr>
          <a:lstStyle/>
          <a:p>
            <a:r>
              <a:rPr lang="id-ID" sz="1200" dirty="0">
                <a:solidFill>
                  <a:prstClr val="white">
                    <a:lumMod val="65000"/>
                  </a:prstClr>
                </a:solidFill>
                <a:cs typeface="Calibri" panose="020F0502020204030204"/>
              </a:rPr>
              <a:t>ad minim veniam</a:t>
            </a:r>
            <a:endParaRPr lang="id-ID" sz="1200" dirty="0">
              <a:solidFill>
                <a:prstClr val="white">
                  <a:lumMod val="65000"/>
                </a:prst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ppt_y+.1"/>
                                          </p:val>
                                        </p:tav>
                                        <p:tav tm="100000">
                                          <p:val>
                                            <p:strVal val="#ppt_y"/>
                                          </p:val>
                                        </p:tav>
                                      </p:tavLst>
                                    </p:anim>
                                  </p:childTnLst>
                                </p:cTn>
                              </p:par>
                              <p:par>
                                <p:cTn id="13" presetID="22" presetClass="entr" presetSubtype="8"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22" presetClass="entr" presetSubtype="8" fill="hold" grpId="0" nodeType="withEffect">
                                  <p:stCondLst>
                                    <p:cond delay="75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8" fill="hold" grpId="0"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22" presetClass="entr" presetSubtype="8" fill="hold" grpId="0" nodeType="withEffect">
                                  <p:stCondLst>
                                    <p:cond delay="125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par>
                                <p:cTn id="35" presetID="22" presetClass="entr" presetSubtype="8" fill="hold" grpId="0" nodeType="withEffect">
                                  <p:stCondLst>
                                    <p:cond delay="125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par>
                                <p:cTn id="38" presetID="53" presetClass="entr" presetSubtype="16" fill="hold" grpId="0" nodeType="withEffect">
                                  <p:stCondLst>
                                    <p:cond delay="15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22" presetClass="entr" presetSubtype="8" fill="hold" grpId="0" nodeType="withEffect">
                                  <p:stCondLst>
                                    <p:cond delay="175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par>
                                <p:cTn id="46" presetID="22" presetClass="entr" presetSubtype="8" fill="hold" grpId="0" nodeType="withEffect">
                                  <p:stCondLst>
                                    <p:cond delay="175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53" presetClass="entr" presetSubtype="16" fill="hold" grpId="0" nodeType="withEffect">
                                  <p:stCondLst>
                                    <p:cond delay="200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22" presetClass="entr" presetSubtype="8" fill="hold" grpId="0" nodeType="withEffect">
                                  <p:stCondLst>
                                    <p:cond delay="225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225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 presetClass="entr" presetSubtype="4" fill="hold" grpId="0" nodeType="withEffect">
                                  <p:stCondLst>
                                    <p:cond delay="250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750" fill="hold"/>
                                        <p:tgtEl>
                                          <p:spTgt spid="6"/>
                                        </p:tgtEl>
                                        <p:attrNameLst>
                                          <p:attrName>ppt_x</p:attrName>
                                        </p:attrNameLst>
                                      </p:cBhvr>
                                      <p:tavLst>
                                        <p:tav tm="0">
                                          <p:val>
                                            <p:strVal val="#ppt_x"/>
                                          </p:val>
                                        </p:tav>
                                        <p:tav tm="100000">
                                          <p:val>
                                            <p:strVal val="#ppt_x"/>
                                          </p:val>
                                        </p:tav>
                                      </p:tavLst>
                                    </p:anim>
                                    <p:anim calcmode="lin" valueType="num">
                                      <p:cBhvr additive="base">
                                        <p:cTn id="63" dur="750" fill="hold"/>
                                        <p:tgtEl>
                                          <p:spTgt spid="6"/>
                                        </p:tgtEl>
                                        <p:attrNameLst>
                                          <p:attrName>ppt_y</p:attrName>
                                        </p:attrNameLst>
                                      </p:cBhvr>
                                      <p:tavLst>
                                        <p:tav tm="0">
                                          <p:val>
                                            <p:strVal val="1+#ppt_h/2"/>
                                          </p:val>
                                        </p:tav>
                                        <p:tav tm="100000">
                                          <p:val>
                                            <p:strVal val="#ppt_y"/>
                                          </p:val>
                                        </p:tav>
                                      </p:tavLst>
                                    </p:anim>
                                  </p:childTnLst>
                                </p:cTn>
                              </p:par>
                              <p:par>
                                <p:cTn id="64" presetID="10" presetClass="entr" presetSubtype="0" fill="hold" nodeType="withEffect">
                                  <p:stCondLst>
                                    <p:cond delay="250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750"/>
                                        <p:tgtEl>
                                          <p:spTgt spid="5"/>
                                        </p:tgtEl>
                                      </p:cBhvr>
                                    </p:animEffect>
                                  </p:childTnLst>
                                </p:cTn>
                              </p:par>
                              <p:par>
                                <p:cTn id="67" presetID="42" presetClass="entr" presetSubtype="0" fill="hold" grpId="0" nodeType="withEffect">
                                  <p:stCondLst>
                                    <p:cond delay="275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500"/>
                                        <p:tgtEl>
                                          <p:spTgt spid="12"/>
                                        </p:tgtEl>
                                      </p:cBhvr>
                                    </p:animEffect>
                                    <p:anim calcmode="lin" valueType="num">
                                      <p:cBhvr>
                                        <p:cTn id="70" dur="500" fill="hold"/>
                                        <p:tgtEl>
                                          <p:spTgt spid="12"/>
                                        </p:tgtEl>
                                        <p:attrNameLst>
                                          <p:attrName>ppt_x</p:attrName>
                                        </p:attrNameLst>
                                      </p:cBhvr>
                                      <p:tavLst>
                                        <p:tav tm="0">
                                          <p:val>
                                            <p:strVal val="#ppt_x"/>
                                          </p:val>
                                        </p:tav>
                                        <p:tav tm="100000">
                                          <p:val>
                                            <p:strVal val="#ppt_x"/>
                                          </p:val>
                                        </p:tav>
                                      </p:tavLst>
                                    </p:anim>
                                    <p:anim calcmode="lin" valueType="num">
                                      <p:cBhvr>
                                        <p:cTn id="71" dur="500" fill="hold"/>
                                        <p:tgtEl>
                                          <p:spTgt spid="1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300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anim calcmode="lin" valueType="num">
                                      <p:cBhvr>
                                        <p:cTn id="75" dur="500" fill="hold"/>
                                        <p:tgtEl>
                                          <p:spTgt spid="11"/>
                                        </p:tgtEl>
                                        <p:attrNameLst>
                                          <p:attrName>ppt_x</p:attrName>
                                        </p:attrNameLst>
                                      </p:cBhvr>
                                      <p:tavLst>
                                        <p:tav tm="0">
                                          <p:val>
                                            <p:strVal val="#ppt_x"/>
                                          </p:val>
                                        </p:tav>
                                        <p:tav tm="100000">
                                          <p:val>
                                            <p:strVal val="#ppt_x"/>
                                          </p:val>
                                        </p:tav>
                                      </p:tavLst>
                                    </p:anim>
                                    <p:anim calcmode="lin" valueType="num">
                                      <p:cBhvr>
                                        <p:cTn id="76" dur="500" fill="hold"/>
                                        <p:tgtEl>
                                          <p:spTgt spid="11"/>
                                        </p:tgtEl>
                                        <p:attrNameLst>
                                          <p:attrName>ppt_y</p:attrName>
                                        </p:attrNameLst>
                                      </p:cBhvr>
                                      <p:tavLst>
                                        <p:tav tm="0">
                                          <p:val>
                                            <p:strVal val="#ppt_y+.1"/>
                                          </p:val>
                                        </p:tav>
                                        <p:tav tm="100000">
                                          <p:val>
                                            <p:strVal val="#ppt_y"/>
                                          </p:val>
                                        </p:tav>
                                      </p:tavLst>
                                    </p:anim>
                                  </p:childTnLst>
                                </p:cTn>
                              </p:par>
                              <p:par>
                                <p:cTn id="77" presetID="22" presetClass="entr" presetSubtype="8" fill="hold" grpId="0" nodeType="withEffect">
                                  <p:stCondLst>
                                    <p:cond delay="3250"/>
                                  </p:stCondLst>
                                  <p:childTnLst>
                                    <p:set>
                                      <p:cBhvr>
                                        <p:cTn id="78" dur="1" fill="hold">
                                          <p:stCondLst>
                                            <p:cond delay="0"/>
                                          </p:stCondLst>
                                        </p:cTn>
                                        <p:tgtEl>
                                          <p:spTgt spid="10"/>
                                        </p:tgtEl>
                                        <p:attrNameLst>
                                          <p:attrName>style.visibility</p:attrName>
                                        </p:attrNameLst>
                                      </p:cBhvr>
                                      <p:to>
                                        <p:strVal val="visible"/>
                                      </p:to>
                                    </p:set>
                                    <p:animEffect transition="in" filter="wipe(left)">
                                      <p:cBhvr>
                                        <p:cTn id="7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1" grpId="0"/>
      <p:bldGraphic spid="12" grpId="0">
        <p:bldAsOne/>
      </p:bldGraphic>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0476" y="1607940"/>
            <a:ext cx="3262432" cy="923330"/>
          </a:xfrm>
          <a:prstGeom prst="rect">
            <a:avLst/>
          </a:prstGeom>
        </p:spPr>
        <p:txBody>
          <a:bodyPr wrap="none">
            <a:spAutoFit/>
          </a:bodyPr>
          <a:lstStyle/>
          <a:p>
            <a:r>
              <a:rPr lang="zh-CN" altLang="en-US" sz="5400" spc="600" dirty="0">
                <a:solidFill>
                  <a:srgbClr val="FF0000"/>
                </a:solidFill>
                <a:latin typeface="汉仪尚巍手书W" panose="00020600040101010101" pitchFamily="18" charset="-122"/>
                <a:ea typeface="汉仪尚巍手书W" panose="00020600040101010101" pitchFamily="18" charset="-122"/>
              </a:rPr>
              <a:t>中华味道</a:t>
            </a:r>
            <a:endParaRPr lang="zh-CN" altLang="en-US" sz="5400" spc="600" dirty="0">
              <a:solidFill>
                <a:srgbClr val="FF0000"/>
              </a:solidFill>
              <a:latin typeface="汉仪尚巍手书W" panose="00020600040101010101" pitchFamily="18" charset="-122"/>
              <a:ea typeface="汉仪尚巍手书W" panose="00020600040101010101" pitchFamily="18" charset="-122"/>
            </a:endParaRPr>
          </a:p>
        </p:txBody>
      </p:sp>
      <p:sp>
        <p:nvSpPr>
          <p:cNvPr id="5" name="矩形 4"/>
          <p:cNvSpPr/>
          <p:nvPr/>
        </p:nvSpPr>
        <p:spPr>
          <a:xfrm>
            <a:off x="435273" y="2522132"/>
            <a:ext cx="5946053" cy="1015663"/>
          </a:xfrm>
          <a:prstGeom prst="rect">
            <a:avLst/>
          </a:prstGeom>
        </p:spPr>
        <p:txBody>
          <a:bodyPr wrap="square">
            <a:spAutoFit/>
          </a:bodyPr>
          <a:lstStyle/>
          <a:p>
            <a:r>
              <a:rPr lang="zh-CN" altLang="en-US" sz="6000" b="1" spc="600" dirty="0">
                <a:solidFill>
                  <a:schemeClr val="tx1">
                    <a:lumMod val="85000"/>
                    <a:lumOff val="15000"/>
                  </a:schemeClr>
                </a:solidFill>
                <a:latin typeface="+mj-ea"/>
                <a:ea typeface="+mj-ea"/>
              </a:rPr>
              <a:t>餐饮美食行业</a:t>
            </a:r>
            <a:endParaRPr lang="zh-CN" altLang="en-US" sz="6000" b="1" spc="600" dirty="0">
              <a:solidFill>
                <a:schemeClr val="tx1">
                  <a:lumMod val="85000"/>
                  <a:lumOff val="15000"/>
                </a:schemeClr>
              </a:solidFill>
              <a:latin typeface="+mj-ea"/>
              <a:ea typeface="+mj-ea"/>
            </a:endParaRPr>
          </a:p>
        </p:txBody>
      </p:sp>
      <p:grpSp>
        <p:nvGrpSpPr>
          <p:cNvPr id="6" name="组合 5"/>
          <p:cNvGrpSpPr/>
          <p:nvPr/>
        </p:nvGrpSpPr>
        <p:grpSpPr>
          <a:xfrm>
            <a:off x="572877" y="4403524"/>
            <a:ext cx="3089796" cy="341196"/>
            <a:chOff x="1643982" y="6907943"/>
            <a:chExt cx="3089796" cy="341196"/>
          </a:xfrm>
        </p:grpSpPr>
        <p:sp>
          <p:nvSpPr>
            <p:cNvPr id="7" name="矩形 6"/>
            <p:cNvSpPr/>
            <p:nvPr/>
          </p:nvSpPr>
          <p:spPr>
            <a:xfrm>
              <a:off x="1643982" y="6907943"/>
              <a:ext cx="3089796" cy="341196"/>
            </a:xfrm>
            <a:prstGeom prst="rect">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8" name="5"/>
            <p:cNvSpPr>
              <a:spLocks noChangeArrowheads="1"/>
            </p:cNvSpPr>
            <p:nvPr/>
          </p:nvSpPr>
          <p:spPr bwMode="auto">
            <a:xfrm>
              <a:off x="1789014" y="6990245"/>
              <a:ext cx="2883803" cy="184666"/>
            </a:xfrm>
            <a:prstGeom prst="rect">
              <a:avLst/>
            </a:prstGeom>
            <a:noFill/>
            <a:ln>
              <a:noFill/>
            </a:ln>
            <a:effectLst/>
          </p:spPr>
          <p:txBody>
            <a:bodyPr wrap="none" lIns="0" tIns="0" rIns="0" bIns="0">
              <a:spAutoFit/>
            </a:bodyPr>
            <a:lstStyle/>
            <a:p>
              <a:pPr>
                <a:defRPr/>
              </a:pPr>
              <a:r>
                <a:rPr lang="zh-CN" altLang="en-US" sz="1200" b="1" spc="300" dirty="0">
                  <a:solidFill>
                    <a:schemeClr val="bg1"/>
                  </a:solidFill>
                  <a:latin typeface="+mj-ea"/>
                  <a:ea typeface="+mj-ea"/>
                  <a:cs typeface="宋体" panose="02010600030101010101" pitchFamily="2" charset="-122"/>
                </a:rPr>
                <a:t>汇报人：</a:t>
              </a:r>
              <a:r>
                <a:rPr lang="en-US" altLang="zh-CN" sz="1200" b="1" spc="300" dirty="0">
                  <a:solidFill>
                    <a:schemeClr val="bg1"/>
                  </a:solidFill>
                  <a:latin typeface="+mj-ea"/>
                  <a:ea typeface="+mj-ea"/>
                  <a:cs typeface="宋体" panose="02010600030101010101" pitchFamily="2" charset="-122"/>
                </a:rPr>
                <a:t>XX    </a:t>
              </a:r>
              <a:r>
                <a:rPr lang="zh-CN" altLang="en-US" sz="1200" b="1" spc="300" dirty="0">
                  <a:solidFill>
                    <a:schemeClr val="bg1"/>
                  </a:solidFill>
                  <a:latin typeface="+mj-ea"/>
                  <a:ea typeface="+mj-ea"/>
                  <a:cs typeface="宋体" panose="02010600030101010101" pitchFamily="2" charset="-122"/>
                </a:rPr>
                <a:t>时间：</a:t>
              </a:r>
              <a:r>
                <a:rPr lang="en-US" altLang="zh-CN" sz="1200" b="1" spc="300" dirty="0">
                  <a:solidFill>
                    <a:schemeClr val="bg1"/>
                  </a:solidFill>
                  <a:latin typeface="+mj-ea"/>
                  <a:ea typeface="+mj-ea"/>
                  <a:cs typeface="宋体" panose="02010600030101010101" pitchFamily="2" charset="-122"/>
                </a:rPr>
                <a:t>2019.XX</a:t>
              </a:r>
              <a:endParaRPr lang="en-US" altLang="zh-CN" sz="1200" b="1" spc="300" dirty="0">
                <a:solidFill>
                  <a:schemeClr val="bg1"/>
                </a:solidFill>
                <a:latin typeface="+mj-ea"/>
                <a:ea typeface="+mj-ea"/>
                <a:cs typeface="宋体" panose="02010600030101010101" pitchFamily="2" charset="-122"/>
              </a:endParaRPr>
            </a:p>
          </p:txBody>
        </p:sp>
      </p:grpSp>
      <p:pic>
        <p:nvPicPr>
          <p:cNvPr id="9" name="图片占位符 23"/>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Lst>
          </a:blip>
          <a:srcRect l="35825" r="35825"/>
          <a:stretch>
            <a:fillRect/>
          </a:stretch>
        </p:blipFill>
        <p:spPr>
          <a:xfrm>
            <a:off x="5859886" y="964420"/>
            <a:ext cx="2095501" cy="4929160"/>
          </a:xfrm>
          <a:prstGeom prst="rect">
            <a:avLst/>
          </a:prstGeom>
        </p:spPr>
      </p:pic>
      <p:pic>
        <p:nvPicPr>
          <p:cNvPr id="10" name="图片占位符 25"/>
          <p:cNvPicPr>
            <a:picLocks noChangeAspect="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Lst>
          </a:blip>
          <a:srcRect l="10477" r="10477"/>
          <a:stretch>
            <a:fillRect/>
          </a:stretch>
        </p:blipFill>
        <p:spPr>
          <a:xfrm>
            <a:off x="8082496" y="965395"/>
            <a:ext cx="3373347" cy="2400301"/>
          </a:xfrm>
          <a:prstGeom prst="rect">
            <a:avLst/>
          </a:prstGeom>
        </p:spPr>
      </p:pic>
      <p:pic>
        <p:nvPicPr>
          <p:cNvPr id="11" name="图片占位符 27"/>
          <p:cNvPicPr>
            <a:picLocks noChangeAspect="1"/>
          </p:cNvPicPr>
          <p:nvPr/>
        </p:nvPicPr>
        <p:blipFill>
          <a:blip r:embed="rId5" cstate="print">
            <a:extLst>
              <a:ext uri="{BEBA8EAE-BF5A-486C-A8C5-ECC9F3942E4B}">
                <a14:imgProps xmlns:a14="http://schemas.microsoft.com/office/drawing/2010/main">
                  <a14:imgLayer r:embed="rId6">
                    <a14:imgEffect>
                      <a14:saturation sat="200000"/>
                    </a14:imgEffect>
                  </a14:imgLayer>
                </a14:imgProps>
              </a:ext>
            </a:extLst>
          </a:blip>
          <a:srcRect l="3153" r="3153"/>
          <a:stretch>
            <a:fillRect/>
          </a:stretch>
        </p:blipFill>
        <p:spPr>
          <a:xfrm>
            <a:off x="8082496" y="3493615"/>
            <a:ext cx="3373347" cy="2400301"/>
          </a:xfrm>
          <a:prstGeom prst="rect">
            <a:avLst/>
          </a:prstGeom>
        </p:spPr>
      </p:pic>
      <p:sp>
        <p:nvSpPr>
          <p:cNvPr id="12" name="2"/>
          <p:cNvSpPr>
            <a:spLocks noChangeArrowheads="1"/>
          </p:cNvSpPr>
          <p:nvPr/>
        </p:nvSpPr>
        <p:spPr bwMode="auto">
          <a:xfrm>
            <a:off x="572876" y="3676384"/>
            <a:ext cx="54709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Clr>
                <a:srgbClr val="B71F22"/>
              </a:buClr>
            </a:pPr>
            <a:r>
              <a:rPr lang="zh-CN" altLang="en-US" sz="1400" spc="300" dirty="0">
                <a:solidFill>
                  <a:schemeClr val="tx1">
                    <a:lumMod val="50000"/>
                    <a:lumOff val="50000"/>
                  </a:schemeClr>
                </a:solidFill>
                <a:latin typeface="+mj-ea"/>
                <a:ea typeface="+mj-ea"/>
                <a:cs typeface="Arial" panose="020B0604020202020204" pitchFamily="34" charset="0"/>
              </a:rPr>
              <a:t>酒店推介  美食展示  计划总结  餐厅策划</a:t>
            </a:r>
            <a:endParaRPr lang="zh-CN" altLang="en-US" sz="1400" spc="300" dirty="0">
              <a:solidFill>
                <a:schemeClr val="tx1">
                  <a:lumMod val="50000"/>
                  <a:lumOff val="50000"/>
                </a:schemeClr>
              </a:solidFill>
              <a:latin typeface="+mj-ea"/>
              <a:ea typeface="+mj-ea"/>
              <a:cs typeface="Arial" panose="020B0604020202020204" pitchFamily="34" charset="0"/>
            </a:endParaRPr>
          </a:p>
        </p:txBody>
      </p:sp>
      <p:sp>
        <p:nvSpPr>
          <p:cNvPr id="13" name="矩形 12"/>
          <p:cNvSpPr/>
          <p:nvPr/>
        </p:nvSpPr>
        <p:spPr>
          <a:xfrm>
            <a:off x="3947634" y="5316562"/>
            <a:ext cx="3105337" cy="461665"/>
          </a:xfrm>
          <a:prstGeom prst="rect">
            <a:avLst/>
          </a:prstGeom>
        </p:spPr>
        <p:txBody>
          <a:bodyPr wrap="none">
            <a:spAutoFit/>
          </a:bodyPr>
          <a:lstStyle/>
          <a:p>
            <a:r>
              <a:rPr lang="zh-CN" altLang="en-US" sz="2400" spc="300" dirty="0">
                <a:solidFill>
                  <a:srgbClr val="FF0000"/>
                </a:solidFill>
              </a:rPr>
              <a:t>CHINESE CUISINE</a:t>
            </a:r>
            <a:endParaRPr lang="zh-CN" altLang="en-US" sz="2400" spc="3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iterate type="lt">
                                    <p:tmPct val="500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fontScheme name="微软雅黑">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14.xml><?xml version="1.0" encoding="utf-8"?>
<a:themeOverride xmlns:a="http://schemas.openxmlformats.org/drawingml/2006/main">
  <a:clrScheme name="Buxe Orange">
    <a:dk1>
      <a:srgbClr val="333639"/>
    </a:dk1>
    <a:lt1>
      <a:srgbClr val="F4F5FC"/>
    </a:lt1>
    <a:dk2>
      <a:srgbClr val="353A42"/>
    </a:dk2>
    <a:lt2>
      <a:srgbClr val="FFFFFF"/>
    </a:lt2>
    <a:accent1>
      <a:srgbClr val="FF6800"/>
    </a:accent1>
    <a:accent2>
      <a:srgbClr val="FF7200"/>
    </a:accent2>
    <a:accent3>
      <a:srgbClr val="FF7D00"/>
    </a:accent3>
    <a:accent4>
      <a:srgbClr val="FF8700"/>
    </a:accent4>
    <a:accent5>
      <a:srgbClr val="FF9100"/>
    </a:accent5>
    <a:accent6>
      <a:srgbClr val="AAB2BD"/>
    </a:accent6>
    <a:hlink>
      <a:srgbClr val="F8960D"/>
    </a:hlink>
    <a:folHlink>
      <a:srgbClr val="D7044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68395"/>
    </a:dk2>
    <a:lt2>
      <a:srgbClr val="F0F0F0"/>
    </a:lt2>
    <a:accent1>
      <a:srgbClr val="CF1822"/>
    </a:accent1>
    <a:accent2>
      <a:srgbClr val="B01217"/>
    </a:accent2>
    <a:accent3>
      <a:srgbClr val="4E4C4B"/>
    </a:accent3>
    <a:accent4>
      <a:srgbClr val="B5ACAC"/>
    </a:accent4>
    <a:accent5>
      <a:srgbClr val="DCD7C8"/>
    </a:accent5>
    <a:accent6>
      <a:srgbClr val="717573"/>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2713</Words>
  <Application>WPS 演示</Application>
  <PresentationFormat>宽屏</PresentationFormat>
  <Paragraphs>330</Paragraphs>
  <Slides>20</Slides>
  <Notes>2</Notes>
  <HiddenSlides>0</HiddenSlides>
  <MMClips>0</MMClips>
  <ScaleCrop>false</ScaleCrop>
  <HeadingPairs>
    <vt:vector size="6" baseType="variant">
      <vt:variant>
        <vt:lpstr>已用的字体</vt:lpstr>
      </vt:variant>
      <vt:variant>
        <vt:i4>38</vt:i4>
      </vt:variant>
      <vt:variant>
        <vt:lpstr>主题</vt:lpstr>
      </vt:variant>
      <vt:variant>
        <vt:i4>1</vt:i4>
      </vt:variant>
      <vt:variant>
        <vt:lpstr>幻灯片标题</vt:lpstr>
      </vt:variant>
      <vt:variant>
        <vt:i4>20</vt:i4>
      </vt:variant>
    </vt:vector>
  </HeadingPairs>
  <TitlesOfParts>
    <vt:vector size="59" baseType="lpstr">
      <vt:lpstr>Arial</vt:lpstr>
      <vt:lpstr>宋体</vt:lpstr>
      <vt:lpstr>Wingdings</vt:lpstr>
      <vt:lpstr>HelveticaNeue light</vt:lpstr>
      <vt:lpstr>Gotham Bold</vt:lpstr>
      <vt:lpstr>Liberation Sans</vt:lpstr>
      <vt:lpstr>Segoe UI</vt:lpstr>
      <vt:lpstr>Impact</vt:lpstr>
      <vt:lpstr>汉仪尚巍手书W</vt:lpstr>
      <vt:lpstr>Calibri</vt:lpstr>
      <vt:lpstr>微软雅黑</vt:lpstr>
      <vt:lpstr>NanLiHei_Eurostile</vt:lpstr>
      <vt:lpstr>Open Sans</vt:lpstr>
      <vt:lpstr>Segoe UI Light</vt:lpstr>
      <vt:lpstr>Helvetica Light</vt:lpstr>
      <vt:lpstr>造字工房悦黑体验版常规体</vt:lpstr>
      <vt:lpstr>造字工房悦黑（非商用）常规体</vt:lpstr>
      <vt:lpstr>等线</vt:lpstr>
      <vt:lpstr>Segoe Print</vt:lpstr>
      <vt:lpstr>Kozuka Mincho Pro B</vt:lpstr>
      <vt:lpstr>Arial Unicode MS</vt:lpstr>
      <vt:lpstr>等线 Light</vt:lpstr>
      <vt:lpstr>Open Sans Semibold</vt:lpstr>
      <vt:lpstr>Gill Sans</vt:lpstr>
      <vt:lpstr>Source Sans Pro Light</vt:lpstr>
      <vt:lpstr>Arial</vt:lpstr>
      <vt:lpstr>Open Sans Light</vt:lpstr>
      <vt:lpstr>Source Sans Pro</vt:lpstr>
      <vt:lpstr>Montserrat</vt:lpstr>
      <vt:lpstr>Open Sans</vt:lpstr>
      <vt:lpstr>方正小标宋简体</vt:lpstr>
      <vt:lpstr>Calibri</vt:lpstr>
      <vt:lpstr>Open Sans Light</vt:lpstr>
      <vt:lpstr>Lato</vt:lpstr>
      <vt:lpstr>黑体</vt:lpstr>
      <vt:lpstr>Vijaya</vt:lpstr>
      <vt:lpstr>Gill Sans MT</vt:lpstr>
      <vt:lpstr>Kozuka Gothic Pro 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喻 维成</dc:creator>
  <cp:lastModifiedBy>admin</cp:lastModifiedBy>
  <cp:revision>8</cp:revision>
  <dcterms:created xsi:type="dcterms:W3CDTF">2018-09-06T06:10:00Z</dcterms:created>
  <dcterms:modified xsi:type="dcterms:W3CDTF">2018-09-08T03:13:15Z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