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8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75" r:id="rId11"/>
    <p:sldId id="266" r:id="rId12"/>
    <p:sldId id="267" r:id="rId13"/>
    <p:sldId id="268" r:id="rId14"/>
    <p:sldId id="269" r:id="rId15"/>
    <p:sldId id="270" r:id="rId16"/>
    <p:sldId id="276" r:id="rId17"/>
    <p:sldId id="271" r:id="rId18"/>
    <p:sldId id="272" r:id="rId19"/>
    <p:sldId id="273" r:id="rId20"/>
    <p:sldId id="274" r:id="rId21"/>
    <p:sldId id="277" r:id="rId22"/>
  </p:sldIdLst>
  <p:sldSz cx="12192000" cy="6858000"/>
  <p:notesSz cx="6858000" cy="9144000"/>
  <p:embeddedFontLst>
    <p:embeddedFont>
      <p:font typeface="Impact" panose="020B0806030902050204" pitchFamily="34" charset="0"/>
      <p:regular r:id="rId27"/>
    </p:embeddedFont>
    <p:embeddedFont>
      <p:font typeface="Segoe UI" panose="020B0502040204020203" pitchFamily="34" charset="0"/>
      <p:regular r:id="rId28"/>
      <p:bold r:id="rId29"/>
      <p:italic r:id="rId30"/>
      <p:boldItalic r:id="rId31"/>
    </p:embeddedFont>
    <p:embeddedFont>
      <p:font typeface="汉仪尚巍手书W" panose="00020600040101010101" pitchFamily="18" charset="-122"/>
      <p:regular r:id="rId32"/>
    </p:embeddedFont>
    <p:embeddedFont>
      <p:font typeface="Segoe UI Light" panose="020B0502040204020203" pitchFamily="34" charset="0"/>
      <p:regular r:id="rId33"/>
      <p:italic r:id="rId34"/>
    </p:embeddedFont>
    <p:embeddedFont>
      <p:font typeface="微软雅黑" panose="020B0503020204020204" charset="-122"/>
      <p:regular r:id="rId35"/>
    </p:embeddedFont>
    <p:embeddedFont>
      <p:font typeface="等线" panose="02010600030101010101" charset="0"/>
      <p:regular r:id="rId36"/>
      <p:bold r:id="rId37"/>
    </p:embeddedFont>
    <p:embeddedFont>
      <p:font typeface="等线 Light" panose="02010600030101010101" charset="0"/>
      <p:regular r:id="rId3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1056" y="111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font" Target="fonts/font12.fntdata"/><Relationship Id="rId37" Type="http://schemas.openxmlformats.org/officeDocument/2006/relationships/font" Target="fonts/font11.fntdata"/><Relationship Id="rId36" Type="http://schemas.openxmlformats.org/officeDocument/2006/relationships/font" Target="fonts/font10.fntdata"/><Relationship Id="rId35" Type="http://schemas.openxmlformats.org/officeDocument/2006/relationships/font" Target="fonts/font9.fntdata"/><Relationship Id="rId34" Type="http://schemas.openxmlformats.org/officeDocument/2006/relationships/font" Target="fonts/font8.fntdata"/><Relationship Id="rId33" Type="http://schemas.openxmlformats.org/officeDocument/2006/relationships/font" Target="fonts/font7.fntdata"/><Relationship Id="rId32" Type="http://schemas.openxmlformats.org/officeDocument/2006/relationships/font" Target="fonts/font6.fntdata"/><Relationship Id="rId31" Type="http://schemas.openxmlformats.org/officeDocument/2006/relationships/font" Target="fonts/font5.fntdata"/><Relationship Id="rId30" Type="http://schemas.openxmlformats.org/officeDocument/2006/relationships/font" Target="fonts/font4.fntdata"/><Relationship Id="rId3" Type="http://schemas.openxmlformats.org/officeDocument/2006/relationships/slide" Target="slides/slide1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bg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0.25</c:v>
                </c:pt>
                <c:pt idx="1">
                  <c:v>0.4</c:v>
                </c:pt>
                <c:pt idx="2">
                  <c:v>0.7</c:v>
                </c:pt>
                <c:pt idx="3">
                  <c:v>0.9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1"/>
        <c:axId val="84333968"/>
        <c:axId val="84344304"/>
      </c:lineChart>
      <c:catAx>
        <c:axId val="84333968"/>
        <c:scaling>
          <c:orientation val="minMax"/>
        </c:scaling>
        <c:delete val="0"/>
        <c:axPos val="b"/>
        <c:minorGridlines>
          <c:spPr>
            <a:ln w="317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cs"/>
              </a:defRPr>
            </a:pPr>
          </a:p>
        </c:txPr>
        <c:crossAx val="84344304"/>
        <c:crosses val="autoZero"/>
        <c:auto val="1"/>
        <c:lblAlgn val="ctr"/>
        <c:lblOffset val="100"/>
        <c:noMultiLvlLbl val="0"/>
      </c:catAx>
      <c:valAx>
        <c:axId val="84344304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433396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508B38-0BA7-431E-8DA4-02128F5ACC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28B208-A0CF-4E7A-A1FC-27DB39E8E46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6"/>
          <p:cNvSpPr/>
          <p:nvPr userDrawn="1"/>
        </p:nvSpPr>
        <p:spPr>
          <a:xfrm>
            <a:off x="10799172" y="6476669"/>
            <a:ext cx="711994" cy="392906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灯片编号占位符 1"/>
          <p:cNvSpPr txBox="1"/>
          <p:nvPr userDrawn="1"/>
        </p:nvSpPr>
        <p:spPr>
          <a:xfrm>
            <a:off x="10770192" y="6595735"/>
            <a:ext cx="523876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0BCDC8-8E65-43F5-AF26-2CEF1C6C8E15}" type="slidenum">
              <a:rPr lang="zh-CN" altLang="en-US" smtClean="0">
                <a:solidFill>
                  <a:schemeClr val="bg1"/>
                </a:solidFill>
                <a:latin typeface="Impact" panose="020B0806030902050204" pitchFamily="34" charset="0"/>
              </a:rPr>
            </a:fld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" name="Freeform: Shape 41"/>
          <p:cNvSpPr/>
          <p:nvPr userDrawn="1"/>
        </p:nvSpPr>
        <p:spPr>
          <a:xfrm rot="18900000" flipH="1">
            <a:off x="-679150" y="615061"/>
            <a:ext cx="1500566" cy="1299370"/>
          </a:xfrm>
          <a:custGeom>
            <a:avLst/>
            <a:gdLst>
              <a:gd name="connsiteX0" fmla="*/ 201196 w 1500566"/>
              <a:gd name="connsiteY0" fmla="*/ 0 h 1299370"/>
              <a:gd name="connsiteX1" fmla="*/ 154857 w 1500566"/>
              <a:gd name="connsiteY1" fmla="*/ 53500 h 1299370"/>
              <a:gd name="connsiteX2" fmla="*/ 15836 w 1500566"/>
              <a:gd name="connsiteY2" fmla="*/ 362787 h 1299370"/>
              <a:gd name="connsiteX3" fmla="*/ 0 w 1500566"/>
              <a:gd name="connsiteY3" fmla="*/ 519880 h 1299370"/>
              <a:gd name="connsiteX4" fmla="*/ 15836 w 1500566"/>
              <a:gd name="connsiteY4" fmla="*/ 676974 h 1299370"/>
              <a:gd name="connsiteX5" fmla="*/ 779489 w 1500566"/>
              <a:gd name="connsiteY5" fmla="*/ 1299369 h 1299370"/>
              <a:gd name="connsiteX6" fmla="*/ 1500566 w 1500566"/>
              <a:gd name="connsiteY6" fmla="*/ 1299370 h 1299370"/>
              <a:gd name="connsiteX7" fmla="*/ 1167479 w 1500566"/>
              <a:gd name="connsiteY7" fmla="*/ 966283 h 1299370"/>
              <a:gd name="connsiteX8" fmla="*/ 802606 w 1500566"/>
              <a:gd name="connsiteY8" fmla="*/ 966283 h 1299370"/>
              <a:gd name="connsiteX9" fmla="*/ 356203 w 1500566"/>
              <a:gd name="connsiteY9" fmla="*/ 519880 h 1299370"/>
              <a:gd name="connsiteX10" fmla="*/ 432441 w 1500566"/>
              <a:gd name="connsiteY10" fmla="*/ 270292 h 1299370"/>
              <a:gd name="connsiteX11" fmla="*/ 450094 w 1500566"/>
              <a:gd name="connsiteY11" fmla="*/ 248897 h 129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00566" h="1299370">
                <a:moveTo>
                  <a:pt x="201196" y="0"/>
                </a:moveTo>
                <a:lnTo>
                  <a:pt x="154857" y="53500"/>
                </a:lnTo>
                <a:cubicBezTo>
                  <a:pt x="87523" y="143536"/>
                  <a:pt x="39199" y="248615"/>
                  <a:pt x="15836" y="362787"/>
                </a:cubicBezTo>
                <a:lnTo>
                  <a:pt x="0" y="519880"/>
                </a:lnTo>
                <a:lnTo>
                  <a:pt x="15836" y="676974"/>
                </a:lnTo>
                <a:cubicBezTo>
                  <a:pt x="88521" y="1032174"/>
                  <a:pt x="402802" y="1299369"/>
                  <a:pt x="779489" y="1299369"/>
                </a:cubicBezTo>
                <a:lnTo>
                  <a:pt x="1500566" y="1299370"/>
                </a:lnTo>
                <a:lnTo>
                  <a:pt x="1167479" y="966283"/>
                </a:lnTo>
                <a:lnTo>
                  <a:pt x="802606" y="966283"/>
                </a:lnTo>
                <a:cubicBezTo>
                  <a:pt x="556064" y="966283"/>
                  <a:pt x="356203" y="766422"/>
                  <a:pt x="356203" y="519880"/>
                </a:cubicBezTo>
                <a:cubicBezTo>
                  <a:pt x="356203" y="427427"/>
                  <a:pt x="384308" y="341538"/>
                  <a:pt x="432441" y="270292"/>
                </a:cubicBezTo>
                <a:lnTo>
                  <a:pt x="450094" y="248897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: Rounded Corners 1"/>
          <p:cNvSpPr/>
          <p:nvPr userDrawn="1"/>
        </p:nvSpPr>
        <p:spPr>
          <a:xfrm rot="2700000">
            <a:off x="10540832" y="-2630215"/>
            <a:ext cx="1016000" cy="561702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: Rounded Corners 2"/>
          <p:cNvSpPr/>
          <p:nvPr userDrawn="1"/>
        </p:nvSpPr>
        <p:spPr>
          <a:xfrm rot="2700000">
            <a:off x="11562152" y="-3645270"/>
            <a:ext cx="1016000" cy="561702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2" name="Rectangle: Rounded Corners 3"/>
          <p:cNvSpPr/>
          <p:nvPr userDrawn="1"/>
        </p:nvSpPr>
        <p:spPr>
          <a:xfrm rot="2700000">
            <a:off x="10580305" y="-4106204"/>
            <a:ext cx="1016000" cy="561702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3" name="Rectangle: Rounded Corners 4"/>
          <p:cNvSpPr/>
          <p:nvPr userDrawn="1"/>
        </p:nvSpPr>
        <p:spPr>
          <a:xfrm rot="2700000">
            <a:off x="11095057" y="620978"/>
            <a:ext cx="695083" cy="152637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grpSp>
        <p:nvGrpSpPr>
          <p:cNvPr id="14" name="Group 5"/>
          <p:cNvGrpSpPr/>
          <p:nvPr userDrawn="1"/>
        </p:nvGrpSpPr>
        <p:grpSpPr>
          <a:xfrm>
            <a:off x="10896101" y="831111"/>
            <a:ext cx="1092994" cy="1106107"/>
            <a:chOff x="9789319" y="1181099"/>
            <a:chExt cx="1092994" cy="1106107"/>
          </a:xfrm>
        </p:grpSpPr>
        <p:sp>
          <p:nvSpPr>
            <p:cNvPr id="15" name="Oval 6"/>
            <p:cNvSpPr/>
            <p:nvPr/>
          </p:nvSpPr>
          <p:spPr>
            <a:xfrm>
              <a:off x="10365582" y="1181099"/>
              <a:ext cx="516731" cy="5167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6" name="Oval 7"/>
            <p:cNvSpPr/>
            <p:nvPr/>
          </p:nvSpPr>
          <p:spPr>
            <a:xfrm>
              <a:off x="9789319" y="1770475"/>
              <a:ext cx="516731" cy="5167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17" name="Group 8"/>
          <p:cNvGrpSpPr/>
          <p:nvPr userDrawn="1"/>
        </p:nvGrpSpPr>
        <p:grpSpPr>
          <a:xfrm>
            <a:off x="6287839" y="389917"/>
            <a:ext cx="6096503" cy="56431"/>
            <a:chOff x="2110637" y="95339"/>
            <a:chExt cx="6096503" cy="56431"/>
          </a:xfrm>
        </p:grpSpPr>
        <p:sp>
          <p:nvSpPr>
            <p:cNvPr id="18" name="Rectangle: Rounded Corners 9"/>
            <p:cNvSpPr/>
            <p:nvPr/>
          </p:nvSpPr>
          <p:spPr>
            <a:xfrm rot="2700000" flipH="1">
              <a:off x="4686828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9" name="Rectangle: Rounded Corners 10"/>
            <p:cNvSpPr/>
            <p:nvPr/>
          </p:nvSpPr>
          <p:spPr>
            <a:xfrm rot="2700000" flipH="1">
              <a:off x="4908751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0" name="Rectangle: Rounded Corners 11"/>
            <p:cNvSpPr/>
            <p:nvPr/>
          </p:nvSpPr>
          <p:spPr>
            <a:xfrm rot="2700000" flipH="1">
              <a:off x="5130674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1" name="Rectangle: Rounded Corners 12"/>
            <p:cNvSpPr/>
            <p:nvPr/>
          </p:nvSpPr>
          <p:spPr>
            <a:xfrm rot="2700000" flipH="1">
              <a:off x="5352597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2" name="Rectangle: Rounded Corners 13"/>
            <p:cNvSpPr/>
            <p:nvPr/>
          </p:nvSpPr>
          <p:spPr>
            <a:xfrm rot="2700000" flipH="1">
              <a:off x="5574518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23" name="Freeform 62"/>
          <p:cNvSpPr>
            <a:spLocks noEditPoints="1"/>
          </p:cNvSpPr>
          <p:nvPr userDrawn="1"/>
        </p:nvSpPr>
        <p:spPr bwMode="auto">
          <a:xfrm>
            <a:off x="1407475" y="6435855"/>
            <a:ext cx="121482" cy="119439"/>
          </a:xfrm>
          <a:custGeom>
            <a:avLst/>
            <a:gdLst>
              <a:gd name="T0" fmla="*/ 92739 w 55"/>
              <a:gd name="T1" fmla="*/ 185737 h 54"/>
              <a:gd name="T2" fmla="*/ 0 w 55"/>
              <a:gd name="T3" fmla="*/ 92869 h 54"/>
              <a:gd name="T4" fmla="*/ 92739 w 55"/>
              <a:gd name="T5" fmla="*/ 0 h 54"/>
              <a:gd name="T6" fmla="*/ 188913 w 55"/>
              <a:gd name="T7" fmla="*/ 92869 h 54"/>
              <a:gd name="T8" fmla="*/ 92739 w 55"/>
              <a:gd name="T9" fmla="*/ 185737 h 54"/>
              <a:gd name="T10" fmla="*/ 13739 w 55"/>
              <a:gd name="T11" fmla="*/ 92869 h 54"/>
              <a:gd name="T12" fmla="*/ 92739 w 55"/>
              <a:gd name="T13" fmla="*/ 171979 h 54"/>
              <a:gd name="T14" fmla="*/ 171739 w 55"/>
              <a:gd name="T15" fmla="*/ 92869 h 54"/>
              <a:gd name="T16" fmla="*/ 92739 w 55"/>
              <a:gd name="T17" fmla="*/ 13758 h 54"/>
              <a:gd name="T18" fmla="*/ 13739 w 55"/>
              <a:gd name="T19" fmla="*/ 92869 h 54"/>
              <a:gd name="T20" fmla="*/ 140826 w 55"/>
              <a:gd name="T21" fmla="*/ 127264 h 54"/>
              <a:gd name="T22" fmla="*/ 96174 w 55"/>
              <a:gd name="T23" fmla="*/ 151341 h 54"/>
              <a:gd name="T24" fmla="*/ 37783 w 55"/>
              <a:gd name="T25" fmla="*/ 92869 h 54"/>
              <a:gd name="T26" fmla="*/ 96174 w 55"/>
              <a:gd name="T27" fmla="*/ 34396 h 54"/>
              <a:gd name="T28" fmla="*/ 137391 w 55"/>
              <a:gd name="T29" fmla="*/ 58473 h 54"/>
              <a:gd name="T30" fmla="*/ 137391 w 55"/>
              <a:gd name="T31" fmla="*/ 72231 h 54"/>
              <a:gd name="T32" fmla="*/ 137391 w 55"/>
              <a:gd name="T33" fmla="*/ 72231 h 54"/>
              <a:gd name="T34" fmla="*/ 123652 w 55"/>
              <a:gd name="T35" fmla="*/ 72231 h 54"/>
              <a:gd name="T36" fmla="*/ 120217 w 55"/>
              <a:gd name="T37" fmla="*/ 72231 h 54"/>
              <a:gd name="T38" fmla="*/ 120217 w 55"/>
              <a:gd name="T39" fmla="*/ 61912 h 54"/>
              <a:gd name="T40" fmla="*/ 96174 w 55"/>
              <a:gd name="T41" fmla="*/ 51594 h 54"/>
              <a:gd name="T42" fmla="*/ 54957 w 55"/>
              <a:gd name="T43" fmla="*/ 92869 h 54"/>
              <a:gd name="T44" fmla="*/ 96174 w 55"/>
              <a:gd name="T45" fmla="*/ 134143 h 54"/>
              <a:gd name="T46" fmla="*/ 120217 w 55"/>
              <a:gd name="T47" fmla="*/ 123825 h 54"/>
              <a:gd name="T48" fmla="*/ 120217 w 55"/>
              <a:gd name="T49" fmla="*/ 113506 h 54"/>
              <a:gd name="T50" fmla="*/ 123652 w 55"/>
              <a:gd name="T51" fmla="*/ 113506 h 54"/>
              <a:gd name="T52" fmla="*/ 137391 w 55"/>
              <a:gd name="T53" fmla="*/ 113506 h 54"/>
              <a:gd name="T54" fmla="*/ 140826 w 55"/>
              <a:gd name="T55" fmla="*/ 113506 h 54"/>
              <a:gd name="T56" fmla="*/ 140826 w 55"/>
              <a:gd name="T57" fmla="*/ 127264 h 5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55" h="54">
                <a:moveTo>
                  <a:pt x="27" y="54"/>
                </a:moveTo>
                <a:cubicBezTo>
                  <a:pt x="12" y="54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4"/>
                  <a:pt x="27" y="54"/>
                </a:cubicBezTo>
                <a:close/>
                <a:moveTo>
                  <a:pt x="4" y="27"/>
                </a:moveTo>
                <a:cubicBezTo>
                  <a:pt x="4" y="40"/>
                  <a:pt x="15" y="50"/>
                  <a:pt x="27" y="50"/>
                </a:cubicBezTo>
                <a:cubicBezTo>
                  <a:pt x="40" y="50"/>
                  <a:pt x="50" y="40"/>
                  <a:pt x="50" y="27"/>
                </a:cubicBezTo>
                <a:cubicBezTo>
                  <a:pt x="50" y="14"/>
                  <a:pt x="40" y="4"/>
                  <a:pt x="27" y="4"/>
                </a:cubicBezTo>
                <a:cubicBezTo>
                  <a:pt x="15" y="4"/>
                  <a:pt x="4" y="14"/>
                  <a:pt x="4" y="27"/>
                </a:cubicBezTo>
                <a:close/>
                <a:moveTo>
                  <a:pt x="41" y="37"/>
                </a:moveTo>
                <a:cubicBezTo>
                  <a:pt x="41" y="42"/>
                  <a:pt x="33" y="44"/>
                  <a:pt x="28" y="44"/>
                </a:cubicBezTo>
                <a:cubicBezTo>
                  <a:pt x="18" y="44"/>
                  <a:pt x="11" y="37"/>
                  <a:pt x="11" y="27"/>
                </a:cubicBezTo>
                <a:cubicBezTo>
                  <a:pt x="11" y="17"/>
                  <a:pt x="18" y="10"/>
                  <a:pt x="28" y="10"/>
                </a:cubicBezTo>
                <a:cubicBezTo>
                  <a:pt x="31" y="10"/>
                  <a:pt x="40" y="11"/>
                  <a:pt x="40" y="17"/>
                </a:cubicBezTo>
                <a:cubicBezTo>
                  <a:pt x="40" y="21"/>
                  <a:pt x="40" y="21"/>
                  <a:pt x="40" y="21"/>
                </a:cubicBezTo>
                <a:cubicBezTo>
                  <a:pt x="40" y="21"/>
                  <a:pt x="40" y="21"/>
                  <a:pt x="40" y="21"/>
                </a:cubicBezTo>
                <a:cubicBezTo>
                  <a:pt x="36" y="21"/>
                  <a:pt x="36" y="21"/>
                  <a:pt x="36" y="21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6"/>
                  <a:pt x="31" y="15"/>
                  <a:pt x="28" y="15"/>
                </a:cubicBezTo>
                <a:cubicBezTo>
                  <a:pt x="21" y="15"/>
                  <a:pt x="16" y="20"/>
                  <a:pt x="16" y="27"/>
                </a:cubicBezTo>
                <a:cubicBezTo>
                  <a:pt x="16" y="34"/>
                  <a:pt x="21" y="39"/>
                  <a:pt x="28" y="39"/>
                </a:cubicBezTo>
                <a:cubicBezTo>
                  <a:pt x="31" y="39"/>
                  <a:pt x="35" y="38"/>
                  <a:pt x="35" y="36"/>
                </a:cubicBezTo>
                <a:cubicBezTo>
                  <a:pt x="35" y="33"/>
                  <a:pt x="35" y="33"/>
                  <a:pt x="35" y="33"/>
                </a:cubicBezTo>
                <a:cubicBezTo>
                  <a:pt x="35" y="33"/>
                  <a:pt x="36" y="33"/>
                  <a:pt x="36" y="33"/>
                </a:cubicBezTo>
                <a:cubicBezTo>
                  <a:pt x="40" y="33"/>
                  <a:pt x="40" y="33"/>
                  <a:pt x="40" y="33"/>
                </a:cubicBezTo>
                <a:cubicBezTo>
                  <a:pt x="41" y="33"/>
                  <a:pt x="41" y="33"/>
                  <a:pt x="41" y="33"/>
                </a:cubicBezTo>
                <a:lnTo>
                  <a:pt x="41" y="3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en-US" b="0" dirty="0">
              <a:solidFill>
                <a:schemeClr val="bg1">
                  <a:lumMod val="75000"/>
                </a:schemeClr>
              </a:solidFill>
              <a:latin typeface="HelveticaNeue light" panose="00000400000000000000" pitchFamily="2" charset="0"/>
            </a:endParaRPr>
          </a:p>
        </p:txBody>
      </p:sp>
      <p:sp>
        <p:nvSpPr>
          <p:cNvPr id="24" name="Rectangle: Rounded Corners 18"/>
          <p:cNvSpPr/>
          <p:nvPr userDrawn="1"/>
        </p:nvSpPr>
        <p:spPr>
          <a:xfrm rot="2700000">
            <a:off x="-59091" y="5630552"/>
            <a:ext cx="1016000" cy="167056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5" name="TextBox 19"/>
          <p:cNvSpPr txBox="1"/>
          <p:nvPr userDrawn="1"/>
        </p:nvSpPr>
        <p:spPr>
          <a:xfrm>
            <a:off x="-354267" y="5803941"/>
            <a:ext cx="17530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5400" b="1" i="1" smtClean="0">
                <a:solidFill>
                  <a:schemeClr val="bg1"/>
                </a:solidFill>
                <a:latin typeface="Gotham Bold" panose="02000803030000020004" pitchFamily="2" charset="0"/>
                <a:ea typeface="Liberation Sans" panose="020B0604020202020204" pitchFamily="34" charset="0"/>
                <a:cs typeface="Segoe UI" panose="020B0502040204020203" pitchFamily="34" charset="0"/>
              </a:rPr>
            </a:fld>
            <a:endParaRPr lang="id-ID" sz="11500" b="1" i="1" dirty="0">
              <a:solidFill>
                <a:schemeClr val="bg1"/>
              </a:solidFill>
              <a:latin typeface="Gotham Bold" panose="02000803030000020004" pitchFamily="2" charset="0"/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26" name="Rectangle: Rounded Corners 20"/>
          <p:cNvSpPr/>
          <p:nvPr userDrawn="1"/>
        </p:nvSpPr>
        <p:spPr>
          <a:xfrm rot="2700000" flipH="1">
            <a:off x="253214" y="5169707"/>
            <a:ext cx="82145" cy="126846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Rectangle: Rounded Corners 21"/>
          <p:cNvSpPr/>
          <p:nvPr userDrawn="1"/>
        </p:nvSpPr>
        <p:spPr>
          <a:xfrm rot="2700000" flipH="1">
            <a:off x="2316474" y="4352866"/>
            <a:ext cx="45719" cy="2004557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Rectangle: Rounded Corners 22"/>
          <p:cNvSpPr/>
          <p:nvPr userDrawn="1"/>
        </p:nvSpPr>
        <p:spPr>
          <a:xfrm rot="2700000" flipH="1">
            <a:off x="7578004" y="4063217"/>
            <a:ext cx="45793" cy="381159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Rectangle: Rounded Corners 23"/>
          <p:cNvSpPr/>
          <p:nvPr userDrawn="1"/>
        </p:nvSpPr>
        <p:spPr>
          <a:xfrm rot="2700000" flipH="1">
            <a:off x="9656665" y="2296495"/>
            <a:ext cx="184279" cy="383177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0" name="Rectangle: Rounded Corners 24"/>
          <p:cNvSpPr/>
          <p:nvPr userDrawn="1"/>
        </p:nvSpPr>
        <p:spPr>
          <a:xfrm rot="2700000">
            <a:off x="7063233" y="373967"/>
            <a:ext cx="550790" cy="167056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1" name="Rectangle: Rounded Corners 25"/>
          <p:cNvSpPr/>
          <p:nvPr userDrawn="1"/>
        </p:nvSpPr>
        <p:spPr>
          <a:xfrm rot="2700000">
            <a:off x="7552981" y="-744033"/>
            <a:ext cx="350766" cy="167056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2" name="Rectangle: Rounded Corners 37"/>
          <p:cNvSpPr/>
          <p:nvPr userDrawn="1"/>
        </p:nvSpPr>
        <p:spPr>
          <a:xfrm rot="2700000" flipH="1">
            <a:off x="11207545" y="4393474"/>
            <a:ext cx="66130" cy="228016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3" name="Rectangle: Rounded Corners 45"/>
          <p:cNvSpPr/>
          <p:nvPr userDrawn="1"/>
        </p:nvSpPr>
        <p:spPr>
          <a:xfrm rot="2700000" flipH="1">
            <a:off x="1440024" y="-754721"/>
            <a:ext cx="82145" cy="126846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4" name="Rectangle: Rounded Corners 46"/>
          <p:cNvSpPr/>
          <p:nvPr userDrawn="1"/>
        </p:nvSpPr>
        <p:spPr>
          <a:xfrm rot="2700000" flipH="1">
            <a:off x="451809" y="-689965"/>
            <a:ext cx="342894" cy="126407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25E0-ED39-4BFE-99F6-54DC801B0B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6683-91E5-4B4B-8E89-3437F519C1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25E0-ED39-4BFE-99F6-54DC801B0B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6683-91E5-4B4B-8E89-3437F519C1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25E0-ED39-4BFE-99F6-54DC801B0B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6683-91E5-4B4B-8E89-3437F519C1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25E0-ED39-4BFE-99F6-54DC801B0B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6683-91E5-4B4B-8E89-3437F519C1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25E0-ED39-4BFE-99F6-54DC801B0B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6683-91E5-4B4B-8E89-3437F519C1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25E0-ED39-4BFE-99F6-54DC801B0B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6683-91E5-4B4B-8E89-3437F519C1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25E0-ED39-4BFE-99F6-54DC801B0B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6683-91E5-4B4B-8E89-3437F519C1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25E0-ED39-4BFE-99F6-54DC801B0B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6683-91E5-4B4B-8E89-3437F519C1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25E0-ED39-4BFE-99F6-54DC801B0B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6683-91E5-4B4B-8E89-3437F519C1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25E0-ED39-4BFE-99F6-54DC801B0B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6683-91E5-4B4B-8E89-3437F519C1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 userDrawn="1"/>
        </p:nvSpPr>
        <p:spPr>
          <a:xfrm>
            <a:off x="10799172" y="6476669"/>
            <a:ext cx="711994" cy="392906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灯片编号占位符 1"/>
          <p:cNvSpPr txBox="1"/>
          <p:nvPr userDrawn="1"/>
        </p:nvSpPr>
        <p:spPr>
          <a:xfrm>
            <a:off x="10770192" y="6595735"/>
            <a:ext cx="523876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0BCDC8-8E65-43F5-AF26-2CEF1C6C8E15}" type="slidenum">
              <a:rPr lang="zh-CN" altLang="en-US" smtClean="0">
                <a:solidFill>
                  <a:schemeClr val="bg1"/>
                </a:solidFill>
                <a:latin typeface="Impact" panose="020B0806030902050204" pitchFamily="34" charset="0"/>
              </a:rPr>
            </a:fld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8" name="Freeform: Shape 41"/>
          <p:cNvSpPr/>
          <p:nvPr userDrawn="1"/>
        </p:nvSpPr>
        <p:spPr>
          <a:xfrm rot="18900000" flipH="1">
            <a:off x="-679150" y="615061"/>
            <a:ext cx="1500566" cy="1299370"/>
          </a:xfrm>
          <a:custGeom>
            <a:avLst/>
            <a:gdLst>
              <a:gd name="connsiteX0" fmla="*/ 201196 w 1500566"/>
              <a:gd name="connsiteY0" fmla="*/ 0 h 1299370"/>
              <a:gd name="connsiteX1" fmla="*/ 154857 w 1500566"/>
              <a:gd name="connsiteY1" fmla="*/ 53500 h 1299370"/>
              <a:gd name="connsiteX2" fmla="*/ 15836 w 1500566"/>
              <a:gd name="connsiteY2" fmla="*/ 362787 h 1299370"/>
              <a:gd name="connsiteX3" fmla="*/ 0 w 1500566"/>
              <a:gd name="connsiteY3" fmla="*/ 519880 h 1299370"/>
              <a:gd name="connsiteX4" fmla="*/ 15836 w 1500566"/>
              <a:gd name="connsiteY4" fmla="*/ 676974 h 1299370"/>
              <a:gd name="connsiteX5" fmla="*/ 779489 w 1500566"/>
              <a:gd name="connsiteY5" fmla="*/ 1299369 h 1299370"/>
              <a:gd name="connsiteX6" fmla="*/ 1500566 w 1500566"/>
              <a:gd name="connsiteY6" fmla="*/ 1299370 h 1299370"/>
              <a:gd name="connsiteX7" fmla="*/ 1167479 w 1500566"/>
              <a:gd name="connsiteY7" fmla="*/ 966283 h 1299370"/>
              <a:gd name="connsiteX8" fmla="*/ 802606 w 1500566"/>
              <a:gd name="connsiteY8" fmla="*/ 966283 h 1299370"/>
              <a:gd name="connsiteX9" fmla="*/ 356203 w 1500566"/>
              <a:gd name="connsiteY9" fmla="*/ 519880 h 1299370"/>
              <a:gd name="connsiteX10" fmla="*/ 432441 w 1500566"/>
              <a:gd name="connsiteY10" fmla="*/ 270292 h 1299370"/>
              <a:gd name="connsiteX11" fmla="*/ 450094 w 1500566"/>
              <a:gd name="connsiteY11" fmla="*/ 248897 h 129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00566" h="1299370">
                <a:moveTo>
                  <a:pt x="201196" y="0"/>
                </a:moveTo>
                <a:lnTo>
                  <a:pt x="154857" y="53500"/>
                </a:lnTo>
                <a:cubicBezTo>
                  <a:pt x="87523" y="143536"/>
                  <a:pt x="39199" y="248615"/>
                  <a:pt x="15836" y="362787"/>
                </a:cubicBezTo>
                <a:lnTo>
                  <a:pt x="0" y="519880"/>
                </a:lnTo>
                <a:lnTo>
                  <a:pt x="15836" y="676974"/>
                </a:lnTo>
                <a:cubicBezTo>
                  <a:pt x="88521" y="1032174"/>
                  <a:pt x="402802" y="1299369"/>
                  <a:pt x="779489" y="1299369"/>
                </a:cubicBezTo>
                <a:lnTo>
                  <a:pt x="1500566" y="1299370"/>
                </a:lnTo>
                <a:lnTo>
                  <a:pt x="1167479" y="966283"/>
                </a:lnTo>
                <a:lnTo>
                  <a:pt x="802606" y="966283"/>
                </a:lnTo>
                <a:cubicBezTo>
                  <a:pt x="556064" y="966283"/>
                  <a:pt x="356203" y="766422"/>
                  <a:pt x="356203" y="519880"/>
                </a:cubicBezTo>
                <a:cubicBezTo>
                  <a:pt x="356203" y="427427"/>
                  <a:pt x="384308" y="341538"/>
                  <a:pt x="432441" y="270292"/>
                </a:cubicBezTo>
                <a:lnTo>
                  <a:pt x="450094" y="248897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: Rounded Corners 1"/>
          <p:cNvSpPr/>
          <p:nvPr userDrawn="1"/>
        </p:nvSpPr>
        <p:spPr>
          <a:xfrm rot="2700000">
            <a:off x="10540832" y="-2630215"/>
            <a:ext cx="1016000" cy="561702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: Rounded Corners 2"/>
          <p:cNvSpPr/>
          <p:nvPr userDrawn="1"/>
        </p:nvSpPr>
        <p:spPr>
          <a:xfrm rot="2700000">
            <a:off x="11562152" y="-3645270"/>
            <a:ext cx="1016000" cy="561702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1" name="Rectangle: Rounded Corners 3"/>
          <p:cNvSpPr/>
          <p:nvPr userDrawn="1"/>
        </p:nvSpPr>
        <p:spPr>
          <a:xfrm rot="2700000">
            <a:off x="10580305" y="-4106204"/>
            <a:ext cx="1016000" cy="561702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2" name="Rectangle: Rounded Corners 4"/>
          <p:cNvSpPr/>
          <p:nvPr userDrawn="1"/>
        </p:nvSpPr>
        <p:spPr>
          <a:xfrm rot="2700000">
            <a:off x="11095057" y="620978"/>
            <a:ext cx="695083" cy="152637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grpSp>
        <p:nvGrpSpPr>
          <p:cNvPr id="13" name="Group 5"/>
          <p:cNvGrpSpPr/>
          <p:nvPr userDrawn="1"/>
        </p:nvGrpSpPr>
        <p:grpSpPr>
          <a:xfrm>
            <a:off x="10896101" y="831111"/>
            <a:ext cx="1092994" cy="1106107"/>
            <a:chOff x="9789319" y="1181099"/>
            <a:chExt cx="1092994" cy="1106107"/>
          </a:xfrm>
        </p:grpSpPr>
        <p:sp>
          <p:nvSpPr>
            <p:cNvPr id="14" name="Oval 6"/>
            <p:cNvSpPr/>
            <p:nvPr/>
          </p:nvSpPr>
          <p:spPr>
            <a:xfrm>
              <a:off x="10365582" y="1181099"/>
              <a:ext cx="516731" cy="5167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5" name="Oval 7"/>
            <p:cNvSpPr/>
            <p:nvPr/>
          </p:nvSpPr>
          <p:spPr>
            <a:xfrm>
              <a:off x="9789319" y="1770475"/>
              <a:ext cx="516731" cy="5167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16" name="Group 8"/>
          <p:cNvGrpSpPr/>
          <p:nvPr userDrawn="1"/>
        </p:nvGrpSpPr>
        <p:grpSpPr>
          <a:xfrm>
            <a:off x="6287839" y="389917"/>
            <a:ext cx="6096503" cy="56431"/>
            <a:chOff x="2110637" y="95339"/>
            <a:chExt cx="6096503" cy="56431"/>
          </a:xfrm>
        </p:grpSpPr>
        <p:sp>
          <p:nvSpPr>
            <p:cNvPr id="17" name="Rectangle: Rounded Corners 9"/>
            <p:cNvSpPr/>
            <p:nvPr/>
          </p:nvSpPr>
          <p:spPr>
            <a:xfrm rot="2700000" flipH="1">
              <a:off x="4686828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8" name="Rectangle: Rounded Corners 10"/>
            <p:cNvSpPr/>
            <p:nvPr/>
          </p:nvSpPr>
          <p:spPr>
            <a:xfrm rot="2700000" flipH="1">
              <a:off x="4908751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9" name="Rectangle: Rounded Corners 11"/>
            <p:cNvSpPr/>
            <p:nvPr/>
          </p:nvSpPr>
          <p:spPr>
            <a:xfrm rot="2700000" flipH="1">
              <a:off x="5130674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0" name="Rectangle: Rounded Corners 12"/>
            <p:cNvSpPr/>
            <p:nvPr/>
          </p:nvSpPr>
          <p:spPr>
            <a:xfrm rot="2700000" flipH="1">
              <a:off x="5352597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1" name="Rectangle: Rounded Corners 13"/>
            <p:cNvSpPr/>
            <p:nvPr/>
          </p:nvSpPr>
          <p:spPr>
            <a:xfrm rot="2700000" flipH="1">
              <a:off x="5574518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22" name="Freeform 62"/>
          <p:cNvSpPr>
            <a:spLocks noEditPoints="1"/>
          </p:cNvSpPr>
          <p:nvPr userDrawn="1"/>
        </p:nvSpPr>
        <p:spPr bwMode="auto">
          <a:xfrm>
            <a:off x="1407475" y="6435855"/>
            <a:ext cx="121482" cy="119439"/>
          </a:xfrm>
          <a:custGeom>
            <a:avLst/>
            <a:gdLst>
              <a:gd name="T0" fmla="*/ 92739 w 55"/>
              <a:gd name="T1" fmla="*/ 185737 h 54"/>
              <a:gd name="T2" fmla="*/ 0 w 55"/>
              <a:gd name="T3" fmla="*/ 92869 h 54"/>
              <a:gd name="T4" fmla="*/ 92739 w 55"/>
              <a:gd name="T5" fmla="*/ 0 h 54"/>
              <a:gd name="T6" fmla="*/ 188913 w 55"/>
              <a:gd name="T7" fmla="*/ 92869 h 54"/>
              <a:gd name="T8" fmla="*/ 92739 w 55"/>
              <a:gd name="T9" fmla="*/ 185737 h 54"/>
              <a:gd name="T10" fmla="*/ 13739 w 55"/>
              <a:gd name="T11" fmla="*/ 92869 h 54"/>
              <a:gd name="T12" fmla="*/ 92739 w 55"/>
              <a:gd name="T13" fmla="*/ 171979 h 54"/>
              <a:gd name="T14" fmla="*/ 171739 w 55"/>
              <a:gd name="T15" fmla="*/ 92869 h 54"/>
              <a:gd name="T16" fmla="*/ 92739 w 55"/>
              <a:gd name="T17" fmla="*/ 13758 h 54"/>
              <a:gd name="T18" fmla="*/ 13739 w 55"/>
              <a:gd name="T19" fmla="*/ 92869 h 54"/>
              <a:gd name="T20" fmla="*/ 140826 w 55"/>
              <a:gd name="T21" fmla="*/ 127264 h 54"/>
              <a:gd name="T22" fmla="*/ 96174 w 55"/>
              <a:gd name="T23" fmla="*/ 151341 h 54"/>
              <a:gd name="T24" fmla="*/ 37783 w 55"/>
              <a:gd name="T25" fmla="*/ 92869 h 54"/>
              <a:gd name="T26" fmla="*/ 96174 w 55"/>
              <a:gd name="T27" fmla="*/ 34396 h 54"/>
              <a:gd name="T28" fmla="*/ 137391 w 55"/>
              <a:gd name="T29" fmla="*/ 58473 h 54"/>
              <a:gd name="T30" fmla="*/ 137391 w 55"/>
              <a:gd name="T31" fmla="*/ 72231 h 54"/>
              <a:gd name="T32" fmla="*/ 137391 w 55"/>
              <a:gd name="T33" fmla="*/ 72231 h 54"/>
              <a:gd name="T34" fmla="*/ 123652 w 55"/>
              <a:gd name="T35" fmla="*/ 72231 h 54"/>
              <a:gd name="T36" fmla="*/ 120217 w 55"/>
              <a:gd name="T37" fmla="*/ 72231 h 54"/>
              <a:gd name="T38" fmla="*/ 120217 w 55"/>
              <a:gd name="T39" fmla="*/ 61912 h 54"/>
              <a:gd name="T40" fmla="*/ 96174 w 55"/>
              <a:gd name="T41" fmla="*/ 51594 h 54"/>
              <a:gd name="T42" fmla="*/ 54957 w 55"/>
              <a:gd name="T43" fmla="*/ 92869 h 54"/>
              <a:gd name="T44" fmla="*/ 96174 w 55"/>
              <a:gd name="T45" fmla="*/ 134143 h 54"/>
              <a:gd name="T46" fmla="*/ 120217 w 55"/>
              <a:gd name="T47" fmla="*/ 123825 h 54"/>
              <a:gd name="T48" fmla="*/ 120217 w 55"/>
              <a:gd name="T49" fmla="*/ 113506 h 54"/>
              <a:gd name="T50" fmla="*/ 123652 w 55"/>
              <a:gd name="T51" fmla="*/ 113506 h 54"/>
              <a:gd name="T52" fmla="*/ 137391 w 55"/>
              <a:gd name="T53" fmla="*/ 113506 h 54"/>
              <a:gd name="T54" fmla="*/ 140826 w 55"/>
              <a:gd name="T55" fmla="*/ 113506 h 54"/>
              <a:gd name="T56" fmla="*/ 140826 w 55"/>
              <a:gd name="T57" fmla="*/ 127264 h 5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55" h="54">
                <a:moveTo>
                  <a:pt x="27" y="54"/>
                </a:moveTo>
                <a:cubicBezTo>
                  <a:pt x="12" y="54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4"/>
                  <a:pt x="27" y="54"/>
                </a:cubicBezTo>
                <a:close/>
                <a:moveTo>
                  <a:pt x="4" y="27"/>
                </a:moveTo>
                <a:cubicBezTo>
                  <a:pt x="4" y="40"/>
                  <a:pt x="15" y="50"/>
                  <a:pt x="27" y="50"/>
                </a:cubicBezTo>
                <a:cubicBezTo>
                  <a:pt x="40" y="50"/>
                  <a:pt x="50" y="40"/>
                  <a:pt x="50" y="27"/>
                </a:cubicBezTo>
                <a:cubicBezTo>
                  <a:pt x="50" y="14"/>
                  <a:pt x="40" y="4"/>
                  <a:pt x="27" y="4"/>
                </a:cubicBezTo>
                <a:cubicBezTo>
                  <a:pt x="15" y="4"/>
                  <a:pt x="4" y="14"/>
                  <a:pt x="4" y="27"/>
                </a:cubicBezTo>
                <a:close/>
                <a:moveTo>
                  <a:pt x="41" y="37"/>
                </a:moveTo>
                <a:cubicBezTo>
                  <a:pt x="41" y="42"/>
                  <a:pt x="33" y="44"/>
                  <a:pt x="28" y="44"/>
                </a:cubicBezTo>
                <a:cubicBezTo>
                  <a:pt x="18" y="44"/>
                  <a:pt x="11" y="37"/>
                  <a:pt x="11" y="27"/>
                </a:cubicBezTo>
                <a:cubicBezTo>
                  <a:pt x="11" y="17"/>
                  <a:pt x="18" y="10"/>
                  <a:pt x="28" y="10"/>
                </a:cubicBezTo>
                <a:cubicBezTo>
                  <a:pt x="31" y="10"/>
                  <a:pt x="40" y="11"/>
                  <a:pt x="40" y="17"/>
                </a:cubicBezTo>
                <a:cubicBezTo>
                  <a:pt x="40" y="21"/>
                  <a:pt x="40" y="21"/>
                  <a:pt x="40" y="21"/>
                </a:cubicBezTo>
                <a:cubicBezTo>
                  <a:pt x="40" y="21"/>
                  <a:pt x="40" y="21"/>
                  <a:pt x="40" y="21"/>
                </a:cubicBezTo>
                <a:cubicBezTo>
                  <a:pt x="36" y="21"/>
                  <a:pt x="36" y="21"/>
                  <a:pt x="36" y="21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6"/>
                  <a:pt x="31" y="15"/>
                  <a:pt x="28" y="15"/>
                </a:cubicBezTo>
                <a:cubicBezTo>
                  <a:pt x="21" y="15"/>
                  <a:pt x="16" y="20"/>
                  <a:pt x="16" y="27"/>
                </a:cubicBezTo>
                <a:cubicBezTo>
                  <a:pt x="16" y="34"/>
                  <a:pt x="21" y="39"/>
                  <a:pt x="28" y="39"/>
                </a:cubicBezTo>
                <a:cubicBezTo>
                  <a:pt x="31" y="39"/>
                  <a:pt x="35" y="38"/>
                  <a:pt x="35" y="36"/>
                </a:cubicBezTo>
                <a:cubicBezTo>
                  <a:pt x="35" y="33"/>
                  <a:pt x="35" y="33"/>
                  <a:pt x="35" y="33"/>
                </a:cubicBezTo>
                <a:cubicBezTo>
                  <a:pt x="35" y="33"/>
                  <a:pt x="36" y="33"/>
                  <a:pt x="36" y="33"/>
                </a:cubicBezTo>
                <a:cubicBezTo>
                  <a:pt x="40" y="33"/>
                  <a:pt x="40" y="33"/>
                  <a:pt x="40" y="33"/>
                </a:cubicBezTo>
                <a:cubicBezTo>
                  <a:pt x="41" y="33"/>
                  <a:pt x="41" y="33"/>
                  <a:pt x="41" y="33"/>
                </a:cubicBezTo>
                <a:lnTo>
                  <a:pt x="41" y="3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en-US" b="0" dirty="0">
              <a:solidFill>
                <a:schemeClr val="bg1">
                  <a:lumMod val="75000"/>
                </a:schemeClr>
              </a:solidFill>
              <a:latin typeface="HelveticaNeue light" panose="00000400000000000000" pitchFamily="2" charset="0"/>
            </a:endParaRPr>
          </a:p>
        </p:txBody>
      </p:sp>
      <p:sp>
        <p:nvSpPr>
          <p:cNvPr id="23" name="Rectangle: Rounded Corners 18"/>
          <p:cNvSpPr/>
          <p:nvPr userDrawn="1"/>
        </p:nvSpPr>
        <p:spPr>
          <a:xfrm rot="2700000">
            <a:off x="-59091" y="5630552"/>
            <a:ext cx="1016000" cy="167056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4" name="TextBox 19"/>
          <p:cNvSpPr txBox="1"/>
          <p:nvPr userDrawn="1"/>
        </p:nvSpPr>
        <p:spPr>
          <a:xfrm>
            <a:off x="-354267" y="5803941"/>
            <a:ext cx="17530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5400" b="1" i="1" smtClean="0">
                <a:solidFill>
                  <a:schemeClr val="bg1"/>
                </a:solidFill>
                <a:latin typeface="Gotham Bold" panose="02000803030000020004" pitchFamily="2" charset="0"/>
                <a:ea typeface="Liberation Sans" panose="020B0604020202020204" pitchFamily="34" charset="0"/>
                <a:cs typeface="Segoe UI" panose="020B0502040204020203" pitchFamily="34" charset="0"/>
              </a:rPr>
            </a:fld>
            <a:endParaRPr lang="id-ID" sz="11500" b="1" i="1" dirty="0">
              <a:solidFill>
                <a:schemeClr val="bg1"/>
              </a:solidFill>
              <a:latin typeface="Gotham Bold" panose="02000803030000020004" pitchFamily="2" charset="0"/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25" name="Rectangle: Rounded Corners 20"/>
          <p:cNvSpPr/>
          <p:nvPr userDrawn="1"/>
        </p:nvSpPr>
        <p:spPr>
          <a:xfrm rot="2700000" flipH="1">
            <a:off x="253214" y="5169707"/>
            <a:ext cx="82145" cy="126846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6" name="Rectangle: Rounded Corners 21"/>
          <p:cNvSpPr/>
          <p:nvPr userDrawn="1"/>
        </p:nvSpPr>
        <p:spPr>
          <a:xfrm rot="2700000" flipH="1">
            <a:off x="2316474" y="4352866"/>
            <a:ext cx="45719" cy="2004557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Rectangle: Rounded Corners 22"/>
          <p:cNvSpPr/>
          <p:nvPr userDrawn="1"/>
        </p:nvSpPr>
        <p:spPr>
          <a:xfrm rot="2700000" flipH="1">
            <a:off x="7578004" y="4063217"/>
            <a:ext cx="45793" cy="381159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Rectangle: Rounded Corners 23"/>
          <p:cNvSpPr/>
          <p:nvPr userDrawn="1"/>
        </p:nvSpPr>
        <p:spPr>
          <a:xfrm rot="2700000" flipH="1">
            <a:off x="9656665" y="2296495"/>
            <a:ext cx="184279" cy="383177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Rectangle: Rounded Corners 24"/>
          <p:cNvSpPr/>
          <p:nvPr userDrawn="1"/>
        </p:nvSpPr>
        <p:spPr>
          <a:xfrm rot="2700000">
            <a:off x="7063233" y="373967"/>
            <a:ext cx="550790" cy="167056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0" name="Rectangle: Rounded Corners 25"/>
          <p:cNvSpPr/>
          <p:nvPr userDrawn="1"/>
        </p:nvSpPr>
        <p:spPr>
          <a:xfrm rot="2700000">
            <a:off x="7552981" y="-744033"/>
            <a:ext cx="350766" cy="167056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1" name="Rectangle: Rounded Corners 37"/>
          <p:cNvSpPr/>
          <p:nvPr userDrawn="1"/>
        </p:nvSpPr>
        <p:spPr>
          <a:xfrm rot="2700000" flipH="1">
            <a:off x="11207545" y="4393474"/>
            <a:ext cx="66130" cy="228016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2" name="Rectangle: Rounded Corners 45"/>
          <p:cNvSpPr/>
          <p:nvPr userDrawn="1"/>
        </p:nvSpPr>
        <p:spPr>
          <a:xfrm rot="2700000" flipH="1">
            <a:off x="1440024" y="-754721"/>
            <a:ext cx="82145" cy="126846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3" name="Rectangle: Rounded Corners 46"/>
          <p:cNvSpPr/>
          <p:nvPr userDrawn="1"/>
        </p:nvSpPr>
        <p:spPr>
          <a:xfrm rot="2700000" flipH="1">
            <a:off x="451809" y="-689965"/>
            <a:ext cx="342894" cy="126407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35" name="Group 4"/>
          <p:cNvGrpSpPr/>
          <p:nvPr userDrawn="1"/>
        </p:nvGrpSpPr>
        <p:grpSpPr>
          <a:xfrm>
            <a:off x="9688341" y="306160"/>
            <a:ext cx="1967365" cy="420715"/>
            <a:chOff x="0" y="0"/>
            <a:chExt cx="1468" cy="314"/>
          </a:xfrm>
        </p:grpSpPr>
        <p:sp>
          <p:nvSpPr>
            <p:cNvPr id="36" name="Rectangle 5"/>
            <p:cNvSpPr/>
            <p:nvPr/>
          </p:nvSpPr>
          <p:spPr>
            <a:xfrm>
              <a:off x="0" y="0"/>
              <a:ext cx="307" cy="314"/>
            </a:xfrm>
            <a:prstGeom prst="rect">
              <a:avLst/>
            </a:prstGeom>
            <a:solidFill>
              <a:srgbClr val="008BD4"/>
            </a:solidFill>
            <a:ln w="9525">
              <a:noFill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7" name="Freeform 6"/>
            <p:cNvSpPr>
              <a:spLocks noEditPoints="1"/>
            </p:cNvSpPr>
            <p:nvPr/>
          </p:nvSpPr>
          <p:spPr>
            <a:xfrm>
              <a:off x="391" y="12"/>
              <a:ext cx="1077" cy="287"/>
            </a:xfrm>
            <a:custGeom>
              <a:avLst/>
              <a:gdLst/>
              <a:ahLst/>
              <a:cxnLst>
                <a:cxn ang="0">
                  <a:pos x="98" y="284"/>
                </a:cxn>
                <a:cxn ang="0">
                  <a:pos x="70" y="286"/>
                </a:cxn>
                <a:cxn ang="0">
                  <a:pos x="125" y="237"/>
                </a:cxn>
                <a:cxn ang="0">
                  <a:pos x="172" y="250"/>
                </a:cxn>
                <a:cxn ang="0">
                  <a:pos x="212" y="271"/>
                </a:cxn>
                <a:cxn ang="0">
                  <a:pos x="280" y="284"/>
                </a:cxn>
                <a:cxn ang="0">
                  <a:pos x="341" y="256"/>
                </a:cxn>
                <a:cxn ang="0">
                  <a:pos x="348" y="284"/>
                </a:cxn>
                <a:cxn ang="0">
                  <a:pos x="424" y="277"/>
                </a:cxn>
                <a:cxn ang="0">
                  <a:pos x="460" y="284"/>
                </a:cxn>
                <a:cxn ang="0">
                  <a:pos x="555" y="238"/>
                </a:cxn>
                <a:cxn ang="0">
                  <a:pos x="600" y="263"/>
                </a:cxn>
                <a:cxn ang="0">
                  <a:pos x="628" y="247"/>
                </a:cxn>
                <a:cxn ang="0">
                  <a:pos x="675" y="286"/>
                </a:cxn>
                <a:cxn ang="0">
                  <a:pos x="712" y="237"/>
                </a:cxn>
                <a:cxn ang="0">
                  <a:pos x="794" y="280"/>
                </a:cxn>
                <a:cxn ang="0">
                  <a:pos x="841" y="267"/>
                </a:cxn>
                <a:cxn ang="0">
                  <a:pos x="890" y="238"/>
                </a:cxn>
                <a:cxn ang="0">
                  <a:pos x="944" y="237"/>
                </a:cxn>
                <a:cxn ang="0">
                  <a:pos x="971" y="237"/>
                </a:cxn>
                <a:cxn ang="0">
                  <a:pos x="1037" y="248"/>
                </a:cxn>
                <a:cxn ang="0">
                  <a:pos x="222" y="33"/>
                </a:cxn>
                <a:cxn ang="0">
                  <a:pos x="131" y="111"/>
                </a:cxn>
                <a:cxn ang="0">
                  <a:pos x="122" y="99"/>
                </a:cxn>
                <a:cxn ang="0">
                  <a:pos x="89" y="61"/>
                </a:cxn>
                <a:cxn ang="0">
                  <a:pos x="92" y="112"/>
                </a:cxn>
                <a:cxn ang="0">
                  <a:pos x="8" y="65"/>
                </a:cxn>
                <a:cxn ang="0">
                  <a:pos x="124" y="21"/>
                </a:cxn>
                <a:cxn ang="0">
                  <a:pos x="941" y="87"/>
                </a:cxn>
                <a:cxn ang="0">
                  <a:pos x="870" y="73"/>
                </a:cxn>
                <a:cxn ang="0">
                  <a:pos x="867" y="17"/>
                </a:cxn>
                <a:cxn ang="0">
                  <a:pos x="735" y="19"/>
                </a:cxn>
                <a:cxn ang="0">
                  <a:pos x="752" y="84"/>
                </a:cxn>
                <a:cxn ang="0">
                  <a:pos x="734" y="115"/>
                </a:cxn>
                <a:cxn ang="0">
                  <a:pos x="751" y="161"/>
                </a:cxn>
                <a:cxn ang="0">
                  <a:pos x="731" y="187"/>
                </a:cxn>
                <a:cxn ang="0">
                  <a:pos x="566" y="148"/>
                </a:cxn>
                <a:cxn ang="0">
                  <a:pos x="594" y="90"/>
                </a:cxn>
                <a:cxn ang="0">
                  <a:pos x="615" y="128"/>
                </a:cxn>
                <a:cxn ang="0">
                  <a:pos x="661" y="92"/>
                </a:cxn>
                <a:cxn ang="0">
                  <a:pos x="631" y="63"/>
                </a:cxn>
                <a:cxn ang="0">
                  <a:pos x="620" y="30"/>
                </a:cxn>
                <a:cxn ang="0">
                  <a:pos x="740" y="35"/>
                </a:cxn>
                <a:cxn ang="0">
                  <a:pos x="699" y="66"/>
                </a:cxn>
                <a:cxn ang="0">
                  <a:pos x="1048" y="28"/>
                </a:cxn>
                <a:cxn ang="0">
                  <a:pos x="984" y="103"/>
                </a:cxn>
                <a:cxn ang="0">
                  <a:pos x="1068" y="144"/>
                </a:cxn>
                <a:cxn ang="0">
                  <a:pos x="957" y="177"/>
                </a:cxn>
                <a:cxn ang="0">
                  <a:pos x="857" y="120"/>
                </a:cxn>
                <a:cxn ang="0">
                  <a:pos x="960" y="44"/>
                </a:cxn>
                <a:cxn ang="0">
                  <a:pos x="1030" y="51"/>
                </a:cxn>
                <a:cxn ang="0">
                  <a:pos x="284" y="52"/>
                </a:cxn>
                <a:cxn ang="0">
                  <a:pos x="506" y="20"/>
                </a:cxn>
                <a:cxn ang="0">
                  <a:pos x="437" y="195"/>
                </a:cxn>
                <a:cxn ang="0">
                  <a:pos x="398" y="51"/>
                </a:cxn>
                <a:cxn ang="0">
                  <a:pos x="322" y="47"/>
                </a:cxn>
                <a:cxn ang="0">
                  <a:pos x="348" y="83"/>
                </a:cxn>
                <a:cxn ang="0">
                  <a:pos x="370" y="90"/>
                </a:cxn>
                <a:cxn ang="0">
                  <a:pos x="322" y="137"/>
                </a:cxn>
                <a:cxn ang="0">
                  <a:pos x="474" y="171"/>
                </a:cxn>
                <a:cxn ang="0">
                  <a:pos x="913" y="150"/>
                </a:cxn>
                <a:cxn ang="0">
                  <a:pos x="984" y="173"/>
                </a:cxn>
              </a:cxnLst>
              <a:rect l="0" t="0" r="0" b="0"/>
              <a:pathLst>
                <a:path w="2615" h="684">
                  <a:moveTo>
                    <a:pt x="102" y="607"/>
                  </a:moveTo>
                  <a:lnTo>
                    <a:pt x="99" y="567"/>
                  </a:lnTo>
                  <a:cubicBezTo>
                    <a:pt x="98" y="567"/>
                    <a:pt x="98" y="567"/>
                    <a:pt x="97" y="568"/>
                  </a:cubicBezTo>
                  <a:cubicBezTo>
                    <a:pt x="95" y="569"/>
                    <a:pt x="93" y="569"/>
                    <a:pt x="91" y="569"/>
                  </a:cubicBezTo>
                  <a:cubicBezTo>
                    <a:pt x="89" y="569"/>
                    <a:pt x="87" y="569"/>
                    <a:pt x="84" y="568"/>
                  </a:cubicBezTo>
                  <a:cubicBezTo>
                    <a:pt x="75" y="565"/>
                    <a:pt x="68" y="563"/>
                    <a:pt x="61" y="564"/>
                  </a:cubicBezTo>
                  <a:cubicBezTo>
                    <a:pt x="27" y="565"/>
                    <a:pt x="9" y="586"/>
                    <a:pt x="9" y="626"/>
                  </a:cubicBezTo>
                  <a:cubicBezTo>
                    <a:pt x="9" y="664"/>
                    <a:pt x="27" y="683"/>
                    <a:pt x="62" y="684"/>
                  </a:cubicBezTo>
                  <a:cubicBezTo>
                    <a:pt x="84" y="684"/>
                    <a:pt x="98" y="674"/>
                    <a:pt x="105" y="652"/>
                  </a:cubicBezTo>
                  <a:lnTo>
                    <a:pt x="98" y="648"/>
                  </a:lnTo>
                  <a:cubicBezTo>
                    <a:pt x="91" y="667"/>
                    <a:pt x="80" y="676"/>
                    <a:pt x="66" y="676"/>
                  </a:cubicBezTo>
                  <a:cubicBezTo>
                    <a:pt x="44" y="675"/>
                    <a:pt x="33" y="657"/>
                    <a:pt x="33" y="623"/>
                  </a:cubicBezTo>
                  <a:cubicBezTo>
                    <a:pt x="33" y="589"/>
                    <a:pt x="42" y="572"/>
                    <a:pt x="62" y="572"/>
                  </a:cubicBezTo>
                  <a:cubicBezTo>
                    <a:pt x="77" y="571"/>
                    <a:pt x="88" y="584"/>
                    <a:pt x="95" y="610"/>
                  </a:cubicBezTo>
                  <a:lnTo>
                    <a:pt x="102" y="607"/>
                  </a:lnTo>
                  <a:close/>
                  <a:moveTo>
                    <a:pt x="189" y="676"/>
                  </a:moveTo>
                  <a:lnTo>
                    <a:pt x="189" y="681"/>
                  </a:lnTo>
                  <a:lnTo>
                    <a:pt x="238" y="681"/>
                  </a:lnTo>
                  <a:lnTo>
                    <a:pt x="238" y="676"/>
                  </a:lnTo>
                  <a:cubicBezTo>
                    <a:pt x="228" y="676"/>
                    <a:pt x="223" y="670"/>
                    <a:pt x="224" y="659"/>
                  </a:cubicBezTo>
                  <a:lnTo>
                    <a:pt x="224" y="590"/>
                  </a:lnTo>
                  <a:cubicBezTo>
                    <a:pt x="223" y="578"/>
                    <a:pt x="228" y="573"/>
                    <a:pt x="237" y="574"/>
                  </a:cubicBezTo>
                  <a:lnTo>
                    <a:pt x="237" y="566"/>
                  </a:lnTo>
                  <a:lnTo>
                    <a:pt x="190" y="566"/>
                  </a:lnTo>
                  <a:lnTo>
                    <a:pt x="190" y="574"/>
                  </a:lnTo>
                  <a:cubicBezTo>
                    <a:pt x="199" y="573"/>
                    <a:pt x="203" y="578"/>
                    <a:pt x="203" y="590"/>
                  </a:cubicBezTo>
                  <a:lnTo>
                    <a:pt x="203" y="617"/>
                  </a:lnTo>
                  <a:lnTo>
                    <a:pt x="158" y="617"/>
                  </a:lnTo>
                  <a:lnTo>
                    <a:pt x="158" y="590"/>
                  </a:lnTo>
                  <a:cubicBezTo>
                    <a:pt x="157" y="578"/>
                    <a:pt x="161" y="572"/>
                    <a:pt x="171" y="574"/>
                  </a:cubicBezTo>
                  <a:lnTo>
                    <a:pt x="171" y="566"/>
                  </a:lnTo>
                  <a:lnTo>
                    <a:pt x="123" y="566"/>
                  </a:lnTo>
                  <a:lnTo>
                    <a:pt x="123" y="574"/>
                  </a:lnTo>
                  <a:cubicBezTo>
                    <a:pt x="133" y="572"/>
                    <a:pt x="138" y="578"/>
                    <a:pt x="137" y="590"/>
                  </a:cubicBezTo>
                  <a:lnTo>
                    <a:pt x="137" y="659"/>
                  </a:lnTo>
                  <a:cubicBezTo>
                    <a:pt x="137" y="670"/>
                    <a:pt x="132" y="676"/>
                    <a:pt x="123" y="676"/>
                  </a:cubicBezTo>
                  <a:lnTo>
                    <a:pt x="123" y="681"/>
                  </a:lnTo>
                  <a:lnTo>
                    <a:pt x="171" y="681"/>
                  </a:lnTo>
                  <a:lnTo>
                    <a:pt x="171" y="676"/>
                  </a:lnTo>
                  <a:cubicBezTo>
                    <a:pt x="162" y="675"/>
                    <a:pt x="157" y="670"/>
                    <a:pt x="158" y="659"/>
                  </a:cubicBezTo>
                  <a:lnTo>
                    <a:pt x="158" y="625"/>
                  </a:lnTo>
                  <a:lnTo>
                    <a:pt x="203" y="625"/>
                  </a:lnTo>
                  <a:lnTo>
                    <a:pt x="203" y="659"/>
                  </a:lnTo>
                  <a:cubicBezTo>
                    <a:pt x="204" y="670"/>
                    <a:pt x="199" y="676"/>
                    <a:pt x="189" y="676"/>
                  </a:cubicBezTo>
                  <a:close/>
                  <a:moveTo>
                    <a:pt x="304" y="566"/>
                  </a:moveTo>
                  <a:lnTo>
                    <a:pt x="255" y="566"/>
                  </a:lnTo>
                  <a:lnTo>
                    <a:pt x="255" y="574"/>
                  </a:lnTo>
                  <a:cubicBezTo>
                    <a:pt x="265" y="573"/>
                    <a:pt x="270" y="578"/>
                    <a:pt x="269" y="590"/>
                  </a:cubicBezTo>
                  <a:lnTo>
                    <a:pt x="269" y="659"/>
                  </a:lnTo>
                  <a:cubicBezTo>
                    <a:pt x="270" y="670"/>
                    <a:pt x="265" y="676"/>
                    <a:pt x="254" y="676"/>
                  </a:cubicBezTo>
                  <a:lnTo>
                    <a:pt x="254" y="681"/>
                  </a:lnTo>
                  <a:lnTo>
                    <a:pt x="304" y="681"/>
                  </a:lnTo>
                  <a:lnTo>
                    <a:pt x="304" y="676"/>
                  </a:lnTo>
                  <a:cubicBezTo>
                    <a:pt x="294" y="676"/>
                    <a:pt x="290" y="670"/>
                    <a:pt x="291" y="659"/>
                  </a:cubicBezTo>
                  <a:lnTo>
                    <a:pt x="291" y="590"/>
                  </a:lnTo>
                  <a:cubicBezTo>
                    <a:pt x="290" y="578"/>
                    <a:pt x="294" y="572"/>
                    <a:pt x="304" y="574"/>
                  </a:cubicBezTo>
                  <a:lnTo>
                    <a:pt x="304" y="566"/>
                  </a:lnTo>
                  <a:close/>
                  <a:moveTo>
                    <a:pt x="433" y="566"/>
                  </a:moveTo>
                  <a:lnTo>
                    <a:pt x="394" y="566"/>
                  </a:lnTo>
                  <a:lnTo>
                    <a:pt x="394" y="574"/>
                  </a:lnTo>
                  <a:cubicBezTo>
                    <a:pt x="406" y="572"/>
                    <a:pt x="411" y="579"/>
                    <a:pt x="410" y="596"/>
                  </a:cubicBezTo>
                  <a:lnTo>
                    <a:pt x="410" y="652"/>
                  </a:lnTo>
                  <a:lnTo>
                    <a:pt x="353" y="566"/>
                  </a:lnTo>
                  <a:lnTo>
                    <a:pt x="320" y="566"/>
                  </a:lnTo>
                  <a:lnTo>
                    <a:pt x="320" y="574"/>
                  </a:lnTo>
                  <a:cubicBezTo>
                    <a:pt x="331" y="572"/>
                    <a:pt x="336" y="579"/>
                    <a:pt x="335" y="592"/>
                  </a:cubicBezTo>
                  <a:lnTo>
                    <a:pt x="335" y="653"/>
                  </a:lnTo>
                  <a:cubicBezTo>
                    <a:pt x="336" y="669"/>
                    <a:pt x="331" y="677"/>
                    <a:pt x="320" y="676"/>
                  </a:cubicBezTo>
                  <a:lnTo>
                    <a:pt x="320" y="681"/>
                  </a:lnTo>
                  <a:lnTo>
                    <a:pt x="359" y="681"/>
                  </a:lnTo>
                  <a:lnTo>
                    <a:pt x="359" y="676"/>
                  </a:lnTo>
                  <a:cubicBezTo>
                    <a:pt x="347" y="677"/>
                    <a:pt x="341" y="669"/>
                    <a:pt x="342" y="653"/>
                  </a:cubicBezTo>
                  <a:lnTo>
                    <a:pt x="342" y="589"/>
                  </a:lnTo>
                  <a:lnTo>
                    <a:pt x="406" y="682"/>
                  </a:lnTo>
                  <a:lnTo>
                    <a:pt x="418" y="682"/>
                  </a:lnTo>
                  <a:lnTo>
                    <a:pt x="418" y="596"/>
                  </a:lnTo>
                  <a:cubicBezTo>
                    <a:pt x="417" y="580"/>
                    <a:pt x="422" y="572"/>
                    <a:pt x="433" y="574"/>
                  </a:cubicBezTo>
                  <a:lnTo>
                    <a:pt x="433" y="566"/>
                  </a:lnTo>
                  <a:close/>
                  <a:moveTo>
                    <a:pt x="509" y="676"/>
                  </a:moveTo>
                  <a:lnTo>
                    <a:pt x="509" y="681"/>
                  </a:lnTo>
                  <a:lnTo>
                    <a:pt x="561" y="681"/>
                  </a:lnTo>
                  <a:lnTo>
                    <a:pt x="561" y="676"/>
                  </a:lnTo>
                  <a:cubicBezTo>
                    <a:pt x="555" y="676"/>
                    <a:pt x="551" y="674"/>
                    <a:pt x="549" y="672"/>
                  </a:cubicBezTo>
                  <a:cubicBezTo>
                    <a:pt x="547" y="670"/>
                    <a:pt x="545" y="666"/>
                    <a:pt x="543" y="660"/>
                  </a:cubicBezTo>
                  <a:lnTo>
                    <a:pt x="511" y="565"/>
                  </a:lnTo>
                  <a:lnTo>
                    <a:pt x="499" y="566"/>
                  </a:lnTo>
                  <a:cubicBezTo>
                    <a:pt x="496" y="573"/>
                    <a:pt x="492" y="586"/>
                    <a:pt x="485" y="604"/>
                  </a:cubicBezTo>
                  <a:cubicBezTo>
                    <a:pt x="472" y="643"/>
                    <a:pt x="463" y="665"/>
                    <a:pt x="459" y="672"/>
                  </a:cubicBezTo>
                  <a:cubicBezTo>
                    <a:pt x="459" y="674"/>
                    <a:pt x="454" y="675"/>
                    <a:pt x="446" y="676"/>
                  </a:cubicBezTo>
                  <a:lnTo>
                    <a:pt x="446" y="681"/>
                  </a:lnTo>
                  <a:lnTo>
                    <a:pt x="485" y="681"/>
                  </a:lnTo>
                  <a:lnTo>
                    <a:pt x="485" y="676"/>
                  </a:lnTo>
                  <a:cubicBezTo>
                    <a:pt x="476" y="675"/>
                    <a:pt x="472" y="673"/>
                    <a:pt x="472" y="669"/>
                  </a:cubicBezTo>
                  <a:cubicBezTo>
                    <a:pt x="474" y="661"/>
                    <a:pt x="476" y="654"/>
                    <a:pt x="479" y="645"/>
                  </a:cubicBezTo>
                  <a:lnTo>
                    <a:pt x="515" y="645"/>
                  </a:lnTo>
                  <a:lnTo>
                    <a:pt x="519" y="658"/>
                  </a:lnTo>
                  <a:cubicBezTo>
                    <a:pt x="522" y="663"/>
                    <a:pt x="523" y="667"/>
                    <a:pt x="522" y="669"/>
                  </a:cubicBezTo>
                  <a:cubicBezTo>
                    <a:pt x="523" y="673"/>
                    <a:pt x="518" y="675"/>
                    <a:pt x="509" y="676"/>
                  </a:cubicBezTo>
                  <a:close/>
                  <a:moveTo>
                    <a:pt x="512" y="636"/>
                  </a:moveTo>
                  <a:lnTo>
                    <a:pt x="482" y="636"/>
                  </a:lnTo>
                  <a:cubicBezTo>
                    <a:pt x="486" y="625"/>
                    <a:pt x="491" y="611"/>
                    <a:pt x="498" y="593"/>
                  </a:cubicBezTo>
                  <a:cubicBezTo>
                    <a:pt x="499" y="597"/>
                    <a:pt x="501" y="603"/>
                    <a:pt x="503" y="610"/>
                  </a:cubicBezTo>
                  <a:cubicBezTo>
                    <a:pt x="507" y="622"/>
                    <a:pt x="510" y="630"/>
                    <a:pt x="512" y="636"/>
                  </a:cubicBezTo>
                  <a:close/>
                  <a:moveTo>
                    <a:pt x="716" y="601"/>
                  </a:moveTo>
                  <a:lnTo>
                    <a:pt x="714" y="565"/>
                  </a:lnTo>
                  <a:cubicBezTo>
                    <a:pt x="710" y="566"/>
                    <a:pt x="708" y="567"/>
                    <a:pt x="707" y="567"/>
                  </a:cubicBezTo>
                  <a:cubicBezTo>
                    <a:pt x="705" y="568"/>
                    <a:pt x="703" y="567"/>
                    <a:pt x="699" y="566"/>
                  </a:cubicBezTo>
                  <a:cubicBezTo>
                    <a:pt x="698" y="566"/>
                    <a:pt x="698" y="566"/>
                    <a:pt x="698" y="566"/>
                  </a:cubicBezTo>
                  <a:cubicBezTo>
                    <a:pt x="697" y="566"/>
                    <a:pt x="696" y="566"/>
                    <a:pt x="694" y="565"/>
                  </a:cubicBezTo>
                  <a:cubicBezTo>
                    <a:pt x="691" y="564"/>
                    <a:pt x="686" y="564"/>
                    <a:pt x="682" y="564"/>
                  </a:cubicBezTo>
                  <a:cubicBezTo>
                    <a:pt x="659" y="565"/>
                    <a:pt x="647" y="576"/>
                    <a:pt x="646" y="598"/>
                  </a:cubicBezTo>
                  <a:cubicBezTo>
                    <a:pt x="646" y="613"/>
                    <a:pt x="654" y="624"/>
                    <a:pt x="671" y="631"/>
                  </a:cubicBezTo>
                  <a:cubicBezTo>
                    <a:pt x="692" y="639"/>
                    <a:pt x="702" y="649"/>
                    <a:pt x="701" y="659"/>
                  </a:cubicBezTo>
                  <a:cubicBezTo>
                    <a:pt x="700" y="670"/>
                    <a:pt x="694" y="676"/>
                    <a:pt x="681" y="676"/>
                  </a:cubicBezTo>
                  <a:cubicBezTo>
                    <a:pt x="667" y="676"/>
                    <a:pt x="658" y="665"/>
                    <a:pt x="653" y="642"/>
                  </a:cubicBezTo>
                  <a:lnTo>
                    <a:pt x="647" y="644"/>
                  </a:lnTo>
                  <a:lnTo>
                    <a:pt x="649" y="681"/>
                  </a:lnTo>
                  <a:cubicBezTo>
                    <a:pt x="654" y="680"/>
                    <a:pt x="660" y="680"/>
                    <a:pt x="665" y="681"/>
                  </a:cubicBezTo>
                  <a:cubicBezTo>
                    <a:pt x="667" y="681"/>
                    <a:pt x="669" y="682"/>
                    <a:pt x="672" y="682"/>
                  </a:cubicBezTo>
                  <a:cubicBezTo>
                    <a:pt x="675" y="683"/>
                    <a:pt x="678" y="683"/>
                    <a:pt x="681" y="683"/>
                  </a:cubicBezTo>
                  <a:cubicBezTo>
                    <a:pt x="707" y="683"/>
                    <a:pt x="720" y="672"/>
                    <a:pt x="721" y="650"/>
                  </a:cubicBezTo>
                  <a:cubicBezTo>
                    <a:pt x="721" y="634"/>
                    <a:pt x="711" y="622"/>
                    <a:pt x="690" y="613"/>
                  </a:cubicBezTo>
                  <a:cubicBezTo>
                    <a:pt x="672" y="605"/>
                    <a:pt x="664" y="597"/>
                    <a:pt x="665" y="589"/>
                  </a:cubicBezTo>
                  <a:cubicBezTo>
                    <a:pt x="667" y="577"/>
                    <a:pt x="673" y="572"/>
                    <a:pt x="682" y="571"/>
                  </a:cubicBezTo>
                  <a:cubicBezTo>
                    <a:pt x="694" y="571"/>
                    <a:pt x="703" y="582"/>
                    <a:pt x="710" y="604"/>
                  </a:cubicBezTo>
                  <a:lnTo>
                    <a:pt x="716" y="601"/>
                  </a:lnTo>
                  <a:close/>
                  <a:moveTo>
                    <a:pt x="759" y="676"/>
                  </a:moveTo>
                  <a:lnTo>
                    <a:pt x="759" y="681"/>
                  </a:lnTo>
                  <a:lnTo>
                    <a:pt x="811" y="681"/>
                  </a:lnTo>
                  <a:lnTo>
                    <a:pt x="811" y="676"/>
                  </a:lnTo>
                  <a:cubicBezTo>
                    <a:pt x="800" y="676"/>
                    <a:pt x="795" y="670"/>
                    <a:pt x="796" y="659"/>
                  </a:cubicBezTo>
                  <a:lnTo>
                    <a:pt x="796" y="574"/>
                  </a:lnTo>
                  <a:cubicBezTo>
                    <a:pt x="812" y="575"/>
                    <a:pt x="823" y="587"/>
                    <a:pt x="828" y="610"/>
                  </a:cubicBezTo>
                  <a:lnTo>
                    <a:pt x="835" y="607"/>
                  </a:lnTo>
                  <a:lnTo>
                    <a:pt x="832" y="566"/>
                  </a:lnTo>
                  <a:lnTo>
                    <a:pt x="739" y="566"/>
                  </a:lnTo>
                  <a:lnTo>
                    <a:pt x="736" y="608"/>
                  </a:lnTo>
                  <a:lnTo>
                    <a:pt x="743" y="610"/>
                  </a:lnTo>
                  <a:cubicBezTo>
                    <a:pt x="746" y="586"/>
                    <a:pt x="757" y="574"/>
                    <a:pt x="774" y="574"/>
                  </a:cubicBezTo>
                  <a:lnTo>
                    <a:pt x="774" y="659"/>
                  </a:lnTo>
                  <a:cubicBezTo>
                    <a:pt x="775" y="671"/>
                    <a:pt x="770" y="676"/>
                    <a:pt x="759" y="676"/>
                  </a:cubicBezTo>
                  <a:close/>
                  <a:moveTo>
                    <a:pt x="908" y="676"/>
                  </a:moveTo>
                  <a:lnTo>
                    <a:pt x="908" y="681"/>
                  </a:lnTo>
                  <a:lnTo>
                    <a:pt x="959" y="681"/>
                  </a:lnTo>
                  <a:lnTo>
                    <a:pt x="959" y="676"/>
                  </a:lnTo>
                  <a:cubicBezTo>
                    <a:pt x="954" y="676"/>
                    <a:pt x="950" y="674"/>
                    <a:pt x="948" y="672"/>
                  </a:cubicBezTo>
                  <a:cubicBezTo>
                    <a:pt x="946" y="670"/>
                    <a:pt x="944" y="666"/>
                    <a:pt x="942" y="660"/>
                  </a:cubicBezTo>
                  <a:lnTo>
                    <a:pt x="910" y="565"/>
                  </a:lnTo>
                  <a:lnTo>
                    <a:pt x="898" y="566"/>
                  </a:lnTo>
                  <a:cubicBezTo>
                    <a:pt x="895" y="573"/>
                    <a:pt x="891" y="586"/>
                    <a:pt x="884" y="604"/>
                  </a:cubicBezTo>
                  <a:cubicBezTo>
                    <a:pt x="871" y="643"/>
                    <a:pt x="862" y="665"/>
                    <a:pt x="858" y="672"/>
                  </a:cubicBezTo>
                  <a:cubicBezTo>
                    <a:pt x="858" y="674"/>
                    <a:pt x="853" y="675"/>
                    <a:pt x="845" y="676"/>
                  </a:cubicBezTo>
                  <a:lnTo>
                    <a:pt x="845" y="681"/>
                  </a:lnTo>
                  <a:lnTo>
                    <a:pt x="884" y="681"/>
                  </a:lnTo>
                  <a:lnTo>
                    <a:pt x="884" y="676"/>
                  </a:lnTo>
                  <a:cubicBezTo>
                    <a:pt x="875" y="675"/>
                    <a:pt x="871" y="673"/>
                    <a:pt x="871" y="669"/>
                  </a:cubicBezTo>
                  <a:cubicBezTo>
                    <a:pt x="873" y="661"/>
                    <a:pt x="875" y="654"/>
                    <a:pt x="878" y="645"/>
                  </a:cubicBezTo>
                  <a:lnTo>
                    <a:pt x="914" y="645"/>
                  </a:lnTo>
                  <a:lnTo>
                    <a:pt x="918" y="658"/>
                  </a:lnTo>
                  <a:cubicBezTo>
                    <a:pt x="921" y="663"/>
                    <a:pt x="922" y="667"/>
                    <a:pt x="921" y="669"/>
                  </a:cubicBezTo>
                  <a:cubicBezTo>
                    <a:pt x="922" y="673"/>
                    <a:pt x="917" y="675"/>
                    <a:pt x="908" y="676"/>
                  </a:cubicBezTo>
                  <a:close/>
                  <a:moveTo>
                    <a:pt x="911" y="636"/>
                  </a:moveTo>
                  <a:lnTo>
                    <a:pt x="881" y="636"/>
                  </a:lnTo>
                  <a:cubicBezTo>
                    <a:pt x="885" y="625"/>
                    <a:pt x="890" y="611"/>
                    <a:pt x="897" y="593"/>
                  </a:cubicBezTo>
                  <a:cubicBezTo>
                    <a:pt x="898" y="597"/>
                    <a:pt x="900" y="603"/>
                    <a:pt x="902" y="610"/>
                  </a:cubicBezTo>
                  <a:cubicBezTo>
                    <a:pt x="906" y="622"/>
                    <a:pt x="909" y="630"/>
                    <a:pt x="911" y="636"/>
                  </a:cubicBezTo>
                  <a:close/>
                  <a:moveTo>
                    <a:pt x="993" y="676"/>
                  </a:moveTo>
                  <a:lnTo>
                    <a:pt x="993" y="681"/>
                  </a:lnTo>
                  <a:lnTo>
                    <a:pt x="1045" y="681"/>
                  </a:lnTo>
                  <a:lnTo>
                    <a:pt x="1045" y="676"/>
                  </a:lnTo>
                  <a:cubicBezTo>
                    <a:pt x="1034" y="676"/>
                    <a:pt x="1028" y="670"/>
                    <a:pt x="1030" y="659"/>
                  </a:cubicBezTo>
                  <a:lnTo>
                    <a:pt x="1030" y="574"/>
                  </a:lnTo>
                  <a:cubicBezTo>
                    <a:pt x="1046" y="575"/>
                    <a:pt x="1057" y="587"/>
                    <a:pt x="1062" y="610"/>
                  </a:cubicBezTo>
                  <a:lnTo>
                    <a:pt x="1068" y="607"/>
                  </a:lnTo>
                  <a:lnTo>
                    <a:pt x="1066" y="566"/>
                  </a:lnTo>
                  <a:lnTo>
                    <a:pt x="972" y="566"/>
                  </a:lnTo>
                  <a:lnTo>
                    <a:pt x="969" y="608"/>
                  </a:lnTo>
                  <a:lnTo>
                    <a:pt x="976" y="610"/>
                  </a:lnTo>
                  <a:cubicBezTo>
                    <a:pt x="980" y="586"/>
                    <a:pt x="991" y="574"/>
                    <a:pt x="1008" y="574"/>
                  </a:cubicBezTo>
                  <a:lnTo>
                    <a:pt x="1008" y="659"/>
                  </a:lnTo>
                  <a:cubicBezTo>
                    <a:pt x="1009" y="671"/>
                    <a:pt x="1004" y="676"/>
                    <a:pt x="993" y="676"/>
                  </a:cubicBezTo>
                  <a:close/>
                  <a:moveTo>
                    <a:pt x="1095" y="590"/>
                  </a:moveTo>
                  <a:lnTo>
                    <a:pt x="1095" y="659"/>
                  </a:lnTo>
                  <a:cubicBezTo>
                    <a:pt x="1095" y="670"/>
                    <a:pt x="1091" y="676"/>
                    <a:pt x="1082" y="676"/>
                  </a:cubicBezTo>
                  <a:lnTo>
                    <a:pt x="1082" y="681"/>
                  </a:lnTo>
                  <a:lnTo>
                    <a:pt x="1166" y="681"/>
                  </a:lnTo>
                  <a:lnTo>
                    <a:pt x="1169" y="644"/>
                  </a:lnTo>
                  <a:lnTo>
                    <a:pt x="1162" y="642"/>
                  </a:lnTo>
                  <a:cubicBezTo>
                    <a:pt x="1157" y="664"/>
                    <a:pt x="1148" y="676"/>
                    <a:pt x="1135" y="676"/>
                  </a:cubicBezTo>
                  <a:lnTo>
                    <a:pt x="1117" y="676"/>
                  </a:lnTo>
                  <a:lnTo>
                    <a:pt x="1117" y="626"/>
                  </a:lnTo>
                  <a:lnTo>
                    <a:pt x="1130" y="626"/>
                  </a:lnTo>
                  <a:cubicBezTo>
                    <a:pt x="1140" y="626"/>
                    <a:pt x="1145" y="632"/>
                    <a:pt x="1146" y="643"/>
                  </a:cubicBezTo>
                  <a:lnTo>
                    <a:pt x="1153" y="643"/>
                  </a:lnTo>
                  <a:lnTo>
                    <a:pt x="1153" y="602"/>
                  </a:lnTo>
                  <a:lnTo>
                    <a:pt x="1146" y="602"/>
                  </a:lnTo>
                  <a:cubicBezTo>
                    <a:pt x="1145" y="613"/>
                    <a:pt x="1140" y="618"/>
                    <a:pt x="1130" y="618"/>
                  </a:cubicBezTo>
                  <a:lnTo>
                    <a:pt x="1117" y="618"/>
                  </a:lnTo>
                  <a:lnTo>
                    <a:pt x="1117" y="574"/>
                  </a:lnTo>
                  <a:lnTo>
                    <a:pt x="1135" y="574"/>
                  </a:lnTo>
                  <a:cubicBezTo>
                    <a:pt x="1148" y="574"/>
                    <a:pt x="1156" y="583"/>
                    <a:pt x="1161" y="603"/>
                  </a:cubicBezTo>
                  <a:lnTo>
                    <a:pt x="1168" y="600"/>
                  </a:lnTo>
                  <a:lnTo>
                    <a:pt x="1164" y="566"/>
                  </a:lnTo>
                  <a:lnTo>
                    <a:pt x="1082" y="566"/>
                  </a:lnTo>
                  <a:lnTo>
                    <a:pt x="1082" y="574"/>
                  </a:lnTo>
                  <a:cubicBezTo>
                    <a:pt x="1092" y="572"/>
                    <a:pt x="1096" y="578"/>
                    <a:pt x="1095" y="590"/>
                  </a:cubicBezTo>
                  <a:close/>
                  <a:moveTo>
                    <a:pt x="1353" y="607"/>
                  </a:moveTo>
                  <a:lnTo>
                    <a:pt x="1350" y="567"/>
                  </a:lnTo>
                  <a:cubicBezTo>
                    <a:pt x="1350" y="567"/>
                    <a:pt x="1349" y="567"/>
                    <a:pt x="1348" y="568"/>
                  </a:cubicBezTo>
                  <a:cubicBezTo>
                    <a:pt x="1346" y="569"/>
                    <a:pt x="1344" y="569"/>
                    <a:pt x="1343" y="569"/>
                  </a:cubicBezTo>
                  <a:cubicBezTo>
                    <a:pt x="1340" y="569"/>
                    <a:pt x="1338" y="569"/>
                    <a:pt x="1336" y="568"/>
                  </a:cubicBezTo>
                  <a:cubicBezTo>
                    <a:pt x="1327" y="565"/>
                    <a:pt x="1319" y="563"/>
                    <a:pt x="1312" y="564"/>
                  </a:cubicBezTo>
                  <a:cubicBezTo>
                    <a:pt x="1278" y="565"/>
                    <a:pt x="1261" y="586"/>
                    <a:pt x="1260" y="626"/>
                  </a:cubicBezTo>
                  <a:cubicBezTo>
                    <a:pt x="1261" y="664"/>
                    <a:pt x="1278" y="683"/>
                    <a:pt x="1313" y="684"/>
                  </a:cubicBezTo>
                  <a:cubicBezTo>
                    <a:pt x="1335" y="684"/>
                    <a:pt x="1350" y="674"/>
                    <a:pt x="1357" y="652"/>
                  </a:cubicBezTo>
                  <a:lnTo>
                    <a:pt x="1350" y="648"/>
                  </a:lnTo>
                  <a:cubicBezTo>
                    <a:pt x="1342" y="667"/>
                    <a:pt x="1332" y="676"/>
                    <a:pt x="1317" y="676"/>
                  </a:cubicBezTo>
                  <a:cubicBezTo>
                    <a:pt x="1295" y="675"/>
                    <a:pt x="1284" y="657"/>
                    <a:pt x="1284" y="623"/>
                  </a:cubicBezTo>
                  <a:cubicBezTo>
                    <a:pt x="1284" y="589"/>
                    <a:pt x="1294" y="572"/>
                    <a:pt x="1313" y="572"/>
                  </a:cubicBezTo>
                  <a:cubicBezTo>
                    <a:pt x="1328" y="571"/>
                    <a:pt x="1339" y="584"/>
                    <a:pt x="1346" y="610"/>
                  </a:cubicBezTo>
                  <a:lnTo>
                    <a:pt x="1353" y="607"/>
                  </a:lnTo>
                  <a:close/>
                  <a:moveTo>
                    <a:pt x="1430" y="564"/>
                  </a:moveTo>
                  <a:cubicBezTo>
                    <a:pt x="1397" y="564"/>
                    <a:pt x="1379" y="585"/>
                    <a:pt x="1378" y="626"/>
                  </a:cubicBezTo>
                  <a:cubicBezTo>
                    <a:pt x="1379" y="665"/>
                    <a:pt x="1396" y="684"/>
                    <a:pt x="1430" y="684"/>
                  </a:cubicBezTo>
                  <a:cubicBezTo>
                    <a:pt x="1465" y="684"/>
                    <a:pt x="1482" y="663"/>
                    <a:pt x="1483" y="623"/>
                  </a:cubicBezTo>
                  <a:cubicBezTo>
                    <a:pt x="1482" y="584"/>
                    <a:pt x="1465" y="564"/>
                    <a:pt x="1430" y="564"/>
                  </a:cubicBezTo>
                  <a:close/>
                  <a:moveTo>
                    <a:pt x="1430" y="571"/>
                  </a:moveTo>
                  <a:cubicBezTo>
                    <a:pt x="1449" y="572"/>
                    <a:pt x="1458" y="590"/>
                    <a:pt x="1458" y="626"/>
                  </a:cubicBezTo>
                  <a:cubicBezTo>
                    <a:pt x="1458" y="660"/>
                    <a:pt x="1449" y="677"/>
                    <a:pt x="1430" y="676"/>
                  </a:cubicBezTo>
                  <a:cubicBezTo>
                    <a:pt x="1411" y="677"/>
                    <a:pt x="1402" y="660"/>
                    <a:pt x="1403" y="624"/>
                  </a:cubicBezTo>
                  <a:cubicBezTo>
                    <a:pt x="1403" y="588"/>
                    <a:pt x="1412" y="570"/>
                    <a:pt x="1430" y="571"/>
                  </a:cubicBezTo>
                  <a:close/>
                  <a:moveTo>
                    <a:pt x="1615" y="566"/>
                  </a:moveTo>
                  <a:lnTo>
                    <a:pt x="1576" y="566"/>
                  </a:lnTo>
                  <a:lnTo>
                    <a:pt x="1576" y="574"/>
                  </a:lnTo>
                  <a:cubicBezTo>
                    <a:pt x="1588" y="572"/>
                    <a:pt x="1594" y="579"/>
                    <a:pt x="1593" y="596"/>
                  </a:cubicBezTo>
                  <a:lnTo>
                    <a:pt x="1593" y="652"/>
                  </a:lnTo>
                  <a:lnTo>
                    <a:pt x="1535" y="566"/>
                  </a:lnTo>
                  <a:lnTo>
                    <a:pt x="1503" y="566"/>
                  </a:lnTo>
                  <a:lnTo>
                    <a:pt x="1503" y="574"/>
                  </a:lnTo>
                  <a:cubicBezTo>
                    <a:pt x="1514" y="572"/>
                    <a:pt x="1518" y="579"/>
                    <a:pt x="1517" y="592"/>
                  </a:cubicBezTo>
                  <a:lnTo>
                    <a:pt x="1517" y="653"/>
                  </a:lnTo>
                  <a:cubicBezTo>
                    <a:pt x="1518" y="669"/>
                    <a:pt x="1513" y="677"/>
                    <a:pt x="1502" y="676"/>
                  </a:cubicBezTo>
                  <a:lnTo>
                    <a:pt x="1502" y="681"/>
                  </a:lnTo>
                  <a:lnTo>
                    <a:pt x="1541" y="681"/>
                  </a:lnTo>
                  <a:lnTo>
                    <a:pt x="1541" y="676"/>
                  </a:lnTo>
                  <a:cubicBezTo>
                    <a:pt x="1529" y="677"/>
                    <a:pt x="1524" y="669"/>
                    <a:pt x="1525" y="653"/>
                  </a:cubicBezTo>
                  <a:lnTo>
                    <a:pt x="1525" y="589"/>
                  </a:lnTo>
                  <a:lnTo>
                    <a:pt x="1588" y="682"/>
                  </a:lnTo>
                  <a:lnTo>
                    <a:pt x="1600" y="682"/>
                  </a:lnTo>
                  <a:lnTo>
                    <a:pt x="1600" y="596"/>
                  </a:lnTo>
                  <a:cubicBezTo>
                    <a:pt x="1599" y="580"/>
                    <a:pt x="1604" y="572"/>
                    <a:pt x="1615" y="574"/>
                  </a:cubicBezTo>
                  <a:lnTo>
                    <a:pt x="1615" y="566"/>
                  </a:lnTo>
                  <a:close/>
                  <a:moveTo>
                    <a:pt x="1705" y="601"/>
                  </a:moveTo>
                  <a:lnTo>
                    <a:pt x="1703" y="565"/>
                  </a:lnTo>
                  <a:cubicBezTo>
                    <a:pt x="1699" y="566"/>
                    <a:pt x="1697" y="567"/>
                    <a:pt x="1696" y="567"/>
                  </a:cubicBezTo>
                  <a:cubicBezTo>
                    <a:pt x="1694" y="568"/>
                    <a:pt x="1692" y="567"/>
                    <a:pt x="1688" y="566"/>
                  </a:cubicBezTo>
                  <a:cubicBezTo>
                    <a:pt x="1688" y="566"/>
                    <a:pt x="1687" y="566"/>
                    <a:pt x="1687" y="566"/>
                  </a:cubicBezTo>
                  <a:cubicBezTo>
                    <a:pt x="1686" y="566"/>
                    <a:pt x="1685" y="566"/>
                    <a:pt x="1684" y="565"/>
                  </a:cubicBezTo>
                  <a:cubicBezTo>
                    <a:pt x="1680" y="564"/>
                    <a:pt x="1676" y="564"/>
                    <a:pt x="1672" y="564"/>
                  </a:cubicBezTo>
                  <a:cubicBezTo>
                    <a:pt x="1649" y="565"/>
                    <a:pt x="1637" y="576"/>
                    <a:pt x="1636" y="598"/>
                  </a:cubicBezTo>
                  <a:cubicBezTo>
                    <a:pt x="1635" y="613"/>
                    <a:pt x="1643" y="624"/>
                    <a:pt x="1661" y="631"/>
                  </a:cubicBezTo>
                  <a:cubicBezTo>
                    <a:pt x="1681" y="639"/>
                    <a:pt x="1691" y="649"/>
                    <a:pt x="1690" y="659"/>
                  </a:cubicBezTo>
                  <a:cubicBezTo>
                    <a:pt x="1690" y="670"/>
                    <a:pt x="1683" y="676"/>
                    <a:pt x="1670" y="676"/>
                  </a:cubicBezTo>
                  <a:cubicBezTo>
                    <a:pt x="1657" y="676"/>
                    <a:pt x="1647" y="665"/>
                    <a:pt x="1643" y="642"/>
                  </a:cubicBezTo>
                  <a:lnTo>
                    <a:pt x="1636" y="644"/>
                  </a:lnTo>
                  <a:lnTo>
                    <a:pt x="1638" y="681"/>
                  </a:lnTo>
                  <a:cubicBezTo>
                    <a:pt x="1643" y="680"/>
                    <a:pt x="1649" y="680"/>
                    <a:pt x="1655" y="681"/>
                  </a:cubicBezTo>
                  <a:cubicBezTo>
                    <a:pt x="1656" y="681"/>
                    <a:pt x="1659" y="682"/>
                    <a:pt x="1662" y="682"/>
                  </a:cubicBezTo>
                  <a:cubicBezTo>
                    <a:pt x="1665" y="683"/>
                    <a:pt x="1668" y="683"/>
                    <a:pt x="1670" y="683"/>
                  </a:cubicBezTo>
                  <a:cubicBezTo>
                    <a:pt x="1696" y="683"/>
                    <a:pt x="1709" y="672"/>
                    <a:pt x="1710" y="650"/>
                  </a:cubicBezTo>
                  <a:cubicBezTo>
                    <a:pt x="1710" y="634"/>
                    <a:pt x="1700" y="622"/>
                    <a:pt x="1679" y="613"/>
                  </a:cubicBezTo>
                  <a:cubicBezTo>
                    <a:pt x="1661" y="605"/>
                    <a:pt x="1653" y="597"/>
                    <a:pt x="1655" y="589"/>
                  </a:cubicBezTo>
                  <a:cubicBezTo>
                    <a:pt x="1656" y="577"/>
                    <a:pt x="1662" y="572"/>
                    <a:pt x="1672" y="571"/>
                  </a:cubicBezTo>
                  <a:cubicBezTo>
                    <a:pt x="1683" y="571"/>
                    <a:pt x="1692" y="582"/>
                    <a:pt x="1699" y="604"/>
                  </a:cubicBezTo>
                  <a:lnTo>
                    <a:pt x="1705" y="601"/>
                  </a:lnTo>
                  <a:close/>
                  <a:moveTo>
                    <a:pt x="1748" y="676"/>
                  </a:moveTo>
                  <a:lnTo>
                    <a:pt x="1748" y="681"/>
                  </a:lnTo>
                  <a:lnTo>
                    <a:pt x="1800" y="681"/>
                  </a:lnTo>
                  <a:lnTo>
                    <a:pt x="1800" y="676"/>
                  </a:lnTo>
                  <a:cubicBezTo>
                    <a:pt x="1789" y="676"/>
                    <a:pt x="1784" y="670"/>
                    <a:pt x="1785" y="659"/>
                  </a:cubicBezTo>
                  <a:lnTo>
                    <a:pt x="1785" y="574"/>
                  </a:lnTo>
                  <a:cubicBezTo>
                    <a:pt x="1802" y="575"/>
                    <a:pt x="1812" y="587"/>
                    <a:pt x="1818" y="610"/>
                  </a:cubicBezTo>
                  <a:lnTo>
                    <a:pt x="1824" y="607"/>
                  </a:lnTo>
                  <a:lnTo>
                    <a:pt x="1822" y="566"/>
                  </a:lnTo>
                  <a:lnTo>
                    <a:pt x="1728" y="566"/>
                  </a:lnTo>
                  <a:lnTo>
                    <a:pt x="1725" y="608"/>
                  </a:lnTo>
                  <a:lnTo>
                    <a:pt x="1732" y="610"/>
                  </a:lnTo>
                  <a:cubicBezTo>
                    <a:pt x="1736" y="586"/>
                    <a:pt x="1746" y="574"/>
                    <a:pt x="1763" y="574"/>
                  </a:cubicBezTo>
                  <a:lnTo>
                    <a:pt x="1763" y="659"/>
                  </a:lnTo>
                  <a:cubicBezTo>
                    <a:pt x="1764" y="671"/>
                    <a:pt x="1759" y="676"/>
                    <a:pt x="1748" y="676"/>
                  </a:cubicBezTo>
                  <a:close/>
                  <a:moveTo>
                    <a:pt x="1851" y="590"/>
                  </a:moveTo>
                  <a:lnTo>
                    <a:pt x="1851" y="659"/>
                  </a:lnTo>
                  <a:cubicBezTo>
                    <a:pt x="1852" y="671"/>
                    <a:pt x="1847" y="676"/>
                    <a:pt x="1838" y="676"/>
                  </a:cubicBezTo>
                  <a:lnTo>
                    <a:pt x="1838" y="681"/>
                  </a:lnTo>
                  <a:lnTo>
                    <a:pt x="1886" y="681"/>
                  </a:lnTo>
                  <a:lnTo>
                    <a:pt x="1886" y="676"/>
                  </a:lnTo>
                  <a:cubicBezTo>
                    <a:pt x="1876" y="676"/>
                    <a:pt x="1872" y="671"/>
                    <a:pt x="1872" y="659"/>
                  </a:cubicBezTo>
                  <a:lnTo>
                    <a:pt x="1872" y="629"/>
                  </a:lnTo>
                  <a:lnTo>
                    <a:pt x="1877" y="629"/>
                  </a:lnTo>
                  <a:cubicBezTo>
                    <a:pt x="1885" y="628"/>
                    <a:pt x="1891" y="633"/>
                    <a:pt x="1894" y="642"/>
                  </a:cubicBezTo>
                  <a:cubicBezTo>
                    <a:pt x="1898" y="651"/>
                    <a:pt x="1903" y="664"/>
                    <a:pt x="1909" y="681"/>
                  </a:cubicBezTo>
                  <a:lnTo>
                    <a:pt x="1940" y="681"/>
                  </a:lnTo>
                  <a:lnTo>
                    <a:pt x="1940" y="676"/>
                  </a:lnTo>
                  <a:cubicBezTo>
                    <a:pt x="1934" y="675"/>
                    <a:pt x="1930" y="672"/>
                    <a:pt x="1929" y="668"/>
                  </a:cubicBezTo>
                  <a:cubicBezTo>
                    <a:pt x="1928" y="665"/>
                    <a:pt x="1926" y="662"/>
                    <a:pt x="1924" y="657"/>
                  </a:cubicBezTo>
                  <a:cubicBezTo>
                    <a:pt x="1923" y="653"/>
                    <a:pt x="1922" y="651"/>
                    <a:pt x="1921" y="650"/>
                  </a:cubicBezTo>
                  <a:cubicBezTo>
                    <a:pt x="1915" y="634"/>
                    <a:pt x="1906" y="627"/>
                    <a:pt x="1892" y="626"/>
                  </a:cubicBezTo>
                  <a:cubicBezTo>
                    <a:pt x="1915" y="624"/>
                    <a:pt x="1926" y="614"/>
                    <a:pt x="1927" y="594"/>
                  </a:cubicBezTo>
                  <a:cubicBezTo>
                    <a:pt x="1928" y="575"/>
                    <a:pt x="1913" y="565"/>
                    <a:pt x="1882" y="566"/>
                  </a:cubicBezTo>
                  <a:lnTo>
                    <a:pt x="1838" y="566"/>
                  </a:lnTo>
                  <a:lnTo>
                    <a:pt x="1838" y="574"/>
                  </a:lnTo>
                  <a:cubicBezTo>
                    <a:pt x="1848" y="572"/>
                    <a:pt x="1852" y="578"/>
                    <a:pt x="1851" y="590"/>
                  </a:cubicBezTo>
                  <a:close/>
                  <a:moveTo>
                    <a:pt x="1879" y="622"/>
                  </a:moveTo>
                  <a:lnTo>
                    <a:pt x="1872" y="622"/>
                  </a:lnTo>
                  <a:lnTo>
                    <a:pt x="1872" y="574"/>
                  </a:lnTo>
                  <a:lnTo>
                    <a:pt x="1879" y="574"/>
                  </a:lnTo>
                  <a:cubicBezTo>
                    <a:pt x="1896" y="573"/>
                    <a:pt x="1904" y="581"/>
                    <a:pt x="1904" y="597"/>
                  </a:cubicBezTo>
                  <a:cubicBezTo>
                    <a:pt x="1904" y="613"/>
                    <a:pt x="1895" y="622"/>
                    <a:pt x="1879" y="622"/>
                  </a:cubicBezTo>
                  <a:close/>
                  <a:moveTo>
                    <a:pt x="2066" y="566"/>
                  </a:moveTo>
                  <a:lnTo>
                    <a:pt x="2027" y="566"/>
                  </a:lnTo>
                  <a:lnTo>
                    <a:pt x="2027" y="573"/>
                  </a:lnTo>
                  <a:cubicBezTo>
                    <a:pt x="2040" y="571"/>
                    <a:pt x="2045" y="580"/>
                    <a:pt x="2043" y="600"/>
                  </a:cubicBezTo>
                  <a:lnTo>
                    <a:pt x="2043" y="636"/>
                  </a:lnTo>
                  <a:cubicBezTo>
                    <a:pt x="2043" y="662"/>
                    <a:pt x="2034" y="676"/>
                    <a:pt x="2016" y="676"/>
                  </a:cubicBezTo>
                  <a:cubicBezTo>
                    <a:pt x="1997" y="676"/>
                    <a:pt x="1988" y="664"/>
                    <a:pt x="1988" y="640"/>
                  </a:cubicBezTo>
                  <a:lnTo>
                    <a:pt x="1988" y="591"/>
                  </a:lnTo>
                  <a:cubicBezTo>
                    <a:pt x="1987" y="579"/>
                    <a:pt x="1991" y="573"/>
                    <a:pt x="2000" y="574"/>
                  </a:cubicBezTo>
                  <a:lnTo>
                    <a:pt x="2000" y="566"/>
                  </a:lnTo>
                  <a:lnTo>
                    <a:pt x="1953" y="566"/>
                  </a:lnTo>
                  <a:lnTo>
                    <a:pt x="1953" y="574"/>
                  </a:lnTo>
                  <a:cubicBezTo>
                    <a:pt x="1962" y="573"/>
                    <a:pt x="1967" y="579"/>
                    <a:pt x="1966" y="591"/>
                  </a:cubicBezTo>
                  <a:lnTo>
                    <a:pt x="1966" y="644"/>
                  </a:lnTo>
                  <a:cubicBezTo>
                    <a:pt x="1966" y="670"/>
                    <a:pt x="1981" y="684"/>
                    <a:pt x="2009" y="684"/>
                  </a:cubicBezTo>
                  <a:cubicBezTo>
                    <a:pt x="2037" y="684"/>
                    <a:pt x="2051" y="668"/>
                    <a:pt x="2051" y="636"/>
                  </a:cubicBezTo>
                  <a:lnTo>
                    <a:pt x="2051" y="600"/>
                  </a:lnTo>
                  <a:cubicBezTo>
                    <a:pt x="2050" y="580"/>
                    <a:pt x="2055" y="571"/>
                    <a:pt x="2066" y="573"/>
                  </a:cubicBezTo>
                  <a:lnTo>
                    <a:pt x="2066" y="566"/>
                  </a:lnTo>
                  <a:close/>
                  <a:moveTo>
                    <a:pt x="2179" y="607"/>
                  </a:moveTo>
                  <a:lnTo>
                    <a:pt x="2176" y="567"/>
                  </a:lnTo>
                  <a:cubicBezTo>
                    <a:pt x="2176" y="567"/>
                    <a:pt x="2175" y="567"/>
                    <a:pt x="2174" y="568"/>
                  </a:cubicBezTo>
                  <a:cubicBezTo>
                    <a:pt x="2172" y="569"/>
                    <a:pt x="2170" y="569"/>
                    <a:pt x="2169" y="569"/>
                  </a:cubicBezTo>
                  <a:cubicBezTo>
                    <a:pt x="2166" y="569"/>
                    <a:pt x="2164" y="569"/>
                    <a:pt x="2162" y="568"/>
                  </a:cubicBezTo>
                  <a:cubicBezTo>
                    <a:pt x="2153" y="565"/>
                    <a:pt x="2145" y="563"/>
                    <a:pt x="2138" y="564"/>
                  </a:cubicBezTo>
                  <a:cubicBezTo>
                    <a:pt x="2104" y="565"/>
                    <a:pt x="2087" y="586"/>
                    <a:pt x="2086" y="626"/>
                  </a:cubicBezTo>
                  <a:cubicBezTo>
                    <a:pt x="2087" y="664"/>
                    <a:pt x="2104" y="683"/>
                    <a:pt x="2139" y="684"/>
                  </a:cubicBezTo>
                  <a:cubicBezTo>
                    <a:pt x="2161" y="684"/>
                    <a:pt x="2176" y="674"/>
                    <a:pt x="2183" y="652"/>
                  </a:cubicBezTo>
                  <a:lnTo>
                    <a:pt x="2176" y="648"/>
                  </a:lnTo>
                  <a:cubicBezTo>
                    <a:pt x="2168" y="667"/>
                    <a:pt x="2157" y="676"/>
                    <a:pt x="2143" y="676"/>
                  </a:cubicBezTo>
                  <a:cubicBezTo>
                    <a:pt x="2121" y="675"/>
                    <a:pt x="2110" y="657"/>
                    <a:pt x="2110" y="623"/>
                  </a:cubicBezTo>
                  <a:cubicBezTo>
                    <a:pt x="2110" y="589"/>
                    <a:pt x="2120" y="572"/>
                    <a:pt x="2139" y="572"/>
                  </a:cubicBezTo>
                  <a:cubicBezTo>
                    <a:pt x="2154" y="571"/>
                    <a:pt x="2165" y="584"/>
                    <a:pt x="2172" y="610"/>
                  </a:cubicBezTo>
                  <a:lnTo>
                    <a:pt x="2179" y="607"/>
                  </a:lnTo>
                  <a:close/>
                  <a:moveTo>
                    <a:pt x="2220" y="676"/>
                  </a:moveTo>
                  <a:lnTo>
                    <a:pt x="2220" y="681"/>
                  </a:lnTo>
                  <a:lnTo>
                    <a:pt x="2272" y="681"/>
                  </a:lnTo>
                  <a:lnTo>
                    <a:pt x="2272" y="676"/>
                  </a:lnTo>
                  <a:cubicBezTo>
                    <a:pt x="2261" y="676"/>
                    <a:pt x="2256" y="670"/>
                    <a:pt x="2257" y="659"/>
                  </a:cubicBezTo>
                  <a:lnTo>
                    <a:pt x="2257" y="574"/>
                  </a:lnTo>
                  <a:cubicBezTo>
                    <a:pt x="2273" y="575"/>
                    <a:pt x="2284" y="587"/>
                    <a:pt x="2289" y="610"/>
                  </a:cubicBezTo>
                  <a:lnTo>
                    <a:pt x="2296" y="607"/>
                  </a:lnTo>
                  <a:lnTo>
                    <a:pt x="2293" y="566"/>
                  </a:lnTo>
                  <a:lnTo>
                    <a:pt x="2199" y="566"/>
                  </a:lnTo>
                  <a:lnTo>
                    <a:pt x="2197" y="608"/>
                  </a:lnTo>
                  <a:lnTo>
                    <a:pt x="2203" y="610"/>
                  </a:lnTo>
                  <a:cubicBezTo>
                    <a:pt x="2207" y="586"/>
                    <a:pt x="2218" y="574"/>
                    <a:pt x="2235" y="574"/>
                  </a:cubicBezTo>
                  <a:lnTo>
                    <a:pt x="2235" y="659"/>
                  </a:lnTo>
                  <a:cubicBezTo>
                    <a:pt x="2236" y="671"/>
                    <a:pt x="2231" y="676"/>
                    <a:pt x="2220" y="676"/>
                  </a:cubicBezTo>
                  <a:close/>
                  <a:moveTo>
                    <a:pt x="2358" y="566"/>
                  </a:moveTo>
                  <a:lnTo>
                    <a:pt x="2310" y="566"/>
                  </a:lnTo>
                  <a:lnTo>
                    <a:pt x="2310" y="574"/>
                  </a:lnTo>
                  <a:cubicBezTo>
                    <a:pt x="2319" y="573"/>
                    <a:pt x="2324" y="578"/>
                    <a:pt x="2323" y="590"/>
                  </a:cubicBezTo>
                  <a:lnTo>
                    <a:pt x="2323" y="659"/>
                  </a:lnTo>
                  <a:cubicBezTo>
                    <a:pt x="2324" y="670"/>
                    <a:pt x="2319" y="676"/>
                    <a:pt x="2308" y="676"/>
                  </a:cubicBezTo>
                  <a:lnTo>
                    <a:pt x="2308" y="681"/>
                  </a:lnTo>
                  <a:lnTo>
                    <a:pt x="2358" y="681"/>
                  </a:lnTo>
                  <a:lnTo>
                    <a:pt x="2358" y="676"/>
                  </a:lnTo>
                  <a:cubicBezTo>
                    <a:pt x="2348" y="676"/>
                    <a:pt x="2344" y="670"/>
                    <a:pt x="2345" y="659"/>
                  </a:cubicBezTo>
                  <a:lnTo>
                    <a:pt x="2345" y="590"/>
                  </a:lnTo>
                  <a:cubicBezTo>
                    <a:pt x="2344" y="578"/>
                    <a:pt x="2348" y="572"/>
                    <a:pt x="2358" y="574"/>
                  </a:cubicBezTo>
                  <a:lnTo>
                    <a:pt x="2358" y="566"/>
                  </a:lnTo>
                  <a:close/>
                  <a:moveTo>
                    <a:pt x="2430" y="564"/>
                  </a:moveTo>
                  <a:cubicBezTo>
                    <a:pt x="2397" y="564"/>
                    <a:pt x="2379" y="585"/>
                    <a:pt x="2378" y="626"/>
                  </a:cubicBezTo>
                  <a:cubicBezTo>
                    <a:pt x="2378" y="665"/>
                    <a:pt x="2396" y="684"/>
                    <a:pt x="2430" y="684"/>
                  </a:cubicBezTo>
                  <a:cubicBezTo>
                    <a:pt x="2465" y="684"/>
                    <a:pt x="2482" y="663"/>
                    <a:pt x="2482" y="623"/>
                  </a:cubicBezTo>
                  <a:cubicBezTo>
                    <a:pt x="2482" y="584"/>
                    <a:pt x="2465" y="564"/>
                    <a:pt x="2430" y="564"/>
                  </a:cubicBezTo>
                  <a:close/>
                  <a:moveTo>
                    <a:pt x="2430" y="571"/>
                  </a:moveTo>
                  <a:cubicBezTo>
                    <a:pt x="2449" y="572"/>
                    <a:pt x="2458" y="590"/>
                    <a:pt x="2458" y="626"/>
                  </a:cubicBezTo>
                  <a:cubicBezTo>
                    <a:pt x="2458" y="660"/>
                    <a:pt x="2449" y="677"/>
                    <a:pt x="2430" y="676"/>
                  </a:cubicBezTo>
                  <a:cubicBezTo>
                    <a:pt x="2411" y="677"/>
                    <a:pt x="2402" y="660"/>
                    <a:pt x="2402" y="624"/>
                  </a:cubicBezTo>
                  <a:cubicBezTo>
                    <a:pt x="2402" y="588"/>
                    <a:pt x="2412" y="570"/>
                    <a:pt x="2430" y="571"/>
                  </a:cubicBezTo>
                  <a:close/>
                  <a:moveTo>
                    <a:pt x="2615" y="566"/>
                  </a:moveTo>
                  <a:lnTo>
                    <a:pt x="2576" y="566"/>
                  </a:lnTo>
                  <a:lnTo>
                    <a:pt x="2576" y="574"/>
                  </a:lnTo>
                  <a:cubicBezTo>
                    <a:pt x="2588" y="572"/>
                    <a:pt x="2594" y="579"/>
                    <a:pt x="2593" y="596"/>
                  </a:cubicBezTo>
                  <a:lnTo>
                    <a:pt x="2593" y="652"/>
                  </a:lnTo>
                  <a:lnTo>
                    <a:pt x="2535" y="566"/>
                  </a:lnTo>
                  <a:lnTo>
                    <a:pt x="2503" y="566"/>
                  </a:lnTo>
                  <a:lnTo>
                    <a:pt x="2503" y="574"/>
                  </a:lnTo>
                  <a:cubicBezTo>
                    <a:pt x="2514" y="572"/>
                    <a:pt x="2518" y="579"/>
                    <a:pt x="2517" y="592"/>
                  </a:cubicBezTo>
                  <a:lnTo>
                    <a:pt x="2517" y="653"/>
                  </a:lnTo>
                  <a:cubicBezTo>
                    <a:pt x="2518" y="669"/>
                    <a:pt x="2513" y="677"/>
                    <a:pt x="2502" y="676"/>
                  </a:cubicBezTo>
                  <a:lnTo>
                    <a:pt x="2502" y="681"/>
                  </a:lnTo>
                  <a:lnTo>
                    <a:pt x="2541" y="681"/>
                  </a:lnTo>
                  <a:lnTo>
                    <a:pt x="2541" y="676"/>
                  </a:lnTo>
                  <a:cubicBezTo>
                    <a:pt x="2529" y="677"/>
                    <a:pt x="2524" y="669"/>
                    <a:pt x="2525" y="653"/>
                  </a:cubicBezTo>
                  <a:lnTo>
                    <a:pt x="2525" y="589"/>
                  </a:lnTo>
                  <a:lnTo>
                    <a:pt x="2588" y="682"/>
                  </a:lnTo>
                  <a:lnTo>
                    <a:pt x="2600" y="682"/>
                  </a:lnTo>
                  <a:lnTo>
                    <a:pt x="2600" y="596"/>
                  </a:lnTo>
                  <a:cubicBezTo>
                    <a:pt x="2599" y="580"/>
                    <a:pt x="2604" y="572"/>
                    <a:pt x="2615" y="574"/>
                  </a:cubicBezTo>
                  <a:lnTo>
                    <a:pt x="2615" y="566"/>
                  </a:lnTo>
                  <a:close/>
                  <a:moveTo>
                    <a:pt x="315" y="71"/>
                  </a:moveTo>
                  <a:cubicBezTo>
                    <a:pt x="347" y="70"/>
                    <a:pt x="380" y="70"/>
                    <a:pt x="414" y="75"/>
                  </a:cubicBezTo>
                  <a:cubicBezTo>
                    <a:pt x="423" y="76"/>
                    <a:pt x="431" y="79"/>
                    <a:pt x="440" y="79"/>
                  </a:cubicBezTo>
                  <a:cubicBezTo>
                    <a:pt x="445" y="80"/>
                    <a:pt x="450" y="79"/>
                    <a:pt x="456" y="79"/>
                  </a:cubicBezTo>
                  <a:cubicBezTo>
                    <a:pt x="473" y="81"/>
                    <a:pt x="493" y="91"/>
                    <a:pt x="512" y="84"/>
                  </a:cubicBezTo>
                  <a:cubicBezTo>
                    <a:pt x="514" y="83"/>
                    <a:pt x="516" y="81"/>
                    <a:pt x="519" y="80"/>
                  </a:cubicBezTo>
                  <a:cubicBezTo>
                    <a:pt x="526" y="79"/>
                    <a:pt x="531" y="79"/>
                    <a:pt x="538" y="79"/>
                  </a:cubicBezTo>
                  <a:cubicBezTo>
                    <a:pt x="542" y="81"/>
                    <a:pt x="543" y="85"/>
                    <a:pt x="545" y="90"/>
                  </a:cubicBezTo>
                  <a:cubicBezTo>
                    <a:pt x="547" y="93"/>
                    <a:pt x="549" y="97"/>
                    <a:pt x="550" y="101"/>
                  </a:cubicBezTo>
                  <a:cubicBezTo>
                    <a:pt x="551" y="111"/>
                    <a:pt x="547" y="122"/>
                    <a:pt x="545" y="132"/>
                  </a:cubicBezTo>
                  <a:cubicBezTo>
                    <a:pt x="543" y="137"/>
                    <a:pt x="537" y="139"/>
                    <a:pt x="534" y="145"/>
                  </a:cubicBezTo>
                  <a:cubicBezTo>
                    <a:pt x="533" y="145"/>
                    <a:pt x="533" y="148"/>
                    <a:pt x="532" y="148"/>
                  </a:cubicBezTo>
                  <a:cubicBezTo>
                    <a:pt x="530" y="153"/>
                    <a:pt x="528" y="161"/>
                    <a:pt x="527" y="169"/>
                  </a:cubicBezTo>
                  <a:cubicBezTo>
                    <a:pt x="520" y="174"/>
                    <a:pt x="516" y="180"/>
                    <a:pt x="512" y="189"/>
                  </a:cubicBezTo>
                  <a:cubicBezTo>
                    <a:pt x="511" y="192"/>
                    <a:pt x="510" y="195"/>
                    <a:pt x="508" y="197"/>
                  </a:cubicBezTo>
                  <a:cubicBezTo>
                    <a:pt x="502" y="211"/>
                    <a:pt x="494" y="228"/>
                    <a:pt x="484" y="241"/>
                  </a:cubicBezTo>
                  <a:cubicBezTo>
                    <a:pt x="487" y="247"/>
                    <a:pt x="492" y="252"/>
                    <a:pt x="495" y="259"/>
                  </a:cubicBezTo>
                  <a:cubicBezTo>
                    <a:pt x="499" y="272"/>
                    <a:pt x="501" y="288"/>
                    <a:pt x="499" y="303"/>
                  </a:cubicBezTo>
                  <a:cubicBezTo>
                    <a:pt x="490" y="316"/>
                    <a:pt x="474" y="311"/>
                    <a:pt x="458" y="310"/>
                  </a:cubicBezTo>
                  <a:cubicBezTo>
                    <a:pt x="451" y="309"/>
                    <a:pt x="442" y="308"/>
                    <a:pt x="434" y="307"/>
                  </a:cubicBezTo>
                  <a:cubicBezTo>
                    <a:pt x="423" y="306"/>
                    <a:pt x="413" y="305"/>
                    <a:pt x="403" y="306"/>
                  </a:cubicBezTo>
                  <a:cubicBezTo>
                    <a:pt x="400" y="307"/>
                    <a:pt x="390" y="306"/>
                    <a:pt x="384" y="306"/>
                  </a:cubicBezTo>
                  <a:cubicBezTo>
                    <a:pt x="375" y="307"/>
                    <a:pt x="368" y="309"/>
                    <a:pt x="361" y="308"/>
                  </a:cubicBezTo>
                  <a:cubicBezTo>
                    <a:pt x="356" y="308"/>
                    <a:pt x="351" y="304"/>
                    <a:pt x="346" y="303"/>
                  </a:cubicBezTo>
                  <a:cubicBezTo>
                    <a:pt x="339" y="301"/>
                    <a:pt x="330" y="296"/>
                    <a:pt x="325" y="292"/>
                  </a:cubicBezTo>
                  <a:cubicBezTo>
                    <a:pt x="323" y="284"/>
                    <a:pt x="319" y="275"/>
                    <a:pt x="318" y="265"/>
                  </a:cubicBezTo>
                  <a:cubicBezTo>
                    <a:pt x="317" y="255"/>
                    <a:pt x="319" y="246"/>
                    <a:pt x="320" y="236"/>
                  </a:cubicBezTo>
                  <a:cubicBezTo>
                    <a:pt x="327" y="236"/>
                    <a:pt x="330" y="240"/>
                    <a:pt x="335" y="241"/>
                  </a:cubicBezTo>
                  <a:cubicBezTo>
                    <a:pt x="340" y="240"/>
                    <a:pt x="344" y="236"/>
                    <a:pt x="349" y="235"/>
                  </a:cubicBezTo>
                  <a:cubicBezTo>
                    <a:pt x="356" y="234"/>
                    <a:pt x="364" y="235"/>
                    <a:pt x="372" y="234"/>
                  </a:cubicBezTo>
                  <a:cubicBezTo>
                    <a:pt x="380" y="233"/>
                    <a:pt x="387" y="233"/>
                    <a:pt x="394" y="233"/>
                  </a:cubicBezTo>
                  <a:cubicBezTo>
                    <a:pt x="399" y="232"/>
                    <a:pt x="405" y="231"/>
                    <a:pt x="409" y="229"/>
                  </a:cubicBezTo>
                  <a:cubicBezTo>
                    <a:pt x="417" y="226"/>
                    <a:pt x="428" y="235"/>
                    <a:pt x="437" y="231"/>
                  </a:cubicBezTo>
                  <a:cubicBezTo>
                    <a:pt x="448" y="226"/>
                    <a:pt x="446" y="202"/>
                    <a:pt x="450" y="189"/>
                  </a:cubicBezTo>
                  <a:cubicBezTo>
                    <a:pt x="453" y="179"/>
                    <a:pt x="460" y="173"/>
                    <a:pt x="456" y="161"/>
                  </a:cubicBezTo>
                  <a:cubicBezTo>
                    <a:pt x="448" y="153"/>
                    <a:pt x="434" y="156"/>
                    <a:pt x="422" y="154"/>
                  </a:cubicBezTo>
                  <a:cubicBezTo>
                    <a:pt x="418" y="153"/>
                    <a:pt x="414" y="151"/>
                    <a:pt x="410" y="150"/>
                  </a:cubicBezTo>
                  <a:cubicBezTo>
                    <a:pt x="401" y="149"/>
                    <a:pt x="392" y="152"/>
                    <a:pt x="384" y="150"/>
                  </a:cubicBezTo>
                  <a:cubicBezTo>
                    <a:pt x="377" y="149"/>
                    <a:pt x="375" y="146"/>
                    <a:pt x="370" y="143"/>
                  </a:cubicBezTo>
                  <a:cubicBezTo>
                    <a:pt x="349" y="145"/>
                    <a:pt x="331" y="139"/>
                    <a:pt x="317" y="146"/>
                  </a:cubicBezTo>
                  <a:cubicBezTo>
                    <a:pt x="317" y="146"/>
                    <a:pt x="314" y="147"/>
                    <a:pt x="314" y="147"/>
                  </a:cubicBezTo>
                  <a:cubicBezTo>
                    <a:pt x="313" y="148"/>
                    <a:pt x="313" y="150"/>
                    <a:pt x="313" y="150"/>
                  </a:cubicBezTo>
                  <a:cubicBezTo>
                    <a:pt x="311" y="152"/>
                    <a:pt x="309" y="152"/>
                    <a:pt x="307" y="154"/>
                  </a:cubicBezTo>
                  <a:cubicBezTo>
                    <a:pt x="303" y="159"/>
                    <a:pt x="302" y="165"/>
                    <a:pt x="298" y="171"/>
                  </a:cubicBezTo>
                  <a:cubicBezTo>
                    <a:pt x="294" y="188"/>
                    <a:pt x="299" y="215"/>
                    <a:pt x="296" y="235"/>
                  </a:cubicBezTo>
                  <a:cubicBezTo>
                    <a:pt x="296" y="240"/>
                    <a:pt x="294" y="243"/>
                    <a:pt x="294" y="248"/>
                  </a:cubicBezTo>
                  <a:cubicBezTo>
                    <a:pt x="294" y="256"/>
                    <a:pt x="296" y="266"/>
                    <a:pt x="295" y="275"/>
                  </a:cubicBezTo>
                  <a:cubicBezTo>
                    <a:pt x="294" y="291"/>
                    <a:pt x="289" y="307"/>
                    <a:pt x="291" y="328"/>
                  </a:cubicBezTo>
                  <a:cubicBezTo>
                    <a:pt x="291" y="333"/>
                    <a:pt x="294" y="338"/>
                    <a:pt x="294" y="344"/>
                  </a:cubicBezTo>
                  <a:cubicBezTo>
                    <a:pt x="295" y="354"/>
                    <a:pt x="295" y="365"/>
                    <a:pt x="295" y="377"/>
                  </a:cubicBezTo>
                  <a:cubicBezTo>
                    <a:pt x="297" y="403"/>
                    <a:pt x="298" y="432"/>
                    <a:pt x="296" y="460"/>
                  </a:cubicBezTo>
                  <a:cubicBezTo>
                    <a:pt x="296" y="474"/>
                    <a:pt x="293" y="484"/>
                    <a:pt x="285" y="492"/>
                  </a:cubicBezTo>
                  <a:cubicBezTo>
                    <a:pt x="280" y="497"/>
                    <a:pt x="272" y="502"/>
                    <a:pt x="268" y="502"/>
                  </a:cubicBezTo>
                  <a:cubicBezTo>
                    <a:pt x="264" y="502"/>
                    <a:pt x="252" y="498"/>
                    <a:pt x="250" y="493"/>
                  </a:cubicBezTo>
                  <a:cubicBezTo>
                    <a:pt x="247" y="489"/>
                    <a:pt x="246" y="478"/>
                    <a:pt x="245" y="468"/>
                  </a:cubicBezTo>
                  <a:cubicBezTo>
                    <a:pt x="241" y="441"/>
                    <a:pt x="241" y="413"/>
                    <a:pt x="243" y="379"/>
                  </a:cubicBezTo>
                  <a:cubicBezTo>
                    <a:pt x="243" y="371"/>
                    <a:pt x="244" y="361"/>
                    <a:pt x="245" y="352"/>
                  </a:cubicBezTo>
                  <a:cubicBezTo>
                    <a:pt x="248" y="312"/>
                    <a:pt x="248" y="275"/>
                    <a:pt x="248" y="233"/>
                  </a:cubicBezTo>
                  <a:cubicBezTo>
                    <a:pt x="248" y="223"/>
                    <a:pt x="247" y="212"/>
                    <a:pt x="247" y="203"/>
                  </a:cubicBezTo>
                  <a:cubicBezTo>
                    <a:pt x="247" y="198"/>
                    <a:pt x="249" y="193"/>
                    <a:pt x="250" y="189"/>
                  </a:cubicBezTo>
                  <a:cubicBezTo>
                    <a:pt x="250" y="186"/>
                    <a:pt x="249" y="180"/>
                    <a:pt x="248" y="176"/>
                  </a:cubicBezTo>
                  <a:cubicBezTo>
                    <a:pt x="248" y="171"/>
                    <a:pt x="247" y="166"/>
                    <a:pt x="246" y="163"/>
                  </a:cubicBezTo>
                  <a:cubicBezTo>
                    <a:pt x="243" y="156"/>
                    <a:pt x="236" y="153"/>
                    <a:pt x="231" y="148"/>
                  </a:cubicBezTo>
                  <a:cubicBezTo>
                    <a:pt x="226" y="149"/>
                    <a:pt x="222" y="146"/>
                    <a:pt x="217" y="146"/>
                  </a:cubicBezTo>
                  <a:cubicBezTo>
                    <a:pt x="198" y="145"/>
                    <a:pt x="182" y="157"/>
                    <a:pt x="165" y="161"/>
                  </a:cubicBezTo>
                  <a:cubicBezTo>
                    <a:pt x="160" y="162"/>
                    <a:pt x="158" y="166"/>
                    <a:pt x="153" y="169"/>
                  </a:cubicBezTo>
                  <a:cubicBezTo>
                    <a:pt x="149" y="171"/>
                    <a:pt x="144" y="172"/>
                    <a:pt x="140" y="173"/>
                  </a:cubicBezTo>
                  <a:cubicBezTo>
                    <a:pt x="137" y="174"/>
                    <a:pt x="136" y="177"/>
                    <a:pt x="134" y="179"/>
                  </a:cubicBezTo>
                  <a:cubicBezTo>
                    <a:pt x="132" y="181"/>
                    <a:pt x="131" y="183"/>
                    <a:pt x="129" y="185"/>
                  </a:cubicBezTo>
                  <a:cubicBezTo>
                    <a:pt x="128" y="187"/>
                    <a:pt x="127" y="189"/>
                    <a:pt x="126" y="192"/>
                  </a:cubicBezTo>
                  <a:cubicBezTo>
                    <a:pt x="125" y="192"/>
                    <a:pt x="124" y="192"/>
                    <a:pt x="124" y="193"/>
                  </a:cubicBezTo>
                  <a:cubicBezTo>
                    <a:pt x="123" y="193"/>
                    <a:pt x="124" y="194"/>
                    <a:pt x="124" y="195"/>
                  </a:cubicBezTo>
                  <a:cubicBezTo>
                    <a:pt x="122" y="198"/>
                    <a:pt x="118" y="205"/>
                    <a:pt x="119" y="212"/>
                  </a:cubicBezTo>
                  <a:cubicBezTo>
                    <a:pt x="116" y="220"/>
                    <a:pt x="107" y="222"/>
                    <a:pt x="107" y="234"/>
                  </a:cubicBezTo>
                  <a:cubicBezTo>
                    <a:pt x="112" y="238"/>
                    <a:pt x="119" y="235"/>
                    <a:pt x="124" y="234"/>
                  </a:cubicBezTo>
                  <a:cubicBezTo>
                    <a:pt x="128" y="233"/>
                    <a:pt x="134" y="231"/>
                    <a:pt x="138" y="229"/>
                  </a:cubicBezTo>
                  <a:cubicBezTo>
                    <a:pt x="149" y="226"/>
                    <a:pt x="160" y="222"/>
                    <a:pt x="172" y="223"/>
                  </a:cubicBezTo>
                  <a:cubicBezTo>
                    <a:pt x="179" y="223"/>
                    <a:pt x="186" y="225"/>
                    <a:pt x="192" y="227"/>
                  </a:cubicBezTo>
                  <a:cubicBezTo>
                    <a:pt x="197" y="229"/>
                    <a:pt x="199" y="231"/>
                    <a:pt x="203" y="233"/>
                  </a:cubicBezTo>
                  <a:cubicBezTo>
                    <a:pt x="206" y="235"/>
                    <a:pt x="211" y="242"/>
                    <a:pt x="215" y="248"/>
                  </a:cubicBezTo>
                  <a:cubicBezTo>
                    <a:pt x="215" y="248"/>
                    <a:pt x="217" y="248"/>
                    <a:pt x="217" y="249"/>
                  </a:cubicBezTo>
                  <a:cubicBezTo>
                    <a:pt x="218" y="250"/>
                    <a:pt x="217" y="251"/>
                    <a:pt x="217" y="251"/>
                  </a:cubicBezTo>
                  <a:cubicBezTo>
                    <a:pt x="220" y="255"/>
                    <a:pt x="224" y="261"/>
                    <a:pt x="224" y="267"/>
                  </a:cubicBezTo>
                  <a:cubicBezTo>
                    <a:pt x="225" y="276"/>
                    <a:pt x="223" y="285"/>
                    <a:pt x="220" y="295"/>
                  </a:cubicBezTo>
                  <a:cubicBezTo>
                    <a:pt x="216" y="297"/>
                    <a:pt x="214" y="300"/>
                    <a:pt x="209" y="302"/>
                  </a:cubicBezTo>
                  <a:cubicBezTo>
                    <a:pt x="206" y="303"/>
                    <a:pt x="200" y="305"/>
                    <a:pt x="194" y="307"/>
                  </a:cubicBezTo>
                  <a:cubicBezTo>
                    <a:pt x="182" y="312"/>
                    <a:pt x="158" y="309"/>
                    <a:pt x="138" y="308"/>
                  </a:cubicBezTo>
                  <a:cubicBezTo>
                    <a:pt x="128" y="308"/>
                    <a:pt x="118" y="310"/>
                    <a:pt x="110" y="307"/>
                  </a:cubicBezTo>
                  <a:cubicBezTo>
                    <a:pt x="106" y="306"/>
                    <a:pt x="103" y="305"/>
                    <a:pt x="99" y="302"/>
                  </a:cubicBezTo>
                  <a:cubicBezTo>
                    <a:pt x="97" y="299"/>
                    <a:pt x="98" y="295"/>
                    <a:pt x="91" y="295"/>
                  </a:cubicBezTo>
                  <a:cubicBezTo>
                    <a:pt x="85" y="295"/>
                    <a:pt x="82" y="304"/>
                    <a:pt x="77" y="308"/>
                  </a:cubicBezTo>
                  <a:cubicBezTo>
                    <a:pt x="69" y="314"/>
                    <a:pt x="64" y="314"/>
                    <a:pt x="56" y="316"/>
                  </a:cubicBezTo>
                  <a:cubicBezTo>
                    <a:pt x="52" y="312"/>
                    <a:pt x="52" y="306"/>
                    <a:pt x="50" y="302"/>
                  </a:cubicBezTo>
                  <a:cubicBezTo>
                    <a:pt x="49" y="296"/>
                    <a:pt x="46" y="291"/>
                    <a:pt x="46" y="286"/>
                  </a:cubicBezTo>
                  <a:cubicBezTo>
                    <a:pt x="44" y="276"/>
                    <a:pt x="47" y="265"/>
                    <a:pt x="49" y="255"/>
                  </a:cubicBezTo>
                  <a:cubicBezTo>
                    <a:pt x="50" y="250"/>
                    <a:pt x="52" y="246"/>
                    <a:pt x="54" y="242"/>
                  </a:cubicBezTo>
                  <a:cubicBezTo>
                    <a:pt x="54" y="240"/>
                    <a:pt x="54" y="236"/>
                    <a:pt x="55" y="234"/>
                  </a:cubicBezTo>
                  <a:cubicBezTo>
                    <a:pt x="55" y="232"/>
                    <a:pt x="57" y="230"/>
                    <a:pt x="57" y="228"/>
                  </a:cubicBezTo>
                  <a:cubicBezTo>
                    <a:pt x="58" y="224"/>
                    <a:pt x="57" y="217"/>
                    <a:pt x="58" y="211"/>
                  </a:cubicBezTo>
                  <a:cubicBezTo>
                    <a:pt x="59" y="205"/>
                    <a:pt x="61" y="201"/>
                    <a:pt x="60" y="196"/>
                  </a:cubicBezTo>
                  <a:cubicBezTo>
                    <a:pt x="59" y="188"/>
                    <a:pt x="47" y="181"/>
                    <a:pt x="40" y="174"/>
                  </a:cubicBezTo>
                  <a:cubicBezTo>
                    <a:pt x="33" y="169"/>
                    <a:pt x="26" y="163"/>
                    <a:pt x="20" y="156"/>
                  </a:cubicBezTo>
                  <a:cubicBezTo>
                    <a:pt x="17" y="152"/>
                    <a:pt x="15" y="145"/>
                    <a:pt x="11" y="139"/>
                  </a:cubicBezTo>
                  <a:cubicBezTo>
                    <a:pt x="10" y="120"/>
                    <a:pt x="0" y="105"/>
                    <a:pt x="7" y="85"/>
                  </a:cubicBezTo>
                  <a:cubicBezTo>
                    <a:pt x="16" y="82"/>
                    <a:pt x="26" y="84"/>
                    <a:pt x="35" y="82"/>
                  </a:cubicBezTo>
                  <a:cubicBezTo>
                    <a:pt x="40" y="81"/>
                    <a:pt x="44" y="77"/>
                    <a:pt x="48" y="76"/>
                  </a:cubicBezTo>
                  <a:cubicBezTo>
                    <a:pt x="51" y="75"/>
                    <a:pt x="55" y="75"/>
                    <a:pt x="59" y="75"/>
                  </a:cubicBezTo>
                  <a:cubicBezTo>
                    <a:pt x="68" y="73"/>
                    <a:pt x="81" y="73"/>
                    <a:pt x="94" y="71"/>
                  </a:cubicBezTo>
                  <a:cubicBezTo>
                    <a:pt x="109" y="69"/>
                    <a:pt x="124" y="66"/>
                    <a:pt x="137" y="66"/>
                  </a:cubicBezTo>
                  <a:cubicBezTo>
                    <a:pt x="160" y="65"/>
                    <a:pt x="183" y="73"/>
                    <a:pt x="206" y="70"/>
                  </a:cubicBezTo>
                  <a:cubicBezTo>
                    <a:pt x="219" y="69"/>
                    <a:pt x="231" y="62"/>
                    <a:pt x="244" y="60"/>
                  </a:cubicBezTo>
                  <a:cubicBezTo>
                    <a:pt x="246" y="56"/>
                    <a:pt x="243" y="46"/>
                    <a:pt x="246" y="43"/>
                  </a:cubicBezTo>
                  <a:cubicBezTo>
                    <a:pt x="246" y="39"/>
                    <a:pt x="249" y="36"/>
                    <a:pt x="251" y="33"/>
                  </a:cubicBezTo>
                  <a:cubicBezTo>
                    <a:pt x="251" y="33"/>
                    <a:pt x="251" y="32"/>
                    <a:pt x="252" y="31"/>
                  </a:cubicBezTo>
                  <a:cubicBezTo>
                    <a:pt x="254" y="28"/>
                    <a:pt x="258" y="25"/>
                    <a:pt x="260" y="22"/>
                  </a:cubicBezTo>
                  <a:cubicBezTo>
                    <a:pt x="262" y="19"/>
                    <a:pt x="264" y="15"/>
                    <a:pt x="267" y="12"/>
                  </a:cubicBezTo>
                  <a:cubicBezTo>
                    <a:pt x="270" y="8"/>
                    <a:pt x="274" y="4"/>
                    <a:pt x="278" y="0"/>
                  </a:cubicBezTo>
                  <a:cubicBezTo>
                    <a:pt x="279" y="0"/>
                    <a:pt x="279" y="1"/>
                    <a:pt x="280" y="1"/>
                  </a:cubicBezTo>
                  <a:cubicBezTo>
                    <a:pt x="291" y="9"/>
                    <a:pt x="290" y="23"/>
                    <a:pt x="294" y="36"/>
                  </a:cubicBezTo>
                  <a:cubicBezTo>
                    <a:pt x="295" y="39"/>
                    <a:pt x="297" y="42"/>
                    <a:pt x="299" y="46"/>
                  </a:cubicBezTo>
                  <a:cubicBezTo>
                    <a:pt x="300" y="48"/>
                    <a:pt x="300" y="48"/>
                    <a:pt x="301" y="51"/>
                  </a:cubicBezTo>
                  <a:cubicBezTo>
                    <a:pt x="303" y="59"/>
                    <a:pt x="306" y="68"/>
                    <a:pt x="315" y="71"/>
                  </a:cubicBezTo>
                  <a:close/>
                  <a:moveTo>
                    <a:pt x="2253" y="117"/>
                  </a:moveTo>
                  <a:cubicBezTo>
                    <a:pt x="2250" y="112"/>
                    <a:pt x="2246" y="108"/>
                    <a:pt x="2249" y="101"/>
                  </a:cubicBezTo>
                  <a:cubicBezTo>
                    <a:pt x="2249" y="100"/>
                    <a:pt x="2251" y="100"/>
                    <a:pt x="2252" y="100"/>
                  </a:cubicBezTo>
                  <a:cubicBezTo>
                    <a:pt x="2252" y="99"/>
                    <a:pt x="2251" y="97"/>
                    <a:pt x="2252" y="96"/>
                  </a:cubicBezTo>
                  <a:cubicBezTo>
                    <a:pt x="2253" y="93"/>
                    <a:pt x="2255" y="90"/>
                    <a:pt x="2254" y="87"/>
                  </a:cubicBezTo>
                  <a:cubicBezTo>
                    <a:pt x="2249" y="82"/>
                    <a:pt x="2241" y="84"/>
                    <a:pt x="2233" y="85"/>
                  </a:cubicBezTo>
                  <a:cubicBezTo>
                    <a:pt x="2226" y="86"/>
                    <a:pt x="2218" y="88"/>
                    <a:pt x="2213" y="90"/>
                  </a:cubicBezTo>
                  <a:cubicBezTo>
                    <a:pt x="2206" y="99"/>
                    <a:pt x="2204" y="112"/>
                    <a:pt x="2200" y="123"/>
                  </a:cubicBezTo>
                  <a:cubicBezTo>
                    <a:pt x="2207" y="124"/>
                    <a:pt x="2214" y="123"/>
                    <a:pt x="2222" y="123"/>
                  </a:cubicBezTo>
                  <a:cubicBezTo>
                    <a:pt x="2239" y="123"/>
                    <a:pt x="2256" y="128"/>
                    <a:pt x="2271" y="133"/>
                  </a:cubicBezTo>
                  <a:cubicBezTo>
                    <a:pt x="2275" y="135"/>
                    <a:pt x="2279" y="139"/>
                    <a:pt x="2285" y="137"/>
                  </a:cubicBezTo>
                  <a:cubicBezTo>
                    <a:pt x="2289" y="140"/>
                    <a:pt x="2292" y="144"/>
                    <a:pt x="2296" y="148"/>
                  </a:cubicBezTo>
                  <a:cubicBezTo>
                    <a:pt x="2299" y="153"/>
                    <a:pt x="2305" y="154"/>
                    <a:pt x="2303" y="163"/>
                  </a:cubicBezTo>
                  <a:cubicBezTo>
                    <a:pt x="2299" y="169"/>
                    <a:pt x="2288" y="170"/>
                    <a:pt x="2278" y="171"/>
                  </a:cubicBezTo>
                  <a:cubicBezTo>
                    <a:pt x="2267" y="172"/>
                    <a:pt x="2256" y="171"/>
                    <a:pt x="2247" y="173"/>
                  </a:cubicBezTo>
                  <a:cubicBezTo>
                    <a:pt x="2243" y="177"/>
                    <a:pt x="2238" y="180"/>
                    <a:pt x="2239" y="186"/>
                  </a:cubicBezTo>
                  <a:cubicBezTo>
                    <a:pt x="2240" y="198"/>
                    <a:pt x="2261" y="194"/>
                    <a:pt x="2271" y="201"/>
                  </a:cubicBezTo>
                  <a:cubicBezTo>
                    <a:pt x="2274" y="203"/>
                    <a:pt x="2278" y="209"/>
                    <a:pt x="2285" y="208"/>
                  </a:cubicBezTo>
                  <a:cubicBezTo>
                    <a:pt x="2281" y="218"/>
                    <a:pt x="2294" y="220"/>
                    <a:pt x="2294" y="229"/>
                  </a:cubicBezTo>
                  <a:cubicBezTo>
                    <a:pt x="2286" y="234"/>
                    <a:pt x="2271" y="233"/>
                    <a:pt x="2262" y="236"/>
                  </a:cubicBezTo>
                  <a:cubicBezTo>
                    <a:pt x="2262" y="239"/>
                    <a:pt x="2260" y="240"/>
                    <a:pt x="2258" y="241"/>
                  </a:cubicBezTo>
                  <a:cubicBezTo>
                    <a:pt x="2251" y="244"/>
                    <a:pt x="2233" y="245"/>
                    <a:pt x="2219" y="247"/>
                  </a:cubicBezTo>
                  <a:cubicBezTo>
                    <a:pt x="2212" y="248"/>
                    <a:pt x="2203" y="248"/>
                    <a:pt x="2195" y="250"/>
                  </a:cubicBezTo>
                  <a:cubicBezTo>
                    <a:pt x="2192" y="251"/>
                    <a:pt x="2189" y="253"/>
                    <a:pt x="2186" y="255"/>
                  </a:cubicBezTo>
                  <a:cubicBezTo>
                    <a:pt x="2183" y="256"/>
                    <a:pt x="2179" y="257"/>
                    <a:pt x="2176" y="258"/>
                  </a:cubicBezTo>
                  <a:cubicBezTo>
                    <a:pt x="2174" y="259"/>
                    <a:pt x="2173" y="260"/>
                    <a:pt x="2171" y="260"/>
                  </a:cubicBezTo>
                  <a:cubicBezTo>
                    <a:pt x="2166" y="263"/>
                    <a:pt x="2152" y="266"/>
                    <a:pt x="2143" y="266"/>
                  </a:cubicBezTo>
                  <a:cubicBezTo>
                    <a:pt x="2139" y="266"/>
                    <a:pt x="2134" y="265"/>
                    <a:pt x="2130" y="264"/>
                  </a:cubicBezTo>
                  <a:cubicBezTo>
                    <a:pt x="2125" y="263"/>
                    <a:pt x="2121" y="264"/>
                    <a:pt x="2118" y="261"/>
                  </a:cubicBezTo>
                  <a:cubicBezTo>
                    <a:pt x="2107" y="255"/>
                    <a:pt x="2110" y="236"/>
                    <a:pt x="2109" y="216"/>
                  </a:cubicBezTo>
                  <a:cubicBezTo>
                    <a:pt x="2120" y="211"/>
                    <a:pt x="2134" y="210"/>
                    <a:pt x="2140" y="201"/>
                  </a:cubicBezTo>
                  <a:cubicBezTo>
                    <a:pt x="2157" y="196"/>
                    <a:pt x="2181" y="198"/>
                    <a:pt x="2198" y="193"/>
                  </a:cubicBezTo>
                  <a:cubicBezTo>
                    <a:pt x="2203" y="191"/>
                    <a:pt x="2209" y="188"/>
                    <a:pt x="2210" y="184"/>
                  </a:cubicBezTo>
                  <a:cubicBezTo>
                    <a:pt x="2207" y="169"/>
                    <a:pt x="2191" y="175"/>
                    <a:pt x="2179" y="178"/>
                  </a:cubicBezTo>
                  <a:cubicBezTo>
                    <a:pt x="2174" y="179"/>
                    <a:pt x="2168" y="181"/>
                    <a:pt x="2162" y="182"/>
                  </a:cubicBezTo>
                  <a:cubicBezTo>
                    <a:pt x="2152" y="185"/>
                    <a:pt x="2138" y="189"/>
                    <a:pt x="2124" y="186"/>
                  </a:cubicBezTo>
                  <a:cubicBezTo>
                    <a:pt x="2121" y="183"/>
                    <a:pt x="2117" y="178"/>
                    <a:pt x="2113" y="174"/>
                  </a:cubicBezTo>
                  <a:cubicBezTo>
                    <a:pt x="2110" y="172"/>
                    <a:pt x="2105" y="156"/>
                    <a:pt x="2105" y="149"/>
                  </a:cubicBezTo>
                  <a:cubicBezTo>
                    <a:pt x="2105" y="146"/>
                    <a:pt x="2107" y="146"/>
                    <a:pt x="2107" y="143"/>
                  </a:cubicBezTo>
                  <a:cubicBezTo>
                    <a:pt x="2108" y="141"/>
                    <a:pt x="2105" y="139"/>
                    <a:pt x="2107" y="138"/>
                  </a:cubicBezTo>
                  <a:cubicBezTo>
                    <a:pt x="2113" y="135"/>
                    <a:pt x="2118" y="138"/>
                    <a:pt x="2123" y="137"/>
                  </a:cubicBezTo>
                  <a:cubicBezTo>
                    <a:pt x="2129" y="135"/>
                    <a:pt x="2131" y="130"/>
                    <a:pt x="2136" y="127"/>
                  </a:cubicBezTo>
                  <a:cubicBezTo>
                    <a:pt x="2149" y="125"/>
                    <a:pt x="2165" y="127"/>
                    <a:pt x="2175" y="122"/>
                  </a:cubicBezTo>
                  <a:cubicBezTo>
                    <a:pt x="2174" y="118"/>
                    <a:pt x="2172" y="115"/>
                    <a:pt x="2171" y="110"/>
                  </a:cubicBezTo>
                  <a:cubicBezTo>
                    <a:pt x="2170" y="103"/>
                    <a:pt x="2173" y="94"/>
                    <a:pt x="2169" y="90"/>
                  </a:cubicBezTo>
                  <a:cubicBezTo>
                    <a:pt x="2165" y="88"/>
                    <a:pt x="2161" y="91"/>
                    <a:pt x="2155" y="91"/>
                  </a:cubicBezTo>
                  <a:cubicBezTo>
                    <a:pt x="2148" y="91"/>
                    <a:pt x="2140" y="89"/>
                    <a:pt x="2133" y="91"/>
                  </a:cubicBezTo>
                  <a:cubicBezTo>
                    <a:pt x="2128" y="93"/>
                    <a:pt x="2128" y="100"/>
                    <a:pt x="2125" y="106"/>
                  </a:cubicBezTo>
                  <a:cubicBezTo>
                    <a:pt x="2120" y="110"/>
                    <a:pt x="2115" y="114"/>
                    <a:pt x="2112" y="121"/>
                  </a:cubicBezTo>
                  <a:cubicBezTo>
                    <a:pt x="2102" y="121"/>
                    <a:pt x="2094" y="132"/>
                    <a:pt x="2084" y="125"/>
                  </a:cubicBezTo>
                  <a:cubicBezTo>
                    <a:pt x="2083" y="118"/>
                    <a:pt x="2081" y="108"/>
                    <a:pt x="2085" y="101"/>
                  </a:cubicBezTo>
                  <a:cubicBezTo>
                    <a:pt x="2086" y="97"/>
                    <a:pt x="2081" y="98"/>
                    <a:pt x="2082" y="94"/>
                  </a:cubicBezTo>
                  <a:cubicBezTo>
                    <a:pt x="2084" y="88"/>
                    <a:pt x="2079" y="82"/>
                    <a:pt x="2081" y="79"/>
                  </a:cubicBezTo>
                  <a:cubicBezTo>
                    <a:pt x="2081" y="75"/>
                    <a:pt x="2077" y="76"/>
                    <a:pt x="2075" y="74"/>
                  </a:cubicBezTo>
                  <a:cubicBezTo>
                    <a:pt x="2076" y="64"/>
                    <a:pt x="2066" y="59"/>
                    <a:pt x="2070" y="48"/>
                  </a:cubicBezTo>
                  <a:cubicBezTo>
                    <a:pt x="2081" y="39"/>
                    <a:pt x="2095" y="46"/>
                    <a:pt x="2106" y="40"/>
                  </a:cubicBezTo>
                  <a:cubicBezTo>
                    <a:pt x="2108" y="39"/>
                    <a:pt x="2109" y="38"/>
                    <a:pt x="2112" y="37"/>
                  </a:cubicBezTo>
                  <a:cubicBezTo>
                    <a:pt x="2114" y="36"/>
                    <a:pt x="2119" y="36"/>
                    <a:pt x="2123" y="36"/>
                  </a:cubicBezTo>
                  <a:cubicBezTo>
                    <a:pt x="2135" y="35"/>
                    <a:pt x="2150" y="35"/>
                    <a:pt x="2164" y="33"/>
                  </a:cubicBezTo>
                  <a:cubicBezTo>
                    <a:pt x="2166" y="33"/>
                    <a:pt x="2169" y="33"/>
                    <a:pt x="2170" y="32"/>
                  </a:cubicBezTo>
                  <a:cubicBezTo>
                    <a:pt x="2180" y="29"/>
                    <a:pt x="2178" y="16"/>
                    <a:pt x="2187" y="14"/>
                  </a:cubicBezTo>
                  <a:cubicBezTo>
                    <a:pt x="2191" y="13"/>
                    <a:pt x="2200" y="16"/>
                    <a:pt x="2203" y="17"/>
                  </a:cubicBezTo>
                  <a:cubicBezTo>
                    <a:pt x="2207" y="19"/>
                    <a:pt x="2210" y="23"/>
                    <a:pt x="2214" y="25"/>
                  </a:cubicBezTo>
                  <a:cubicBezTo>
                    <a:pt x="2218" y="29"/>
                    <a:pt x="2223" y="35"/>
                    <a:pt x="2231" y="36"/>
                  </a:cubicBezTo>
                  <a:cubicBezTo>
                    <a:pt x="2236" y="36"/>
                    <a:pt x="2242" y="34"/>
                    <a:pt x="2249" y="35"/>
                  </a:cubicBezTo>
                  <a:cubicBezTo>
                    <a:pt x="2261" y="35"/>
                    <a:pt x="2270" y="42"/>
                    <a:pt x="2285" y="44"/>
                  </a:cubicBezTo>
                  <a:cubicBezTo>
                    <a:pt x="2287" y="45"/>
                    <a:pt x="2287" y="47"/>
                    <a:pt x="2288" y="48"/>
                  </a:cubicBezTo>
                  <a:cubicBezTo>
                    <a:pt x="2289" y="51"/>
                    <a:pt x="2291" y="51"/>
                    <a:pt x="2292" y="53"/>
                  </a:cubicBezTo>
                  <a:cubicBezTo>
                    <a:pt x="2300" y="55"/>
                    <a:pt x="2304" y="66"/>
                    <a:pt x="2303" y="79"/>
                  </a:cubicBezTo>
                  <a:cubicBezTo>
                    <a:pt x="2302" y="87"/>
                    <a:pt x="2297" y="94"/>
                    <a:pt x="2295" y="99"/>
                  </a:cubicBezTo>
                  <a:cubicBezTo>
                    <a:pt x="2282" y="106"/>
                    <a:pt x="2273" y="117"/>
                    <a:pt x="2253" y="117"/>
                  </a:cubicBezTo>
                  <a:close/>
                  <a:moveTo>
                    <a:pt x="1690" y="25"/>
                  </a:moveTo>
                  <a:cubicBezTo>
                    <a:pt x="1693" y="30"/>
                    <a:pt x="1696" y="32"/>
                    <a:pt x="1699" y="36"/>
                  </a:cubicBezTo>
                  <a:cubicBezTo>
                    <a:pt x="1702" y="39"/>
                    <a:pt x="1704" y="43"/>
                    <a:pt x="1707" y="46"/>
                  </a:cubicBezTo>
                  <a:cubicBezTo>
                    <a:pt x="1733" y="45"/>
                    <a:pt x="1759" y="44"/>
                    <a:pt x="1785" y="46"/>
                  </a:cubicBezTo>
                  <a:cubicBezTo>
                    <a:pt x="1789" y="49"/>
                    <a:pt x="1792" y="50"/>
                    <a:pt x="1796" y="53"/>
                  </a:cubicBezTo>
                  <a:cubicBezTo>
                    <a:pt x="1799" y="55"/>
                    <a:pt x="1801" y="59"/>
                    <a:pt x="1806" y="60"/>
                  </a:cubicBezTo>
                  <a:cubicBezTo>
                    <a:pt x="1820" y="61"/>
                    <a:pt x="1827" y="41"/>
                    <a:pt x="1843" y="46"/>
                  </a:cubicBezTo>
                  <a:cubicBezTo>
                    <a:pt x="1847" y="45"/>
                    <a:pt x="1845" y="51"/>
                    <a:pt x="1847" y="53"/>
                  </a:cubicBezTo>
                  <a:cubicBezTo>
                    <a:pt x="1850" y="54"/>
                    <a:pt x="1849" y="58"/>
                    <a:pt x="1851" y="60"/>
                  </a:cubicBezTo>
                  <a:cubicBezTo>
                    <a:pt x="1848" y="67"/>
                    <a:pt x="1845" y="74"/>
                    <a:pt x="1840" y="80"/>
                  </a:cubicBezTo>
                  <a:cubicBezTo>
                    <a:pt x="1838" y="84"/>
                    <a:pt x="1835" y="88"/>
                    <a:pt x="1831" y="92"/>
                  </a:cubicBezTo>
                  <a:cubicBezTo>
                    <a:pt x="1825" y="98"/>
                    <a:pt x="1819" y="103"/>
                    <a:pt x="1820" y="108"/>
                  </a:cubicBezTo>
                  <a:cubicBezTo>
                    <a:pt x="1821" y="118"/>
                    <a:pt x="1837" y="118"/>
                    <a:pt x="1848" y="122"/>
                  </a:cubicBezTo>
                  <a:cubicBezTo>
                    <a:pt x="1851" y="125"/>
                    <a:pt x="1856" y="127"/>
                    <a:pt x="1860" y="130"/>
                  </a:cubicBezTo>
                  <a:cubicBezTo>
                    <a:pt x="1862" y="133"/>
                    <a:pt x="1863" y="136"/>
                    <a:pt x="1864" y="140"/>
                  </a:cubicBezTo>
                  <a:cubicBezTo>
                    <a:pt x="1865" y="143"/>
                    <a:pt x="1873" y="144"/>
                    <a:pt x="1869" y="147"/>
                  </a:cubicBezTo>
                  <a:cubicBezTo>
                    <a:pt x="1868" y="152"/>
                    <a:pt x="1859" y="149"/>
                    <a:pt x="1853" y="149"/>
                  </a:cubicBezTo>
                  <a:cubicBezTo>
                    <a:pt x="1847" y="149"/>
                    <a:pt x="1839" y="150"/>
                    <a:pt x="1832" y="149"/>
                  </a:cubicBezTo>
                  <a:cubicBezTo>
                    <a:pt x="1825" y="148"/>
                    <a:pt x="1819" y="142"/>
                    <a:pt x="1814" y="142"/>
                  </a:cubicBezTo>
                  <a:cubicBezTo>
                    <a:pt x="1806" y="143"/>
                    <a:pt x="1797" y="152"/>
                    <a:pt x="1798" y="163"/>
                  </a:cubicBezTo>
                  <a:cubicBezTo>
                    <a:pt x="1798" y="169"/>
                    <a:pt x="1802" y="172"/>
                    <a:pt x="1806" y="176"/>
                  </a:cubicBezTo>
                  <a:cubicBezTo>
                    <a:pt x="1812" y="180"/>
                    <a:pt x="1820" y="185"/>
                    <a:pt x="1827" y="189"/>
                  </a:cubicBezTo>
                  <a:cubicBezTo>
                    <a:pt x="1823" y="192"/>
                    <a:pt x="1825" y="195"/>
                    <a:pt x="1825" y="200"/>
                  </a:cubicBezTo>
                  <a:cubicBezTo>
                    <a:pt x="1815" y="200"/>
                    <a:pt x="1799" y="202"/>
                    <a:pt x="1785" y="201"/>
                  </a:cubicBezTo>
                  <a:cubicBezTo>
                    <a:pt x="1779" y="200"/>
                    <a:pt x="1773" y="197"/>
                    <a:pt x="1768" y="198"/>
                  </a:cubicBezTo>
                  <a:cubicBezTo>
                    <a:pt x="1764" y="197"/>
                    <a:pt x="1762" y="194"/>
                    <a:pt x="1759" y="192"/>
                  </a:cubicBezTo>
                  <a:cubicBezTo>
                    <a:pt x="1755" y="191"/>
                    <a:pt x="1753" y="196"/>
                    <a:pt x="1750" y="194"/>
                  </a:cubicBezTo>
                  <a:cubicBezTo>
                    <a:pt x="1734" y="192"/>
                    <a:pt x="1711" y="191"/>
                    <a:pt x="1699" y="197"/>
                  </a:cubicBezTo>
                  <a:cubicBezTo>
                    <a:pt x="1699" y="203"/>
                    <a:pt x="1698" y="206"/>
                    <a:pt x="1701" y="211"/>
                  </a:cubicBezTo>
                  <a:cubicBezTo>
                    <a:pt x="1710" y="217"/>
                    <a:pt x="1721" y="216"/>
                    <a:pt x="1734" y="216"/>
                  </a:cubicBezTo>
                  <a:cubicBezTo>
                    <a:pt x="1733" y="216"/>
                    <a:pt x="1734" y="214"/>
                    <a:pt x="1735" y="214"/>
                  </a:cubicBezTo>
                  <a:cubicBezTo>
                    <a:pt x="1735" y="215"/>
                    <a:pt x="1746" y="216"/>
                    <a:pt x="1750" y="216"/>
                  </a:cubicBezTo>
                  <a:cubicBezTo>
                    <a:pt x="1762" y="215"/>
                    <a:pt x="1773" y="215"/>
                    <a:pt x="1786" y="218"/>
                  </a:cubicBezTo>
                  <a:cubicBezTo>
                    <a:pt x="1802" y="221"/>
                    <a:pt x="1812" y="227"/>
                    <a:pt x="1822" y="237"/>
                  </a:cubicBezTo>
                  <a:cubicBezTo>
                    <a:pt x="1823" y="242"/>
                    <a:pt x="1820" y="247"/>
                    <a:pt x="1822" y="249"/>
                  </a:cubicBezTo>
                  <a:cubicBezTo>
                    <a:pt x="1825" y="250"/>
                    <a:pt x="1827" y="254"/>
                    <a:pt x="1824" y="257"/>
                  </a:cubicBezTo>
                  <a:cubicBezTo>
                    <a:pt x="1819" y="260"/>
                    <a:pt x="1814" y="256"/>
                    <a:pt x="1808" y="256"/>
                  </a:cubicBezTo>
                  <a:cubicBezTo>
                    <a:pt x="1796" y="255"/>
                    <a:pt x="1783" y="255"/>
                    <a:pt x="1770" y="253"/>
                  </a:cubicBezTo>
                  <a:cubicBezTo>
                    <a:pt x="1749" y="251"/>
                    <a:pt x="1726" y="246"/>
                    <a:pt x="1699" y="250"/>
                  </a:cubicBezTo>
                  <a:cubicBezTo>
                    <a:pt x="1698" y="254"/>
                    <a:pt x="1695" y="258"/>
                    <a:pt x="1696" y="261"/>
                  </a:cubicBezTo>
                  <a:cubicBezTo>
                    <a:pt x="1698" y="270"/>
                    <a:pt x="1708" y="268"/>
                    <a:pt x="1719" y="268"/>
                  </a:cubicBezTo>
                  <a:cubicBezTo>
                    <a:pt x="1738" y="269"/>
                    <a:pt x="1768" y="275"/>
                    <a:pt x="1781" y="275"/>
                  </a:cubicBezTo>
                  <a:cubicBezTo>
                    <a:pt x="1785" y="277"/>
                    <a:pt x="1789" y="280"/>
                    <a:pt x="1796" y="280"/>
                  </a:cubicBezTo>
                  <a:cubicBezTo>
                    <a:pt x="1798" y="282"/>
                    <a:pt x="1802" y="284"/>
                    <a:pt x="1804" y="287"/>
                  </a:cubicBezTo>
                  <a:cubicBezTo>
                    <a:pt x="1817" y="287"/>
                    <a:pt x="1827" y="292"/>
                    <a:pt x="1835" y="298"/>
                  </a:cubicBezTo>
                  <a:cubicBezTo>
                    <a:pt x="1836" y="303"/>
                    <a:pt x="1834" y="309"/>
                    <a:pt x="1835" y="314"/>
                  </a:cubicBezTo>
                  <a:cubicBezTo>
                    <a:pt x="1835" y="319"/>
                    <a:pt x="1837" y="322"/>
                    <a:pt x="1839" y="327"/>
                  </a:cubicBezTo>
                  <a:cubicBezTo>
                    <a:pt x="1824" y="328"/>
                    <a:pt x="1811" y="324"/>
                    <a:pt x="1798" y="323"/>
                  </a:cubicBezTo>
                  <a:cubicBezTo>
                    <a:pt x="1792" y="323"/>
                    <a:pt x="1786" y="324"/>
                    <a:pt x="1780" y="323"/>
                  </a:cubicBezTo>
                  <a:cubicBezTo>
                    <a:pt x="1775" y="323"/>
                    <a:pt x="1771" y="320"/>
                    <a:pt x="1767" y="319"/>
                  </a:cubicBezTo>
                  <a:cubicBezTo>
                    <a:pt x="1748" y="312"/>
                    <a:pt x="1721" y="312"/>
                    <a:pt x="1696" y="312"/>
                  </a:cubicBezTo>
                  <a:cubicBezTo>
                    <a:pt x="1692" y="317"/>
                    <a:pt x="1694" y="327"/>
                    <a:pt x="1693" y="335"/>
                  </a:cubicBezTo>
                  <a:cubicBezTo>
                    <a:pt x="1692" y="340"/>
                    <a:pt x="1689" y="344"/>
                    <a:pt x="1689" y="349"/>
                  </a:cubicBezTo>
                  <a:cubicBezTo>
                    <a:pt x="1694" y="360"/>
                    <a:pt x="1711" y="356"/>
                    <a:pt x="1721" y="360"/>
                  </a:cubicBezTo>
                  <a:cubicBezTo>
                    <a:pt x="1722" y="360"/>
                    <a:pt x="1723" y="362"/>
                    <a:pt x="1723" y="362"/>
                  </a:cubicBezTo>
                  <a:cubicBezTo>
                    <a:pt x="1728" y="363"/>
                    <a:pt x="1734" y="365"/>
                    <a:pt x="1738" y="366"/>
                  </a:cubicBezTo>
                  <a:cubicBezTo>
                    <a:pt x="1747" y="368"/>
                    <a:pt x="1755" y="369"/>
                    <a:pt x="1760" y="374"/>
                  </a:cubicBezTo>
                  <a:cubicBezTo>
                    <a:pt x="1764" y="373"/>
                    <a:pt x="1769" y="375"/>
                    <a:pt x="1773" y="376"/>
                  </a:cubicBezTo>
                  <a:cubicBezTo>
                    <a:pt x="1777" y="377"/>
                    <a:pt x="1781" y="377"/>
                    <a:pt x="1785" y="378"/>
                  </a:cubicBezTo>
                  <a:cubicBezTo>
                    <a:pt x="1793" y="380"/>
                    <a:pt x="1800" y="385"/>
                    <a:pt x="1808" y="385"/>
                  </a:cubicBezTo>
                  <a:cubicBezTo>
                    <a:pt x="1811" y="385"/>
                    <a:pt x="1819" y="385"/>
                    <a:pt x="1824" y="384"/>
                  </a:cubicBezTo>
                  <a:cubicBezTo>
                    <a:pt x="1828" y="383"/>
                    <a:pt x="1832" y="381"/>
                    <a:pt x="1836" y="381"/>
                  </a:cubicBezTo>
                  <a:cubicBezTo>
                    <a:pt x="1851" y="378"/>
                    <a:pt x="1873" y="379"/>
                    <a:pt x="1885" y="374"/>
                  </a:cubicBezTo>
                  <a:cubicBezTo>
                    <a:pt x="1888" y="372"/>
                    <a:pt x="1891" y="370"/>
                    <a:pt x="1893" y="368"/>
                  </a:cubicBezTo>
                  <a:cubicBezTo>
                    <a:pt x="1897" y="367"/>
                    <a:pt x="1896" y="362"/>
                    <a:pt x="1900" y="361"/>
                  </a:cubicBezTo>
                  <a:cubicBezTo>
                    <a:pt x="1902" y="374"/>
                    <a:pt x="1909" y="392"/>
                    <a:pt x="1907" y="407"/>
                  </a:cubicBezTo>
                  <a:cubicBezTo>
                    <a:pt x="1906" y="412"/>
                    <a:pt x="1904" y="415"/>
                    <a:pt x="1902" y="420"/>
                  </a:cubicBezTo>
                  <a:cubicBezTo>
                    <a:pt x="1903" y="427"/>
                    <a:pt x="1901" y="433"/>
                    <a:pt x="1899" y="438"/>
                  </a:cubicBezTo>
                  <a:cubicBezTo>
                    <a:pt x="1898" y="440"/>
                    <a:pt x="1896" y="441"/>
                    <a:pt x="1894" y="444"/>
                  </a:cubicBezTo>
                  <a:cubicBezTo>
                    <a:pt x="1894" y="444"/>
                    <a:pt x="1894" y="446"/>
                    <a:pt x="1893" y="447"/>
                  </a:cubicBezTo>
                  <a:cubicBezTo>
                    <a:pt x="1893" y="447"/>
                    <a:pt x="1890" y="448"/>
                    <a:pt x="1888" y="449"/>
                  </a:cubicBezTo>
                  <a:cubicBezTo>
                    <a:pt x="1887" y="450"/>
                    <a:pt x="1886" y="452"/>
                    <a:pt x="1885" y="453"/>
                  </a:cubicBezTo>
                  <a:cubicBezTo>
                    <a:pt x="1884" y="454"/>
                    <a:pt x="1882" y="454"/>
                    <a:pt x="1880" y="455"/>
                  </a:cubicBezTo>
                  <a:cubicBezTo>
                    <a:pt x="1874" y="459"/>
                    <a:pt x="1863" y="467"/>
                    <a:pt x="1851" y="468"/>
                  </a:cubicBezTo>
                  <a:cubicBezTo>
                    <a:pt x="1837" y="468"/>
                    <a:pt x="1824" y="461"/>
                    <a:pt x="1810" y="463"/>
                  </a:cubicBezTo>
                  <a:cubicBezTo>
                    <a:pt x="1806" y="460"/>
                    <a:pt x="1801" y="456"/>
                    <a:pt x="1796" y="453"/>
                  </a:cubicBezTo>
                  <a:cubicBezTo>
                    <a:pt x="1792" y="451"/>
                    <a:pt x="1788" y="455"/>
                    <a:pt x="1786" y="453"/>
                  </a:cubicBezTo>
                  <a:cubicBezTo>
                    <a:pt x="1784" y="452"/>
                    <a:pt x="1783" y="451"/>
                    <a:pt x="1781" y="449"/>
                  </a:cubicBezTo>
                  <a:cubicBezTo>
                    <a:pt x="1780" y="449"/>
                    <a:pt x="1778" y="449"/>
                    <a:pt x="1777" y="448"/>
                  </a:cubicBezTo>
                  <a:cubicBezTo>
                    <a:pt x="1777" y="448"/>
                    <a:pt x="1776" y="446"/>
                    <a:pt x="1776" y="446"/>
                  </a:cubicBezTo>
                  <a:cubicBezTo>
                    <a:pt x="1774" y="445"/>
                    <a:pt x="1770" y="444"/>
                    <a:pt x="1768" y="444"/>
                  </a:cubicBezTo>
                  <a:cubicBezTo>
                    <a:pt x="1757" y="440"/>
                    <a:pt x="1747" y="434"/>
                    <a:pt x="1737" y="429"/>
                  </a:cubicBezTo>
                  <a:cubicBezTo>
                    <a:pt x="1731" y="425"/>
                    <a:pt x="1724" y="421"/>
                    <a:pt x="1715" y="418"/>
                  </a:cubicBezTo>
                  <a:cubicBezTo>
                    <a:pt x="1712" y="417"/>
                    <a:pt x="1708" y="417"/>
                    <a:pt x="1704" y="416"/>
                  </a:cubicBezTo>
                  <a:cubicBezTo>
                    <a:pt x="1697" y="414"/>
                    <a:pt x="1690" y="413"/>
                    <a:pt x="1682" y="412"/>
                  </a:cubicBezTo>
                  <a:cubicBezTo>
                    <a:pt x="1646" y="405"/>
                    <a:pt x="1611" y="395"/>
                    <a:pt x="1572" y="390"/>
                  </a:cubicBezTo>
                  <a:cubicBezTo>
                    <a:pt x="1564" y="389"/>
                    <a:pt x="1556" y="388"/>
                    <a:pt x="1548" y="387"/>
                  </a:cubicBezTo>
                  <a:cubicBezTo>
                    <a:pt x="1546" y="387"/>
                    <a:pt x="1544" y="386"/>
                    <a:pt x="1541" y="385"/>
                  </a:cubicBezTo>
                  <a:cubicBezTo>
                    <a:pt x="1538" y="385"/>
                    <a:pt x="1535" y="386"/>
                    <a:pt x="1532" y="385"/>
                  </a:cubicBezTo>
                  <a:cubicBezTo>
                    <a:pt x="1509" y="382"/>
                    <a:pt x="1478" y="382"/>
                    <a:pt x="1456" y="389"/>
                  </a:cubicBezTo>
                  <a:cubicBezTo>
                    <a:pt x="1451" y="390"/>
                    <a:pt x="1444" y="392"/>
                    <a:pt x="1436" y="394"/>
                  </a:cubicBezTo>
                  <a:cubicBezTo>
                    <a:pt x="1434" y="395"/>
                    <a:pt x="1431" y="395"/>
                    <a:pt x="1429" y="396"/>
                  </a:cubicBezTo>
                  <a:cubicBezTo>
                    <a:pt x="1418" y="399"/>
                    <a:pt x="1406" y="405"/>
                    <a:pt x="1389" y="404"/>
                  </a:cubicBezTo>
                  <a:cubicBezTo>
                    <a:pt x="1385" y="401"/>
                    <a:pt x="1381" y="400"/>
                    <a:pt x="1377" y="398"/>
                  </a:cubicBezTo>
                  <a:cubicBezTo>
                    <a:pt x="1373" y="392"/>
                    <a:pt x="1372" y="387"/>
                    <a:pt x="1368" y="379"/>
                  </a:cubicBezTo>
                  <a:cubicBezTo>
                    <a:pt x="1366" y="375"/>
                    <a:pt x="1365" y="373"/>
                    <a:pt x="1367" y="366"/>
                  </a:cubicBezTo>
                  <a:cubicBezTo>
                    <a:pt x="1367" y="365"/>
                    <a:pt x="1369" y="364"/>
                    <a:pt x="1369" y="363"/>
                  </a:cubicBezTo>
                  <a:cubicBezTo>
                    <a:pt x="1370" y="360"/>
                    <a:pt x="1371" y="358"/>
                    <a:pt x="1373" y="354"/>
                  </a:cubicBezTo>
                  <a:cubicBezTo>
                    <a:pt x="1373" y="353"/>
                    <a:pt x="1374" y="353"/>
                    <a:pt x="1375" y="352"/>
                  </a:cubicBezTo>
                  <a:cubicBezTo>
                    <a:pt x="1377" y="350"/>
                    <a:pt x="1377" y="350"/>
                    <a:pt x="1381" y="347"/>
                  </a:cubicBezTo>
                  <a:cubicBezTo>
                    <a:pt x="1385" y="345"/>
                    <a:pt x="1386" y="344"/>
                    <a:pt x="1392" y="342"/>
                  </a:cubicBezTo>
                  <a:cubicBezTo>
                    <a:pt x="1398" y="340"/>
                    <a:pt x="1406" y="337"/>
                    <a:pt x="1414" y="336"/>
                  </a:cubicBezTo>
                  <a:cubicBezTo>
                    <a:pt x="1427" y="334"/>
                    <a:pt x="1440" y="333"/>
                    <a:pt x="1450" y="328"/>
                  </a:cubicBezTo>
                  <a:cubicBezTo>
                    <a:pt x="1453" y="326"/>
                    <a:pt x="1458" y="324"/>
                    <a:pt x="1461" y="320"/>
                  </a:cubicBezTo>
                  <a:cubicBezTo>
                    <a:pt x="1461" y="319"/>
                    <a:pt x="1461" y="318"/>
                    <a:pt x="1461" y="318"/>
                  </a:cubicBezTo>
                  <a:cubicBezTo>
                    <a:pt x="1461" y="317"/>
                    <a:pt x="1463" y="318"/>
                    <a:pt x="1463" y="318"/>
                  </a:cubicBezTo>
                  <a:cubicBezTo>
                    <a:pt x="1464" y="317"/>
                    <a:pt x="1464" y="315"/>
                    <a:pt x="1464" y="314"/>
                  </a:cubicBezTo>
                  <a:cubicBezTo>
                    <a:pt x="1467" y="311"/>
                    <a:pt x="1470" y="306"/>
                    <a:pt x="1469" y="298"/>
                  </a:cubicBezTo>
                  <a:cubicBezTo>
                    <a:pt x="1471" y="293"/>
                    <a:pt x="1477" y="291"/>
                    <a:pt x="1476" y="283"/>
                  </a:cubicBezTo>
                  <a:cubicBezTo>
                    <a:pt x="1469" y="278"/>
                    <a:pt x="1458" y="286"/>
                    <a:pt x="1451" y="290"/>
                  </a:cubicBezTo>
                  <a:cubicBezTo>
                    <a:pt x="1449" y="291"/>
                    <a:pt x="1448" y="291"/>
                    <a:pt x="1446" y="292"/>
                  </a:cubicBezTo>
                  <a:cubicBezTo>
                    <a:pt x="1443" y="294"/>
                    <a:pt x="1440" y="297"/>
                    <a:pt x="1437" y="297"/>
                  </a:cubicBezTo>
                  <a:cubicBezTo>
                    <a:pt x="1429" y="298"/>
                    <a:pt x="1420" y="293"/>
                    <a:pt x="1414" y="289"/>
                  </a:cubicBezTo>
                  <a:cubicBezTo>
                    <a:pt x="1409" y="286"/>
                    <a:pt x="1402" y="281"/>
                    <a:pt x="1400" y="273"/>
                  </a:cubicBezTo>
                  <a:cubicBezTo>
                    <a:pt x="1400" y="269"/>
                    <a:pt x="1402" y="265"/>
                    <a:pt x="1402" y="260"/>
                  </a:cubicBezTo>
                  <a:cubicBezTo>
                    <a:pt x="1402" y="257"/>
                    <a:pt x="1401" y="254"/>
                    <a:pt x="1400" y="249"/>
                  </a:cubicBezTo>
                  <a:cubicBezTo>
                    <a:pt x="1406" y="246"/>
                    <a:pt x="1410" y="247"/>
                    <a:pt x="1415" y="244"/>
                  </a:cubicBezTo>
                  <a:cubicBezTo>
                    <a:pt x="1427" y="238"/>
                    <a:pt x="1433" y="224"/>
                    <a:pt x="1442" y="214"/>
                  </a:cubicBezTo>
                  <a:cubicBezTo>
                    <a:pt x="1439" y="210"/>
                    <a:pt x="1434" y="208"/>
                    <a:pt x="1430" y="204"/>
                  </a:cubicBezTo>
                  <a:cubicBezTo>
                    <a:pt x="1425" y="200"/>
                    <a:pt x="1420" y="196"/>
                    <a:pt x="1415" y="192"/>
                  </a:cubicBezTo>
                  <a:cubicBezTo>
                    <a:pt x="1413" y="189"/>
                    <a:pt x="1409" y="185"/>
                    <a:pt x="1406" y="181"/>
                  </a:cubicBezTo>
                  <a:cubicBezTo>
                    <a:pt x="1398" y="173"/>
                    <a:pt x="1392" y="155"/>
                    <a:pt x="1399" y="138"/>
                  </a:cubicBezTo>
                  <a:cubicBezTo>
                    <a:pt x="1405" y="135"/>
                    <a:pt x="1416" y="137"/>
                    <a:pt x="1423" y="137"/>
                  </a:cubicBezTo>
                  <a:cubicBezTo>
                    <a:pt x="1428" y="137"/>
                    <a:pt x="1429" y="143"/>
                    <a:pt x="1435" y="143"/>
                  </a:cubicBezTo>
                  <a:cubicBezTo>
                    <a:pt x="1444" y="144"/>
                    <a:pt x="1454" y="143"/>
                    <a:pt x="1461" y="146"/>
                  </a:cubicBezTo>
                  <a:cubicBezTo>
                    <a:pt x="1465" y="147"/>
                    <a:pt x="1470" y="152"/>
                    <a:pt x="1474" y="155"/>
                  </a:cubicBezTo>
                  <a:cubicBezTo>
                    <a:pt x="1478" y="158"/>
                    <a:pt x="1483" y="160"/>
                    <a:pt x="1486" y="163"/>
                  </a:cubicBezTo>
                  <a:cubicBezTo>
                    <a:pt x="1495" y="169"/>
                    <a:pt x="1503" y="175"/>
                    <a:pt x="1508" y="184"/>
                  </a:cubicBezTo>
                  <a:cubicBezTo>
                    <a:pt x="1508" y="198"/>
                    <a:pt x="1496" y="201"/>
                    <a:pt x="1489" y="209"/>
                  </a:cubicBezTo>
                  <a:cubicBezTo>
                    <a:pt x="1472" y="212"/>
                    <a:pt x="1458" y="218"/>
                    <a:pt x="1447" y="227"/>
                  </a:cubicBezTo>
                  <a:cubicBezTo>
                    <a:pt x="1444" y="230"/>
                    <a:pt x="1437" y="234"/>
                    <a:pt x="1435" y="240"/>
                  </a:cubicBezTo>
                  <a:cubicBezTo>
                    <a:pt x="1436" y="245"/>
                    <a:pt x="1440" y="242"/>
                    <a:pt x="1444" y="242"/>
                  </a:cubicBezTo>
                  <a:cubicBezTo>
                    <a:pt x="1461" y="241"/>
                    <a:pt x="1482" y="233"/>
                    <a:pt x="1498" y="242"/>
                  </a:cubicBezTo>
                  <a:cubicBezTo>
                    <a:pt x="1499" y="256"/>
                    <a:pt x="1508" y="267"/>
                    <a:pt x="1503" y="281"/>
                  </a:cubicBezTo>
                  <a:cubicBezTo>
                    <a:pt x="1503" y="281"/>
                    <a:pt x="1503" y="284"/>
                    <a:pt x="1502" y="284"/>
                  </a:cubicBezTo>
                  <a:cubicBezTo>
                    <a:pt x="1502" y="285"/>
                    <a:pt x="1500" y="285"/>
                    <a:pt x="1500" y="286"/>
                  </a:cubicBezTo>
                  <a:cubicBezTo>
                    <a:pt x="1498" y="293"/>
                    <a:pt x="1499" y="299"/>
                    <a:pt x="1494" y="304"/>
                  </a:cubicBezTo>
                  <a:cubicBezTo>
                    <a:pt x="1492" y="306"/>
                    <a:pt x="1489" y="311"/>
                    <a:pt x="1486" y="314"/>
                  </a:cubicBezTo>
                  <a:cubicBezTo>
                    <a:pt x="1483" y="318"/>
                    <a:pt x="1478" y="321"/>
                    <a:pt x="1477" y="327"/>
                  </a:cubicBezTo>
                  <a:cubicBezTo>
                    <a:pt x="1480" y="334"/>
                    <a:pt x="1492" y="334"/>
                    <a:pt x="1501" y="334"/>
                  </a:cubicBezTo>
                  <a:cubicBezTo>
                    <a:pt x="1511" y="333"/>
                    <a:pt x="1524" y="328"/>
                    <a:pt x="1529" y="321"/>
                  </a:cubicBezTo>
                  <a:cubicBezTo>
                    <a:pt x="1530" y="311"/>
                    <a:pt x="1525" y="304"/>
                    <a:pt x="1528" y="296"/>
                  </a:cubicBezTo>
                  <a:cubicBezTo>
                    <a:pt x="1530" y="293"/>
                    <a:pt x="1534" y="294"/>
                    <a:pt x="1537" y="292"/>
                  </a:cubicBezTo>
                  <a:cubicBezTo>
                    <a:pt x="1540" y="291"/>
                    <a:pt x="1542" y="289"/>
                    <a:pt x="1545" y="288"/>
                  </a:cubicBezTo>
                  <a:cubicBezTo>
                    <a:pt x="1551" y="285"/>
                    <a:pt x="1558" y="285"/>
                    <a:pt x="1565" y="283"/>
                  </a:cubicBezTo>
                  <a:cubicBezTo>
                    <a:pt x="1570" y="282"/>
                    <a:pt x="1576" y="281"/>
                    <a:pt x="1581" y="280"/>
                  </a:cubicBezTo>
                  <a:cubicBezTo>
                    <a:pt x="1586" y="279"/>
                    <a:pt x="1591" y="279"/>
                    <a:pt x="1597" y="278"/>
                  </a:cubicBezTo>
                  <a:cubicBezTo>
                    <a:pt x="1601" y="277"/>
                    <a:pt x="1603" y="276"/>
                    <a:pt x="1607" y="275"/>
                  </a:cubicBezTo>
                  <a:cubicBezTo>
                    <a:pt x="1627" y="273"/>
                    <a:pt x="1648" y="277"/>
                    <a:pt x="1664" y="267"/>
                  </a:cubicBezTo>
                  <a:cubicBezTo>
                    <a:pt x="1665" y="259"/>
                    <a:pt x="1663" y="254"/>
                    <a:pt x="1660" y="249"/>
                  </a:cubicBezTo>
                  <a:cubicBezTo>
                    <a:pt x="1621" y="251"/>
                    <a:pt x="1590" y="262"/>
                    <a:pt x="1549" y="264"/>
                  </a:cubicBezTo>
                  <a:cubicBezTo>
                    <a:pt x="1542" y="258"/>
                    <a:pt x="1533" y="247"/>
                    <a:pt x="1534" y="235"/>
                  </a:cubicBezTo>
                  <a:cubicBezTo>
                    <a:pt x="1539" y="230"/>
                    <a:pt x="1547" y="231"/>
                    <a:pt x="1554" y="229"/>
                  </a:cubicBezTo>
                  <a:cubicBezTo>
                    <a:pt x="1558" y="228"/>
                    <a:pt x="1562" y="227"/>
                    <a:pt x="1565" y="226"/>
                  </a:cubicBezTo>
                  <a:cubicBezTo>
                    <a:pt x="1573" y="224"/>
                    <a:pt x="1580" y="223"/>
                    <a:pt x="1592" y="221"/>
                  </a:cubicBezTo>
                  <a:cubicBezTo>
                    <a:pt x="1596" y="221"/>
                    <a:pt x="1601" y="219"/>
                    <a:pt x="1605" y="219"/>
                  </a:cubicBezTo>
                  <a:cubicBezTo>
                    <a:pt x="1618" y="218"/>
                    <a:pt x="1632" y="220"/>
                    <a:pt x="1643" y="217"/>
                  </a:cubicBezTo>
                  <a:cubicBezTo>
                    <a:pt x="1648" y="216"/>
                    <a:pt x="1659" y="216"/>
                    <a:pt x="1665" y="211"/>
                  </a:cubicBezTo>
                  <a:cubicBezTo>
                    <a:pt x="1665" y="207"/>
                    <a:pt x="1665" y="203"/>
                    <a:pt x="1664" y="200"/>
                  </a:cubicBezTo>
                  <a:cubicBezTo>
                    <a:pt x="1656" y="191"/>
                    <a:pt x="1642" y="195"/>
                    <a:pt x="1628" y="197"/>
                  </a:cubicBezTo>
                  <a:cubicBezTo>
                    <a:pt x="1625" y="198"/>
                    <a:pt x="1622" y="199"/>
                    <a:pt x="1616" y="200"/>
                  </a:cubicBezTo>
                  <a:cubicBezTo>
                    <a:pt x="1604" y="201"/>
                    <a:pt x="1591" y="204"/>
                    <a:pt x="1577" y="205"/>
                  </a:cubicBezTo>
                  <a:cubicBezTo>
                    <a:pt x="1567" y="206"/>
                    <a:pt x="1556" y="209"/>
                    <a:pt x="1549" y="208"/>
                  </a:cubicBezTo>
                  <a:cubicBezTo>
                    <a:pt x="1539" y="206"/>
                    <a:pt x="1530" y="194"/>
                    <a:pt x="1529" y="182"/>
                  </a:cubicBezTo>
                  <a:cubicBezTo>
                    <a:pt x="1529" y="180"/>
                    <a:pt x="1533" y="179"/>
                    <a:pt x="1536" y="178"/>
                  </a:cubicBezTo>
                  <a:cubicBezTo>
                    <a:pt x="1543" y="175"/>
                    <a:pt x="1552" y="174"/>
                    <a:pt x="1562" y="172"/>
                  </a:cubicBezTo>
                  <a:cubicBezTo>
                    <a:pt x="1573" y="170"/>
                    <a:pt x="1585" y="167"/>
                    <a:pt x="1599" y="165"/>
                  </a:cubicBezTo>
                  <a:cubicBezTo>
                    <a:pt x="1610" y="164"/>
                    <a:pt x="1627" y="164"/>
                    <a:pt x="1640" y="163"/>
                  </a:cubicBezTo>
                  <a:cubicBezTo>
                    <a:pt x="1653" y="162"/>
                    <a:pt x="1670" y="160"/>
                    <a:pt x="1670" y="149"/>
                  </a:cubicBezTo>
                  <a:cubicBezTo>
                    <a:pt x="1669" y="146"/>
                    <a:pt x="1669" y="146"/>
                    <a:pt x="1666" y="143"/>
                  </a:cubicBezTo>
                  <a:cubicBezTo>
                    <a:pt x="1661" y="138"/>
                    <a:pt x="1651" y="135"/>
                    <a:pt x="1636" y="137"/>
                  </a:cubicBezTo>
                  <a:cubicBezTo>
                    <a:pt x="1630" y="137"/>
                    <a:pt x="1622" y="140"/>
                    <a:pt x="1615" y="142"/>
                  </a:cubicBezTo>
                  <a:cubicBezTo>
                    <a:pt x="1607" y="145"/>
                    <a:pt x="1594" y="145"/>
                    <a:pt x="1584" y="148"/>
                  </a:cubicBezTo>
                  <a:cubicBezTo>
                    <a:pt x="1573" y="151"/>
                    <a:pt x="1553" y="153"/>
                    <a:pt x="1539" y="153"/>
                  </a:cubicBezTo>
                  <a:cubicBezTo>
                    <a:pt x="1538" y="150"/>
                    <a:pt x="1535" y="151"/>
                    <a:pt x="1533" y="149"/>
                  </a:cubicBezTo>
                  <a:cubicBezTo>
                    <a:pt x="1530" y="147"/>
                    <a:pt x="1528" y="143"/>
                    <a:pt x="1525" y="139"/>
                  </a:cubicBezTo>
                  <a:cubicBezTo>
                    <a:pt x="1524" y="138"/>
                    <a:pt x="1525" y="137"/>
                    <a:pt x="1524" y="135"/>
                  </a:cubicBezTo>
                  <a:cubicBezTo>
                    <a:pt x="1523" y="134"/>
                    <a:pt x="1519" y="130"/>
                    <a:pt x="1520" y="126"/>
                  </a:cubicBezTo>
                  <a:cubicBezTo>
                    <a:pt x="1507" y="123"/>
                    <a:pt x="1487" y="124"/>
                    <a:pt x="1473" y="121"/>
                  </a:cubicBezTo>
                  <a:cubicBezTo>
                    <a:pt x="1468" y="120"/>
                    <a:pt x="1464" y="117"/>
                    <a:pt x="1460" y="116"/>
                  </a:cubicBezTo>
                  <a:cubicBezTo>
                    <a:pt x="1452" y="114"/>
                    <a:pt x="1444" y="114"/>
                    <a:pt x="1437" y="113"/>
                  </a:cubicBezTo>
                  <a:cubicBezTo>
                    <a:pt x="1433" y="112"/>
                    <a:pt x="1430" y="111"/>
                    <a:pt x="1427" y="110"/>
                  </a:cubicBezTo>
                  <a:cubicBezTo>
                    <a:pt x="1422" y="109"/>
                    <a:pt x="1418" y="108"/>
                    <a:pt x="1414" y="106"/>
                  </a:cubicBezTo>
                  <a:cubicBezTo>
                    <a:pt x="1407" y="101"/>
                    <a:pt x="1399" y="95"/>
                    <a:pt x="1395" y="85"/>
                  </a:cubicBezTo>
                  <a:cubicBezTo>
                    <a:pt x="1392" y="79"/>
                    <a:pt x="1391" y="72"/>
                    <a:pt x="1390" y="64"/>
                  </a:cubicBezTo>
                  <a:cubicBezTo>
                    <a:pt x="1389" y="59"/>
                    <a:pt x="1388" y="53"/>
                    <a:pt x="1389" y="48"/>
                  </a:cubicBezTo>
                  <a:cubicBezTo>
                    <a:pt x="1390" y="43"/>
                    <a:pt x="1394" y="37"/>
                    <a:pt x="1398" y="33"/>
                  </a:cubicBezTo>
                  <a:cubicBezTo>
                    <a:pt x="1404" y="27"/>
                    <a:pt x="1419" y="34"/>
                    <a:pt x="1426" y="37"/>
                  </a:cubicBezTo>
                  <a:cubicBezTo>
                    <a:pt x="1432" y="40"/>
                    <a:pt x="1438" y="44"/>
                    <a:pt x="1446" y="45"/>
                  </a:cubicBezTo>
                  <a:cubicBezTo>
                    <a:pt x="1449" y="49"/>
                    <a:pt x="1454" y="50"/>
                    <a:pt x="1458" y="54"/>
                  </a:cubicBezTo>
                  <a:cubicBezTo>
                    <a:pt x="1460" y="56"/>
                    <a:pt x="1468" y="57"/>
                    <a:pt x="1473" y="59"/>
                  </a:cubicBezTo>
                  <a:cubicBezTo>
                    <a:pt x="1477" y="60"/>
                    <a:pt x="1480" y="62"/>
                    <a:pt x="1484" y="63"/>
                  </a:cubicBezTo>
                  <a:cubicBezTo>
                    <a:pt x="1490" y="65"/>
                    <a:pt x="1497" y="65"/>
                    <a:pt x="1502" y="69"/>
                  </a:cubicBezTo>
                  <a:cubicBezTo>
                    <a:pt x="1503" y="70"/>
                    <a:pt x="1504" y="71"/>
                    <a:pt x="1505" y="71"/>
                  </a:cubicBezTo>
                  <a:cubicBezTo>
                    <a:pt x="1505" y="71"/>
                    <a:pt x="1507" y="72"/>
                    <a:pt x="1507" y="72"/>
                  </a:cubicBezTo>
                  <a:cubicBezTo>
                    <a:pt x="1513" y="78"/>
                    <a:pt x="1510" y="86"/>
                    <a:pt x="1521" y="86"/>
                  </a:cubicBezTo>
                  <a:cubicBezTo>
                    <a:pt x="1526" y="87"/>
                    <a:pt x="1523" y="80"/>
                    <a:pt x="1524" y="77"/>
                  </a:cubicBezTo>
                  <a:cubicBezTo>
                    <a:pt x="1525" y="73"/>
                    <a:pt x="1527" y="71"/>
                    <a:pt x="1526" y="68"/>
                  </a:cubicBezTo>
                  <a:cubicBezTo>
                    <a:pt x="1532" y="61"/>
                    <a:pt x="1541" y="58"/>
                    <a:pt x="1549" y="53"/>
                  </a:cubicBezTo>
                  <a:cubicBezTo>
                    <a:pt x="1550" y="52"/>
                    <a:pt x="1551" y="51"/>
                    <a:pt x="1552" y="51"/>
                  </a:cubicBezTo>
                  <a:cubicBezTo>
                    <a:pt x="1556" y="48"/>
                    <a:pt x="1561" y="47"/>
                    <a:pt x="1566" y="45"/>
                  </a:cubicBezTo>
                  <a:cubicBezTo>
                    <a:pt x="1572" y="43"/>
                    <a:pt x="1578" y="41"/>
                    <a:pt x="1582" y="40"/>
                  </a:cubicBezTo>
                  <a:cubicBezTo>
                    <a:pt x="1610" y="37"/>
                    <a:pt x="1636" y="44"/>
                    <a:pt x="1660" y="44"/>
                  </a:cubicBezTo>
                  <a:cubicBezTo>
                    <a:pt x="1668" y="38"/>
                    <a:pt x="1670" y="15"/>
                    <a:pt x="1683" y="19"/>
                  </a:cubicBezTo>
                  <a:cubicBezTo>
                    <a:pt x="1688" y="20"/>
                    <a:pt x="1686" y="22"/>
                    <a:pt x="1690" y="25"/>
                  </a:cubicBezTo>
                  <a:close/>
                  <a:moveTo>
                    <a:pt x="1774" y="78"/>
                  </a:moveTo>
                  <a:cubicBezTo>
                    <a:pt x="1762" y="86"/>
                    <a:pt x="1741" y="79"/>
                    <a:pt x="1725" y="80"/>
                  </a:cubicBezTo>
                  <a:cubicBezTo>
                    <a:pt x="1720" y="81"/>
                    <a:pt x="1711" y="83"/>
                    <a:pt x="1709" y="85"/>
                  </a:cubicBezTo>
                  <a:cubicBezTo>
                    <a:pt x="1704" y="88"/>
                    <a:pt x="1701" y="92"/>
                    <a:pt x="1703" y="100"/>
                  </a:cubicBezTo>
                  <a:cubicBezTo>
                    <a:pt x="1706" y="103"/>
                    <a:pt x="1710" y="102"/>
                    <a:pt x="1714" y="102"/>
                  </a:cubicBezTo>
                  <a:cubicBezTo>
                    <a:pt x="1730" y="103"/>
                    <a:pt x="1745" y="102"/>
                    <a:pt x="1759" y="102"/>
                  </a:cubicBezTo>
                  <a:cubicBezTo>
                    <a:pt x="1771" y="103"/>
                    <a:pt x="1782" y="105"/>
                    <a:pt x="1790" y="100"/>
                  </a:cubicBezTo>
                  <a:cubicBezTo>
                    <a:pt x="1790" y="92"/>
                    <a:pt x="1798" y="92"/>
                    <a:pt x="1797" y="83"/>
                  </a:cubicBezTo>
                  <a:cubicBezTo>
                    <a:pt x="1793" y="78"/>
                    <a:pt x="1783" y="78"/>
                    <a:pt x="1774" y="78"/>
                  </a:cubicBezTo>
                  <a:close/>
                  <a:moveTo>
                    <a:pt x="1662" y="91"/>
                  </a:moveTo>
                  <a:cubicBezTo>
                    <a:pt x="1660" y="87"/>
                    <a:pt x="1656" y="87"/>
                    <a:pt x="1652" y="85"/>
                  </a:cubicBezTo>
                  <a:cubicBezTo>
                    <a:pt x="1641" y="80"/>
                    <a:pt x="1623" y="82"/>
                    <a:pt x="1612" y="84"/>
                  </a:cubicBezTo>
                  <a:cubicBezTo>
                    <a:pt x="1609" y="84"/>
                    <a:pt x="1605" y="84"/>
                    <a:pt x="1602" y="85"/>
                  </a:cubicBezTo>
                  <a:cubicBezTo>
                    <a:pt x="1596" y="87"/>
                    <a:pt x="1591" y="90"/>
                    <a:pt x="1585" y="91"/>
                  </a:cubicBezTo>
                  <a:cubicBezTo>
                    <a:pt x="1577" y="91"/>
                    <a:pt x="1570" y="88"/>
                    <a:pt x="1563" y="88"/>
                  </a:cubicBezTo>
                  <a:cubicBezTo>
                    <a:pt x="1549" y="89"/>
                    <a:pt x="1537" y="93"/>
                    <a:pt x="1526" y="93"/>
                  </a:cubicBezTo>
                  <a:cubicBezTo>
                    <a:pt x="1523" y="97"/>
                    <a:pt x="1523" y="107"/>
                    <a:pt x="1529" y="109"/>
                  </a:cubicBezTo>
                  <a:cubicBezTo>
                    <a:pt x="1529" y="112"/>
                    <a:pt x="1528" y="115"/>
                    <a:pt x="1530" y="116"/>
                  </a:cubicBezTo>
                  <a:cubicBezTo>
                    <a:pt x="1544" y="117"/>
                    <a:pt x="1557" y="109"/>
                    <a:pt x="1571" y="107"/>
                  </a:cubicBezTo>
                  <a:cubicBezTo>
                    <a:pt x="1575" y="106"/>
                    <a:pt x="1579" y="107"/>
                    <a:pt x="1584" y="107"/>
                  </a:cubicBezTo>
                  <a:cubicBezTo>
                    <a:pt x="1585" y="107"/>
                    <a:pt x="1587" y="105"/>
                    <a:pt x="1588" y="104"/>
                  </a:cubicBezTo>
                  <a:cubicBezTo>
                    <a:pt x="1609" y="98"/>
                    <a:pt x="1632" y="108"/>
                    <a:pt x="1654" y="103"/>
                  </a:cubicBezTo>
                  <a:cubicBezTo>
                    <a:pt x="1655" y="101"/>
                    <a:pt x="1662" y="104"/>
                    <a:pt x="1662" y="100"/>
                  </a:cubicBezTo>
                  <a:cubicBezTo>
                    <a:pt x="1662" y="97"/>
                    <a:pt x="1663" y="94"/>
                    <a:pt x="1662" y="91"/>
                  </a:cubicBezTo>
                  <a:close/>
                  <a:moveTo>
                    <a:pt x="1707" y="141"/>
                  </a:moveTo>
                  <a:cubicBezTo>
                    <a:pt x="1702" y="141"/>
                    <a:pt x="1700" y="144"/>
                    <a:pt x="1697" y="146"/>
                  </a:cubicBezTo>
                  <a:lnTo>
                    <a:pt x="1697" y="158"/>
                  </a:lnTo>
                  <a:cubicBezTo>
                    <a:pt x="1706" y="164"/>
                    <a:pt x="1719" y="162"/>
                    <a:pt x="1733" y="162"/>
                  </a:cubicBezTo>
                  <a:lnTo>
                    <a:pt x="1772" y="162"/>
                  </a:lnTo>
                  <a:cubicBezTo>
                    <a:pt x="1775" y="157"/>
                    <a:pt x="1775" y="150"/>
                    <a:pt x="1775" y="142"/>
                  </a:cubicBezTo>
                  <a:cubicBezTo>
                    <a:pt x="1756" y="140"/>
                    <a:pt x="1725" y="142"/>
                    <a:pt x="1707" y="141"/>
                  </a:cubicBezTo>
                  <a:close/>
                  <a:moveTo>
                    <a:pt x="1604" y="314"/>
                  </a:moveTo>
                  <a:cubicBezTo>
                    <a:pt x="1599" y="320"/>
                    <a:pt x="1591" y="322"/>
                    <a:pt x="1584" y="324"/>
                  </a:cubicBezTo>
                  <a:cubicBezTo>
                    <a:pt x="1579" y="325"/>
                    <a:pt x="1571" y="323"/>
                    <a:pt x="1571" y="328"/>
                  </a:cubicBezTo>
                  <a:cubicBezTo>
                    <a:pt x="1577" y="332"/>
                    <a:pt x="1584" y="334"/>
                    <a:pt x="1589" y="338"/>
                  </a:cubicBezTo>
                  <a:cubicBezTo>
                    <a:pt x="1604" y="339"/>
                    <a:pt x="1617" y="346"/>
                    <a:pt x="1633" y="347"/>
                  </a:cubicBezTo>
                  <a:cubicBezTo>
                    <a:pt x="1642" y="348"/>
                    <a:pt x="1651" y="348"/>
                    <a:pt x="1662" y="346"/>
                  </a:cubicBezTo>
                  <a:cubicBezTo>
                    <a:pt x="1662" y="339"/>
                    <a:pt x="1661" y="332"/>
                    <a:pt x="1660" y="326"/>
                  </a:cubicBezTo>
                  <a:cubicBezTo>
                    <a:pt x="1660" y="320"/>
                    <a:pt x="1663" y="315"/>
                    <a:pt x="1659" y="311"/>
                  </a:cubicBezTo>
                  <a:cubicBezTo>
                    <a:pt x="1642" y="308"/>
                    <a:pt x="1623" y="314"/>
                    <a:pt x="1604" y="314"/>
                  </a:cubicBezTo>
                  <a:close/>
                  <a:moveTo>
                    <a:pt x="2447" y="28"/>
                  </a:moveTo>
                  <a:cubicBezTo>
                    <a:pt x="2450" y="32"/>
                    <a:pt x="2447" y="41"/>
                    <a:pt x="2451" y="44"/>
                  </a:cubicBezTo>
                  <a:cubicBezTo>
                    <a:pt x="2457" y="47"/>
                    <a:pt x="2467" y="44"/>
                    <a:pt x="2474" y="45"/>
                  </a:cubicBezTo>
                  <a:cubicBezTo>
                    <a:pt x="2478" y="46"/>
                    <a:pt x="2481" y="48"/>
                    <a:pt x="2484" y="48"/>
                  </a:cubicBezTo>
                  <a:cubicBezTo>
                    <a:pt x="2493" y="49"/>
                    <a:pt x="2502" y="48"/>
                    <a:pt x="2509" y="48"/>
                  </a:cubicBezTo>
                  <a:cubicBezTo>
                    <a:pt x="2526" y="50"/>
                    <a:pt x="2537" y="55"/>
                    <a:pt x="2544" y="67"/>
                  </a:cubicBezTo>
                  <a:cubicBezTo>
                    <a:pt x="2540" y="76"/>
                    <a:pt x="2543" y="86"/>
                    <a:pt x="2539" y="93"/>
                  </a:cubicBezTo>
                  <a:cubicBezTo>
                    <a:pt x="2537" y="96"/>
                    <a:pt x="2535" y="98"/>
                    <a:pt x="2533" y="101"/>
                  </a:cubicBezTo>
                  <a:cubicBezTo>
                    <a:pt x="2530" y="107"/>
                    <a:pt x="2527" y="117"/>
                    <a:pt x="2522" y="122"/>
                  </a:cubicBezTo>
                  <a:cubicBezTo>
                    <a:pt x="2517" y="122"/>
                    <a:pt x="2514" y="125"/>
                    <a:pt x="2507" y="124"/>
                  </a:cubicBezTo>
                  <a:cubicBezTo>
                    <a:pt x="2505" y="130"/>
                    <a:pt x="2511" y="130"/>
                    <a:pt x="2513" y="133"/>
                  </a:cubicBezTo>
                  <a:cubicBezTo>
                    <a:pt x="2517" y="137"/>
                    <a:pt x="2519" y="144"/>
                    <a:pt x="2516" y="153"/>
                  </a:cubicBezTo>
                  <a:cubicBezTo>
                    <a:pt x="2515" y="155"/>
                    <a:pt x="2514" y="159"/>
                    <a:pt x="2513" y="161"/>
                  </a:cubicBezTo>
                  <a:cubicBezTo>
                    <a:pt x="2511" y="164"/>
                    <a:pt x="2506" y="166"/>
                    <a:pt x="2502" y="169"/>
                  </a:cubicBezTo>
                  <a:cubicBezTo>
                    <a:pt x="2497" y="173"/>
                    <a:pt x="2488" y="179"/>
                    <a:pt x="2483" y="185"/>
                  </a:cubicBezTo>
                  <a:cubicBezTo>
                    <a:pt x="2480" y="188"/>
                    <a:pt x="2480" y="192"/>
                    <a:pt x="2476" y="195"/>
                  </a:cubicBezTo>
                  <a:cubicBezTo>
                    <a:pt x="2476" y="199"/>
                    <a:pt x="2478" y="201"/>
                    <a:pt x="2481" y="203"/>
                  </a:cubicBezTo>
                  <a:cubicBezTo>
                    <a:pt x="2484" y="206"/>
                    <a:pt x="2479" y="210"/>
                    <a:pt x="2482" y="212"/>
                  </a:cubicBezTo>
                  <a:cubicBezTo>
                    <a:pt x="2487" y="218"/>
                    <a:pt x="2492" y="222"/>
                    <a:pt x="2498" y="227"/>
                  </a:cubicBezTo>
                  <a:cubicBezTo>
                    <a:pt x="2500" y="235"/>
                    <a:pt x="2499" y="245"/>
                    <a:pt x="2498" y="253"/>
                  </a:cubicBezTo>
                  <a:cubicBezTo>
                    <a:pt x="2483" y="253"/>
                    <a:pt x="2470" y="250"/>
                    <a:pt x="2457" y="251"/>
                  </a:cubicBezTo>
                  <a:cubicBezTo>
                    <a:pt x="2451" y="252"/>
                    <a:pt x="2447" y="254"/>
                    <a:pt x="2442" y="253"/>
                  </a:cubicBezTo>
                  <a:cubicBezTo>
                    <a:pt x="2433" y="253"/>
                    <a:pt x="2425" y="247"/>
                    <a:pt x="2416" y="247"/>
                  </a:cubicBezTo>
                  <a:cubicBezTo>
                    <a:pt x="2413" y="246"/>
                    <a:pt x="2407" y="248"/>
                    <a:pt x="2400" y="248"/>
                  </a:cubicBezTo>
                  <a:cubicBezTo>
                    <a:pt x="2396" y="248"/>
                    <a:pt x="2392" y="246"/>
                    <a:pt x="2388" y="245"/>
                  </a:cubicBezTo>
                  <a:cubicBezTo>
                    <a:pt x="2385" y="245"/>
                    <a:pt x="2381" y="246"/>
                    <a:pt x="2378" y="247"/>
                  </a:cubicBezTo>
                  <a:cubicBezTo>
                    <a:pt x="2367" y="247"/>
                    <a:pt x="2356" y="245"/>
                    <a:pt x="2344" y="245"/>
                  </a:cubicBezTo>
                  <a:cubicBezTo>
                    <a:pt x="2340" y="240"/>
                    <a:pt x="2339" y="230"/>
                    <a:pt x="2335" y="224"/>
                  </a:cubicBezTo>
                  <a:cubicBezTo>
                    <a:pt x="2331" y="223"/>
                    <a:pt x="2327" y="226"/>
                    <a:pt x="2325" y="227"/>
                  </a:cubicBezTo>
                  <a:cubicBezTo>
                    <a:pt x="2321" y="229"/>
                    <a:pt x="2319" y="231"/>
                    <a:pt x="2318" y="234"/>
                  </a:cubicBezTo>
                  <a:cubicBezTo>
                    <a:pt x="2316" y="244"/>
                    <a:pt x="2331" y="252"/>
                    <a:pt x="2326" y="263"/>
                  </a:cubicBezTo>
                  <a:cubicBezTo>
                    <a:pt x="2330" y="268"/>
                    <a:pt x="2336" y="271"/>
                    <a:pt x="2342" y="273"/>
                  </a:cubicBezTo>
                  <a:cubicBezTo>
                    <a:pt x="2352" y="275"/>
                    <a:pt x="2365" y="272"/>
                    <a:pt x="2378" y="273"/>
                  </a:cubicBezTo>
                  <a:cubicBezTo>
                    <a:pt x="2401" y="274"/>
                    <a:pt x="2427" y="280"/>
                    <a:pt x="2452" y="282"/>
                  </a:cubicBezTo>
                  <a:cubicBezTo>
                    <a:pt x="2463" y="283"/>
                    <a:pt x="2473" y="282"/>
                    <a:pt x="2483" y="283"/>
                  </a:cubicBezTo>
                  <a:cubicBezTo>
                    <a:pt x="2486" y="284"/>
                    <a:pt x="2488" y="285"/>
                    <a:pt x="2491" y="286"/>
                  </a:cubicBezTo>
                  <a:cubicBezTo>
                    <a:pt x="2508" y="287"/>
                    <a:pt x="2523" y="284"/>
                    <a:pt x="2536" y="279"/>
                  </a:cubicBezTo>
                  <a:cubicBezTo>
                    <a:pt x="2545" y="281"/>
                    <a:pt x="2555" y="279"/>
                    <a:pt x="2564" y="281"/>
                  </a:cubicBezTo>
                  <a:cubicBezTo>
                    <a:pt x="2570" y="282"/>
                    <a:pt x="2573" y="285"/>
                    <a:pt x="2578" y="286"/>
                  </a:cubicBezTo>
                  <a:cubicBezTo>
                    <a:pt x="2585" y="287"/>
                    <a:pt x="2583" y="280"/>
                    <a:pt x="2588" y="280"/>
                  </a:cubicBezTo>
                  <a:cubicBezTo>
                    <a:pt x="2591" y="284"/>
                    <a:pt x="2593" y="285"/>
                    <a:pt x="2595" y="290"/>
                  </a:cubicBezTo>
                  <a:cubicBezTo>
                    <a:pt x="2597" y="294"/>
                    <a:pt x="2602" y="303"/>
                    <a:pt x="2602" y="308"/>
                  </a:cubicBezTo>
                  <a:cubicBezTo>
                    <a:pt x="2602" y="316"/>
                    <a:pt x="2596" y="323"/>
                    <a:pt x="2597" y="332"/>
                  </a:cubicBezTo>
                  <a:cubicBezTo>
                    <a:pt x="2595" y="335"/>
                    <a:pt x="2594" y="339"/>
                    <a:pt x="2592" y="342"/>
                  </a:cubicBezTo>
                  <a:cubicBezTo>
                    <a:pt x="2591" y="343"/>
                    <a:pt x="2591" y="344"/>
                    <a:pt x="2591" y="345"/>
                  </a:cubicBezTo>
                  <a:cubicBezTo>
                    <a:pt x="2590" y="346"/>
                    <a:pt x="2588" y="346"/>
                    <a:pt x="2587" y="347"/>
                  </a:cubicBezTo>
                  <a:cubicBezTo>
                    <a:pt x="2586" y="348"/>
                    <a:pt x="2587" y="350"/>
                    <a:pt x="2586" y="351"/>
                  </a:cubicBezTo>
                  <a:cubicBezTo>
                    <a:pt x="2586" y="351"/>
                    <a:pt x="2584" y="350"/>
                    <a:pt x="2584" y="351"/>
                  </a:cubicBezTo>
                  <a:cubicBezTo>
                    <a:pt x="2583" y="352"/>
                    <a:pt x="2583" y="354"/>
                    <a:pt x="2581" y="355"/>
                  </a:cubicBezTo>
                  <a:cubicBezTo>
                    <a:pt x="2580" y="356"/>
                    <a:pt x="2577" y="357"/>
                    <a:pt x="2575" y="359"/>
                  </a:cubicBezTo>
                  <a:cubicBezTo>
                    <a:pt x="2570" y="362"/>
                    <a:pt x="2561" y="366"/>
                    <a:pt x="2554" y="367"/>
                  </a:cubicBezTo>
                  <a:cubicBezTo>
                    <a:pt x="2539" y="369"/>
                    <a:pt x="2523" y="367"/>
                    <a:pt x="2513" y="360"/>
                  </a:cubicBezTo>
                  <a:cubicBezTo>
                    <a:pt x="2477" y="355"/>
                    <a:pt x="2448" y="335"/>
                    <a:pt x="2408" y="332"/>
                  </a:cubicBezTo>
                  <a:cubicBezTo>
                    <a:pt x="2397" y="332"/>
                    <a:pt x="2387" y="332"/>
                    <a:pt x="2378" y="329"/>
                  </a:cubicBezTo>
                  <a:cubicBezTo>
                    <a:pt x="2375" y="328"/>
                    <a:pt x="2373" y="326"/>
                    <a:pt x="2371" y="326"/>
                  </a:cubicBezTo>
                  <a:cubicBezTo>
                    <a:pt x="2364" y="324"/>
                    <a:pt x="2357" y="324"/>
                    <a:pt x="2350" y="323"/>
                  </a:cubicBezTo>
                  <a:cubicBezTo>
                    <a:pt x="2344" y="323"/>
                    <a:pt x="2337" y="321"/>
                    <a:pt x="2331" y="323"/>
                  </a:cubicBezTo>
                  <a:cubicBezTo>
                    <a:pt x="2327" y="325"/>
                    <a:pt x="2326" y="330"/>
                    <a:pt x="2325" y="334"/>
                  </a:cubicBezTo>
                  <a:cubicBezTo>
                    <a:pt x="2322" y="341"/>
                    <a:pt x="2322" y="347"/>
                    <a:pt x="2322" y="356"/>
                  </a:cubicBezTo>
                  <a:cubicBezTo>
                    <a:pt x="2323" y="369"/>
                    <a:pt x="2323" y="378"/>
                    <a:pt x="2322" y="389"/>
                  </a:cubicBezTo>
                  <a:cubicBezTo>
                    <a:pt x="2323" y="388"/>
                    <a:pt x="2324" y="389"/>
                    <a:pt x="2324" y="390"/>
                  </a:cubicBezTo>
                  <a:cubicBezTo>
                    <a:pt x="2322" y="391"/>
                    <a:pt x="2322" y="394"/>
                    <a:pt x="2322" y="398"/>
                  </a:cubicBezTo>
                  <a:cubicBezTo>
                    <a:pt x="2323" y="406"/>
                    <a:pt x="2324" y="415"/>
                    <a:pt x="2324" y="423"/>
                  </a:cubicBezTo>
                  <a:cubicBezTo>
                    <a:pt x="2322" y="437"/>
                    <a:pt x="2317" y="449"/>
                    <a:pt x="2313" y="462"/>
                  </a:cubicBezTo>
                  <a:cubicBezTo>
                    <a:pt x="2308" y="463"/>
                    <a:pt x="2310" y="472"/>
                    <a:pt x="2304" y="472"/>
                  </a:cubicBezTo>
                  <a:cubicBezTo>
                    <a:pt x="2301" y="475"/>
                    <a:pt x="2299" y="469"/>
                    <a:pt x="2298" y="467"/>
                  </a:cubicBezTo>
                  <a:cubicBezTo>
                    <a:pt x="2289" y="449"/>
                    <a:pt x="2286" y="425"/>
                    <a:pt x="2287" y="394"/>
                  </a:cubicBezTo>
                  <a:cubicBezTo>
                    <a:pt x="2288" y="374"/>
                    <a:pt x="2293" y="353"/>
                    <a:pt x="2290" y="338"/>
                  </a:cubicBezTo>
                  <a:cubicBezTo>
                    <a:pt x="2289" y="331"/>
                    <a:pt x="2283" y="327"/>
                    <a:pt x="2280" y="321"/>
                  </a:cubicBezTo>
                  <a:cubicBezTo>
                    <a:pt x="2269" y="324"/>
                    <a:pt x="2254" y="319"/>
                    <a:pt x="2241" y="321"/>
                  </a:cubicBezTo>
                  <a:cubicBezTo>
                    <a:pt x="2233" y="322"/>
                    <a:pt x="2228" y="326"/>
                    <a:pt x="2223" y="329"/>
                  </a:cubicBezTo>
                  <a:cubicBezTo>
                    <a:pt x="2208" y="328"/>
                    <a:pt x="2196" y="336"/>
                    <a:pt x="2184" y="337"/>
                  </a:cubicBezTo>
                  <a:cubicBezTo>
                    <a:pt x="2180" y="338"/>
                    <a:pt x="2176" y="336"/>
                    <a:pt x="2172" y="337"/>
                  </a:cubicBezTo>
                  <a:cubicBezTo>
                    <a:pt x="2165" y="338"/>
                    <a:pt x="2157" y="341"/>
                    <a:pt x="2150" y="344"/>
                  </a:cubicBezTo>
                  <a:cubicBezTo>
                    <a:pt x="2146" y="345"/>
                    <a:pt x="2142" y="346"/>
                    <a:pt x="2138" y="347"/>
                  </a:cubicBezTo>
                  <a:cubicBezTo>
                    <a:pt x="2135" y="349"/>
                    <a:pt x="2132" y="351"/>
                    <a:pt x="2129" y="352"/>
                  </a:cubicBezTo>
                  <a:cubicBezTo>
                    <a:pt x="2114" y="357"/>
                    <a:pt x="2098" y="361"/>
                    <a:pt x="2082" y="362"/>
                  </a:cubicBezTo>
                  <a:cubicBezTo>
                    <a:pt x="2072" y="363"/>
                    <a:pt x="2060" y="362"/>
                    <a:pt x="2049" y="359"/>
                  </a:cubicBezTo>
                  <a:cubicBezTo>
                    <a:pt x="2048" y="354"/>
                    <a:pt x="2047" y="348"/>
                    <a:pt x="2045" y="343"/>
                  </a:cubicBezTo>
                  <a:cubicBezTo>
                    <a:pt x="2044" y="338"/>
                    <a:pt x="2042" y="334"/>
                    <a:pt x="2040" y="330"/>
                  </a:cubicBezTo>
                  <a:cubicBezTo>
                    <a:pt x="2042" y="318"/>
                    <a:pt x="2043" y="306"/>
                    <a:pt x="2050" y="298"/>
                  </a:cubicBezTo>
                  <a:cubicBezTo>
                    <a:pt x="2063" y="297"/>
                    <a:pt x="2072" y="291"/>
                    <a:pt x="2081" y="286"/>
                  </a:cubicBezTo>
                  <a:cubicBezTo>
                    <a:pt x="2096" y="287"/>
                    <a:pt x="2116" y="284"/>
                    <a:pt x="2133" y="282"/>
                  </a:cubicBezTo>
                  <a:cubicBezTo>
                    <a:pt x="2147" y="281"/>
                    <a:pt x="2160" y="279"/>
                    <a:pt x="2170" y="274"/>
                  </a:cubicBezTo>
                  <a:cubicBezTo>
                    <a:pt x="2213" y="276"/>
                    <a:pt x="2249" y="272"/>
                    <a:pt x="2287" y="268"/>
                  </a:cubicBezTo>
                  <a:cubicBezTo>
                    <a:pt x="2289" y="266"/>
                    <a:pt x="2289" y="262"/>
                    <a:pt x="2289" y="258"/>
                  </a:cubicBezTo>
                  <a:cubicBezTo>
                    <a:pt x="2299" y="249"/>
                    <a:pt x="2301" y="232"/>
                    <a:pt x="2313" y="226"/>
                  </a:cubicBezTo>
                  <a:cubicBezTo>
                    <a:pt x="2312" y="211"/>
                    <a:pt x="2322" y="202"/>
                    <a:pt x="2318" y="188"/>
                  </a:cubicBezTo>
                  <a:cubicBezTo>
                    <a:pt x="2320" y="183"/>
                    <a:pt x="2325" y="177"/>
                    <a:pt x="2324" y="170"/>
                  </a:cubicBezTo>
                  <a:cubicBezTo>
                    <a:pt x="2323" y="167"/>
                    <a:pt x="2323" y="167"/>
                    <a:pt x="2321" y="165"/>
                  </a:cubicBezTo>
                  <a:cubicBezTo>
                    <a:pt x="2321" y="164"/>
                    <a:pt x="2318" y="164"/>
                    <a:pt x="2318" y="162"/>
                  </a:cubicBezTo>
                  <a:cubicBezTo>
                    <a:pt x="2316" y="159"/>
                    <a:pt x="2314" y="156"/>
                    <a:pt x="2313" y="153"/>
                  </a:cubicBezTo>
                  <a:cubicBezTo>
                    <a:pt x="2312" y="146"/>
                    <a:pt x="2316" y="139"/>
                    <a:pt x="2313" y="131"/>
                  </a:cubicBezTo>
                  <a:cubicBezTo>
                    <a:pt x="2347" y="130"/>
                    <a:pt x="2376" y="123"/>
                    <a:pt x="2411" y="123"/>
                  </a:cubicBezTo>
                  <a:cubicBezTo>
                    <a:pt x="2412" y="120"/>
                    <a:pt x="2411" y="113"/>
                    <a:pt x="2410" y="109"/>
                  </a:cubicBezTo>
                  <a:cubicBezTo>
                    <a:pt x="2407" y="106"/>
                    <a:pt x="2405" y="103"/>
                    <a:pt x="2406" y="96"/>
                  </a:cubicBezTo>
                  <a:cubicBezTo>
                    <a:pt x="2397" y="90"/>
                    <a:pt x="2386" y="91"/>
                    <a:pt x="2376" y="94"/>
                  </a:cubicBezTo>
                  <a:cubicBezTo>
                    <a:pt x="2374" y="95"/>
                    <a:pt x="2372" y="96"/>
                    <a:pt x="2369" y="96"/>
                  </a:cubicBezTo>
                  <a:cubicBezTo>
                    <a:pt x="2361" y="100"/>
                    <a:pt x="2355" y="107"/>
                    <a:pt x="2349" y="110"/>
                  </a:cubicBezTo>
                  <a:cubicBezTo>
                    <a:pt x="2345" y="112"/>
                    <a:pt x="2348" y="120"/>
                    <a:pt x="2343" y="121"/>
                  </a:cubicBezTo>
                  <a:cubicBezTo>
                    <a:pt x="2337" y="121"/>
                    <a:pt x="2333" y="112"/>
                    <a:pt x="2332" y="104"/>
                  </a:cubicBezTo>
                  <a:cubicBezTo>
                    <a:pt x="2329" y="89"/>
                    <a:pt x="2336" y="67"/>
                    <a:pt x="2324" y="61"/>
                  </a:cubicBezTo>
                  <a:cubicBezTo>
                    <a:pt x="2321" y="59"/>
                    <a:pt x="2321" y="53"/>
                    <a:pt x="2320" y="50"/>
                  </a:cubicBezTo>
                  <a:cubicBezTo>
                    <a:pt x="2325" y="47"/>
                    <a:pt x="2332" y="49"/>
                    <a:pt x="2339" y="48"/>
                  </a:cubicBezTo>
                  <a:cubicBezTo>
                    <a:pt x="2343" y="48"/>
                    <a:pt x="2347" y="45"/>
                    <a:pt x="2351" y="44"/>
                  </a:cubicBezTo>
                  <a:cubicBezTo>
                    <a:pt x="2364" y="41"/>
                    <a:pt x="2380" y="44"/>
                    <a:pt x="2392" y="43"/>
                  </a:cubicBezTo>
                  <a:cubicBezTo>
                    <a:pt x="2401" y="42"/>
                    <a:pt x="2408" y="38"/>
                    <a:pt x="2414" y="35"/>
                  </a:cubicBezTo>
                  <a:cubicBezTo>
                    <a:pt x="2416" y="30"/>
                    <a:pt x="2414" y="22"/>
                    <a:pt x="2420" y="21"/>
                  </a:cubicBezTo>
                  <a:cubicBezTo>
                    <a:pt x="2432" y="20"/>
                    <a:pt x="2442" y="21"/>
                    <a:pt x="2447" y="28"/>
                  </a:cubicBezTo>
                  <a:close/>
                  <a:moveTo>
                    <a:pt x="2468" y="93"/>
                  </a:moveTo>
                  <a:cubicBezTo>
                    <a:pt x="2465" y="93"/>
                    <a:pt x="2462" y="92"/>
                    <a:pt x="2459" y="92"/>
                  </a:cubicBezTo>
                  <a:cubicBezTo>
                    <a:pt x="2456" y="92"/>
                    <a:pt x="2453" y="94"/>
                    <a:pt x="2451" y="94"/>
                  </a:cubicBezTo>
                  <a:cubicBezTo>
                    <a:pt x="2447" y="94"/>
                    <a:pt x="2443" y="92"/>
                    <a:pt x="2439" y="93"/>
                  </a:cubicBezTo>
                  <a:cubicBezTo>
                    <a:pt x="2439" y="98"/>
                    <a:pt x="2435" y="100"/>
                    <a:pt x="2436" y="106"/>
                  </a:cubicBezTo>
                  <a:cubicBezTo>
                    <a:pt x="2432" y="106"/>
                    <a:pt x="2430" y="110"/>
                    <a:pt x="2428" y="113"/>
                  </a:cubicBezTo>
                  <a:cubicBezTo>
                    <a:pt x="2426" y="115"/>
                    <a:pt x="2421" y="117"/>
                    <a:pt x="2422" y="123"/>
                  </a:cubicBezTo>
                  <a:cubicBezTo>
                    <a:pt x="2426" y="126"/>
                    <a:pt x="2433" y="125"/>
                    <a:pt x="2439" y="126"/>
                  </a:cubicBezTo>
                  <a:cubicBezTo>
                    <a:pt x="2445" y="127"/>
                    <a:pt x="2451" y="129"/>
                    <a:pt x="2458" y="130"/>
                  </a:cubicBezTo>
                  <a:cubicBezTo>
                    <a:pt x="2467" y="131"/>
                    <a:pt x="2474" y="131"/>
                    <a:pt x="2481" y="130"/>
                  </a:cubicBezTo>
                  <a:cubicBezTo>
                    <a:pt x="2489" y="128"/>
                    <a:pt x="2496" y="126"/>
                    <a:pt x="2500" y="122"/>
                  </a:cubicBezTo>
                  <a:cubicBezTo>
                    <a:pt x="2495" y="118"/>
                    <a:pt x="2497" y="108"/>
                    <a:pt x="2498" y="101"/>
                  </a:cubicBezTo>
                  <a:cubicBezTo>
                    <a:pt x="2492" y="90"/>
                    <a:pt x="2480" y="93"/>
                    <a:pt x="2468" y="93"/>
                  </a:cubicBezTo>
                  <a:close/>
                  <a:moveTo>
                    <a:pt x="2412" y="174"/>
                  </a:moveTo>
                  <a:cubicBezTo>
                    <a:pt x="2409" y="175"/>
                    <a:pt x="2407" y="176"/>
                    <a:pt x="2404" y="177"/>
                  </a:cubicBezTo>
                  <a:cubicBezTo>
                    <a:pt x="2391" y="178"/>
                    <a:pt x="2377" y="175"/>
                    <a:pt x="2364" y="179"/>
                  </a:cubicBezTo>
                  <a:cubicBezTo>
                    <a:pt x="2362" y="189"/>
                    <a:pt x="2354" y="193"/>
                    <a:pt x="2351" y="202"/>
                  </a:cubicBezTo>
                  <a:cubicBezTo>
                    <a:pt x="2379" y="198"/>
                    <a:pt x="2412" y="199"/>
                    <a:pt x="2441" y="196"/>
                  </a:cubicBezTo>
                  <a:cubicBezTo>
                    <a:pt x="2442" y="188"/>
                    <a:pt x="2451" y="187"/>
                    <a:pt x="2450" y="176"/>
                  </a:cubicBezTo>
                  <a:cubicBezTo>
                    <a:pt x="2437" y="175"/>
                    <a:pt x="2424" y="173"/>
                    <a:pt x="2412" y="174"/>
                  </a:cubicBezTo>
                  <a:close/>
                  <a:moveTo>
                    <a:pt x="745" y="450"/>
                  </a:moveTo>
                  <a:cubicBezTo>
                    <a:pt x="737" y="454"/>
                    <a:pt x="735" y="462"/>
                    <a:pt x="734" y="471"/>
                  </a:cubicBezTo>
                  <a:cubicBezTo>
                    <a:pt x="724" y="473"/>
                    <a:pt x="727" y="486"/>
                    <a:pt x="719" y="489"/>
                  </a:cubicBezTo>
                  <a:cubicBezTo>
                    <a:pt x="709" y="487"/>
                    <a:pt x="708" y="476"/>
                    <a:pt x="706" y="469"/>
                  </a:cubicBezTo>
                  <a:cubicBezTo>
                    <a:pt x="696" y="411"/>
                    <a:pt x="713" y="348"/>
                    <a:pt x="714" y="289"/>
                  </a:cubicBezTo>
                  <a:cubicBezTo>
                    <a:pt x="714" y="269"/>
                    <a:pt x="714" y="248"/>
                    <a:pt x="714" y="224"/>
                  </a:cubicBezTo>
                  <a:cubicBezTo>
                    <a:pt x="713" y="206"/>
                    <a:pt x="713" y="187"/>
                    <a:pt x="706" y="175"/>
                  </a:cubicBezTo>
                  <a:cubicBezTo>
                    <a:pt x="706" y="174"/>
                    <a:pt x="706" y="172"/>
                    <a:pt x="705" y="172"/>
                  </a:cubicBezTo>
                  <a:cubicBezTo>
                    <a:pt x="705" y="171"/>
                    <a:pt x="703" y="171"/>
                    <a:pt x="703" y="170"/>
                  </a:cubicBezTo>
                  <a:cubicBezTo>
                    <a:pt x="696" y="158"/>
                    <a:pt x="695" y="140"/>
                    <a:pt x="690" y="124"/>
                  </a:cubicBezTo>
                  <a:cubicBezTo>
                    <a:pt x="687" y="114"/>
                    <a:pt x="681" y="107"/>
                    <a:pt x="680" y="96"/>
                  </a:cubicBezTo>
                  <a:cubicBezTo>
                    <a:pt x="679" y="80"/>
                    <a:pt x="682" y="63"/>
                    <a:pt x="684" y="50"/>
                  </a:cubicBezTo>
                  <a:cubicBezTo>
                    <a:pt x="696" y="44"/>
                    <a:pt x="709" y="39"/>
                    <a:pt x="721" y="35"/>
                  </a:cubicBezTo>
                  <a:cubicBezTo>
                    <a:pt x="741" y="27"/>
                    <a:pt x="762" y="21"/>
                    <a:pt x="793" y="23"/>
                  </a:cubicBezTo>
                  <a:cubicBezTo>
                    <a:pt x="801" y="24"/>
                    <a:pt x="808" y="27"/>
                    <a:pt x="816" y="27"/>
                  </a:cubicBezTo>
                  <a:cubicBezTo>
                    <a:pt x="827" y="28"/>
                    <a:pt x="839" y="27"/>
                    <a:pt x="851" y="26"/>
                  </a:cubicBezTo>
                  <a:cubicBezTo>
                    <a:pt x="874" y="24"/>
                    <a:pt x="894" y="20"/>
                    <a:pt x="923" y="22"/>
                  </a:cubicBezTo>
                  <a:cubicBezTo>
                    <a:pt x="926" y="22"/>
                    <a:pt x="929" y="23"/>
                    <a:pt x="933" y="23"/>
                  </a:cubicBezTo>
                  <a:cubicBezTo>
                    <a:pt x="935" y="24"/>
                    <a:pt x="938" y="26"/>
                    <a:pt x="940" y="26"/>
                  </a:cubicBezTo>
                  <a:cubicBezTo>
                    <a:pt x="944" y="26"/>
                    <a:pt x="950" y="25"/>
                    <a:pt x="956" y="25"/>
                  </a:cubicBezTo>
                  <a:cubicBezTo>
                    <a:pt x="978" y="24"/>
                    <a:pt x="1005" y="24"/>
                    <a:pt x="1028" y="25"/>
                  </a:cubicBezTo>
                  <a:cubicBezTo>
                    <a:pt x="1039" y="25"/>
                    <a:pt x="1048" y="25"/>
                    <a:pt x="1058" y="25"/>
                  </a:cubicBezTo>
                  <a:cubicBezTo>
                    <a:pt x="1067" y="24"/>
                    <a:pt x="1076" y="22"/>
                    <a:pt x="1084" y="22"/>
                  </a:cubicBezTo>
                  <a:cubicBezTo>
                    <a:pt x="1098" y="22"/>
                    <a:pt x="1113" y="27"/>
                    <a:pt x="1127" y="29"/>
                  </a:cubicBezTo>
                  <a:cubicBezTo>
                    <a:pt x="1139" y="30"/>
                    <a:pt x="1146" y="31"/>
                    <a:pt x="1154" y="36"/>
                  </a:cubicBezTo>
                  <a:cubicBezTo>
                    <a:pt x="1157" y="38"/>
                    <a:pt x="1169" y="45"/>
                    <a:pt x="1174" y="45"/>
                  </a:cubicBezTo>
                  <a:cubicBezTo>
                    <a:pt x="1180" y="44"/>
                    <a:pt x="1185" y="39"/>
                    <a:pt x="1189" y="36"/>
                  </a:cubicBezTo>
                  <a:cubicBezTo>
                    <a:pt x="1194" y="32"/>
                    <a:pt x="1198" y="29"/>
                    <a:pt x="1206" y="30"/>
                  </a:cubicBezTo>
                  <a:cubicBezTo>
                    <a:pt x="1217" y="30"/>
                    <a:pt x="1222" y="39"/>
                    <a:pt x="1228" y="48"/>
                  </a:cubicBezTo>
                  <a:cubicBezTo>
                    <a:pt x="1225" y="60"/>
                    <a:pt x="1227" y="70"/>
                    <a:pt x="1225" y="79"/>
                  </a:cubicBezTo>
                  <a:cubicBezTo>
                    <a:pt x="1223" y="94"/>
                    <a:pt x="1217" y="107"/>
                    <a:pt x="1211" y="121"/>
                  </a:cubicBezTo>
                  <a:cubicBezTo>
                    <a:pt x="1209" y="127"/>
                    <a:pt x="1206" y="134"/>
                    <a:pt x="1204" y="141"/>
                  </a:cubicBezTo>
                  <a:cubicBezTo>
                    <a:pt x="1202" y="147"/>
                    <a:pt x="1198" y="154"/>
                    <a:pt x="1198" y="160"/>
                  </a:cubicBezTo>
                  <a:cubicBezTo>
                    <a:pt x="1197" y="170"/>
                    <a:pt x="1198" y="180"/>
                    <a:pt x="1198" y="189"/>
                  </a:cubicBezTo>
                  <a:cubicBezTo>
                    <a:pt x="1196" y="213"/>
                    <a:pt x="1192" y="234"/>
                    <a:pt x="1193" y="262"/>
                  </a:cubicBezTo>
                  <a:cubicBezTo>
                    <a:pt x="1193" y="266"/>
                    <a:pt x="1194" y="270"/>
                    <a:pt x="1194" y="274"/>
                  </a:cubicBezTo>
                  <a:cubicBezTo>
                    <a:pt x="1194" y="277"/>
                    <a:pt x="1193" y="281"/>
                    <a:pt x="1193" y="285"/>
                  </a:cubicBezTo>
                  <a:cubicBezTo>
                    <a:pt x="1193" y="289"/>
                    <a:pt x="1195" y="294"/>
                    <a:pt x="1195" y="298"/>
                  </a:cubicBezTo>
                  <a:cubicBezTo>
                    <a:pt x="1196" y="308"/>
                    <a:pt x="1196" y="319"/>
                    <a:pt x="1196" y="330"/>
                  </a:cubicBezTo>
                  <a:cubicBezTo>
                    <a:pt x="1197" y="339"/>
                    <a:pt x="1197" y="349"/>
                    <a:pt x="1199" y="359"/>
                  </a:cubicBezTo>
                  <a:cubicBezTo>
                    <a:pt x="1200" y="369"/>
                    <a:pt x="1201" y="379"/>
                    <a:pt x="1203" y="388"/>
                  </a:cubicBezTo>
                  <a:cubicBezTo>
                    <a:pt x="1203" y="392"/>
                    <a:pt x="1204" y="397"/>
                    <a:pt x="1205" y="402"/>
                  </a:cubicBezTo>
                  <a:cubicBezTo>
                    <a:pt x="1206" y="407"/>
                    <a:pt x="1206" y="412"/>
                    <a:pt x="1206" y="417"/>
                  </a:cubicBezTo>
                  <a:cubicBezTo>
                    <a:pt x="1207" y="421"/>
                    <a:pt x="1210" y="426"/>
                    <a:pt x="1211" y="430"/>
                  </a:cubicBezTo>
                  <a:cubicBezTo>
                    <a:pt x="1215" y="444"/>
                    <a:pt x="1213" y="453"/>
                    <a:pt x="1208" y="465"/>
                  </a:cubicBezTo>
                  <a:cubicBezTo>
                    <a:pt x="1204" y="472"/>
                    <a:pt x="1201" y="477"/>
                    <a:pt x="1196" y="479"/>
                  </a:cubicBezTo>
                  <a:cubicBezTo>
                    <a:pt x="1189" y="482"/>
                    <a:pt x="1174" y="476"/>
                    <a:pt x="1159" y="474"/>
                  </a:cubicBezTo>
                  <a:cubicBezTo>
                    <a:pt x="1127" y="468"/>
                    <a:pt x="1095" y="468"/>
                    <a:pt x="1060" y="464"/>
                  </a:cubicBezTo>
                  <a:cubicBezTo>
                    <a:pt x="1036" y="461"/>
                    <a:pt x="1003" y="460"/>
                    <a:pt x="976" y="460"/>
                  </a:cubicBezTo>
                  <a:cubicBezTo>
                    <a:pt x="972" y="460"/>
                    <a:pt x="966" y="462"/>
                    <a:pt x="961" y="461"/>
                  </a:cubicBezTo>
                  <a:cubicBezTo>
                    <a:pt x="957" y="461"/>
                    <a:pt x="953" y="459"/>
                    <a:pt x="948" y="459"/>
                  </a:cubicBezTo>
                  <a:cubicBezTo>
                    <a:pt x="945" y="459"/>
                    <a:pt x="943" y="460"/>
                    <a:pt x="943" y="460"/>
                  </a:cubicBezTo>
                  <a:cubicBezTo>
                    <a:pt x="941" y="460"/>
                    <a:pt x="938" y="459"/>
                    <a:pt x="938" y="459"/>
                  </a:cubicBezTo>
                  <a:cubicBezTo>
                    <a:pt x="907" y="461"/>
                    <a:pt x="868" y="461"/>
                    <a:pt x="834" y="465"/>
                  </a:cubicBezTo>
                  <a:cubicBezTo>
                    <a:pt x="828" y="466"/>
                    <a:pt x="821" y="468"/>
                    <a:pt x="814" y="469"/>
                  </a:cubicBezTo>
                  <a:cubicBezTo>
                    <a:pt x="807" y="470"/>
                    <a:pt x="799" y="470"/>
                    <a:pt x="792" y="471"/>
                  </a:cubicBezTo>
                  <a:cubicBezTo>
                    <a:pt x="786" y="472"/>
                    <a:pt x="780" y="476"/>
                    <a:pt x="771" y="474"/>
                  </a:cubicBezTo>
                  <a:cubicBezTo>
                    <a:pt x="767" y="473"/>
                    <a:pt x="762" y="470"/>
                    <a:pt x="759" y="468"/>
                  </a:cubicBezTo>
                  <a:cubicBezTo>
                    <a:pt x="755" y="465"/>
                    <a:pt x="753" y="462"/>
                    <a:pt x="749" y="459"/>
                  </a:cubicBezTo>
                  <a:cubicBezTo>
                    <a:pt x="746" y="457"/>
                    <a:pt x="749" y="450"/>
                    <a:pt x="745" y="450"/>
                  </a:cubicBezTo>
                  <a:close/>
                  <a:moveTo>
                    <a:pt x="992" y="91"/>
                  </a:moveTo>
                  <a:cubicBezTo>
                    <a:pt x="987" y="90"/>
                    <a:pt x="981" y="91"/>
                    <a:pt x="975" y="91"/>
                  </a:cubicBezTo>
                  <a:cubicBezTo>
                    <a:pt x="966" y="90"/>
                    <a:pt x="951" y="88"/>
                    <a:pt x="941" y="89"/>
                  </a:cubicBezTo>
                  <a:cubicBezTo>
                    <a:pt x="935" y="90"/>
                    <a:pt x="927" y="92"/>
                    <a:pt x="925" y="98"/>
                  </a:cubicBezTo>
                  <a:cubicBezTo>
                    <a:pt x="926" y="102"/>
                    <a:pt x="929" y="105"/>
                    <a:pt x="933" y="106"/>
                  </a:cubicBezTo>
                  <a:cubicBezTo>
                    <a:pt x="936" y="107"/>
                    <a:pt x="937" y="112"/>
                    <a:pt x="940" y="114"/>
                  </a:cubicBezTo>
                  <a:cubicBezTo>
                    <a:pt x="949" y="114"/>
                    <a:pt x="957" y="120"/>
                    <a:pt x="966" y="121"/>
                  </a:cubicBezTo>
                  <a:cubicBezTo>
                    <a:pt x="972" y="121"/>
                    <a:pt x="978" y="119"/>
                    <a:pt x="984" y="119"/>
                  </a:cubicBezTo>
                  <a:cubicBezTo>
                    <a:pt x="996" y="119"/>
                    <a:pt x="1008" y="124"/>
                    <a:pt x="1019" y="119"/>
                  </a:cubicBezTo>
                  <a:cubicBezTo>
                    <a:pt x="1022" y="114"/>
                    <a:pt x="1026" y="109"/>
                    <a:pt x="1025" y="99"/>
                  </a:cubicBezTo>
                  <a:cubicBezTo>
                    <a:pt x="1017" y="96"/>
                    <a:pt x="1005" y="92"/>
                    <a:pt x="992" y="91"/>
                  </a:cubicBezTo>
                  <a:close/>
                  <a:moveTo>
                    <a:pt x="1081" y="94"/>
                  </a:moveTo>
                  <a:cubicBezTo>
                    <a:pt x="1081" y="94"/>
                    <a:pt x="1077" y="93"/>
                    <a:pt x="1077" y="96"/>
                  </a:cubicBezTo>
                  <a:cubicBezTo>
                    <a:pt x="1072" y="103"/>
                    <a:pt x="1069" y="110"/>
                    <a:pt x="1070" y="123"/>
                  </a:cubicBezTo>
                  <a:cubicBezTo>
                    <a:pt x="1089" y="126"/>
                    <a:pt x="1106" y="124"/>
                    <a:pt x="1121" y="127"/>
                  </a:cubicBezTo>
                  <a:cubicBezTo>
                    <a:pt x="1130" y="129"/>
                    <a:pt x="1137" y="135"/>
                    <a:pt x="1143" y="134"/>
                  </a:cubicBezTo>
                  <a:cubicBezTo>
                    <a:pt x="1151" y="134"/>
                    <a:pt x="1156" y="128"/>
                    <a:pt x="1160" y="122"/>
                  </a:cubicBezTo>
                  <a:cubicBezTo>
                    <a:pt x="1159" y="115"/>
                    <a:pt x="1159" y="107"/>
                    <a:pt x="1158" y="99"/>
                  </a:cubicBezTo>
                  <a:cubicBezTo>
                    <a:pt x="1133" y="100"/>
                    <a:pt x="1104" y="92"/>
                    <a:pt x="1081" y="94"/>
                  </a:cubicBezTo>
                  <a:close/>
                  <a:moveTo>
                    <a:pt x="873" y="106"/>
                  </a:moveTo>
                  <a:cubicBezTo>
                    <a:pt x="872" y="105"/>
                    <a:pt x="872" y="103"/>
                    <a:pt x="872" y="103"/>
                  </a:cubicBezTo>
                  <a:cubicBezTo>
                    <a:pt x="869" y="102"/>
                    <a:pt x="864" y="102"/>
                    <a:pt x="861" y="101"/>
                  </a:cubicBezTo>
                  <a:cubicBezTo>
                    <a:pt x="850" y="98"/>
                    <a:pt x="838" y="97"/>
                    <a:pt x="826" y="98"/>
                  </a:cubicBezTo>
                  <a:cubicBezTo>
                    <a:pt x="819" y="99"/>
                    <a:pt x="814" y="101"/>
                    <a:pt x="811" y="102"/>
                  </a:cubicBezTo>
                  <a:cubicBezTo>
                    <a:pt x="805" y="104"/>
                    <a:pt x="797" y="103"/>
                    <a:pt x="792" y="104"/>
                  </a:cubicBezTo>
                  <a:cubicBezTo>
                    <a:pt x="789" y="107"/>
                    <a:pt x="787" y="110"/>
                    <a:pt x="782" y="111"/>
                  </a:cubicBezTo>
                  <a:cubicBezTo>
                    <a:pt x="769" y="112"/>
                    <a:pt x="760" y="117"/>
                    <a:pt x="756" y="128"/>
                  </a:cubicBezTo>
                  <a:cubicBezTo>
                    <a:pt x="765" y="134"/>
                    <a:pt x="776" y="132"/>
                    <a:pt x="785" y="132"/>
                  </a:cubicBezTo>
                  <a:cubicBezTo>
                    <a:pt x="794" y="131"/>
                    <a:pt x="804" y="129"/>
                    <a:pt x="813" y="127"/>
                  </a:cubicBezTo>
                  <a:cubicBezTo>
                    <a:pt x="823" y="125"/>
                    <a:pt x="832" y="121"/>
                    <a:pt x="842" y="121"/>
                  </a:cubicBezTo>
                  <a:cubicBezTo>
                    <a:pt x="854" y="120"/>
                    <a:pt x="866" y="121"/>
                    <a:pt x="879" y="119"/>
                  </a:cubicBezTo>
                  <a:cubicBezTo>
                    <a:pt x="881" y="114"/>
                    <a:pt x="875" y="107"/>
                    <a:pt x="873" y="106"/>
                  </a:cubicBezTo>
                  <a:close/>
                  <a:moveTo>
                    <a:pt x="997" y="179"/>
                  </a:moveTo>
                  <a:cubicBezTo>
                    <a:pt x="1003" y="185"/>
                    <a:pt x="1007" y="193"/>
                    <a:pt x="1011" y="200"/>
                  </a:cubicBezTo>
                  <a:cubicBezTo>
                    <a:pt x="1015" y="202"/>
                    <a:pt x="1018" y="205"/>
                    <a:pt x="1022" y="208"/>
                  </a:cubicBezTo>
                  <a:cubicBezTo>
                    <a:pt x="1049" y="209"/>
                    <a:pt x="1057" y="193"/>
                    <a:pt x="1080" y="190"/>
                  </a:cubicBezTo>
                  <a:cubicBezTo>
                    <a:pt x="1084" y="188"/>
                    <a:pt x="1092" y="190"/>
                    <a:pt x="1092" y="183"/>
                  </a:cubicBezTo>
                  <a:cubicBezTo>
                    <a:pt x="1060" y="180"/>
                    <a:pt x="1028" y="177"/>
                    <a:pt x="996" y="175"/>
                  </a:cubicBezTo>
                  <a:cubicBezTo>
                    <a:pt x="996" y="177"/>
                    <a:pt x="996" y="179"/>
                    <a:pt x="997" y="179"/>
                  </a:cubicBezTo>
                  <a:close/>
                  <a:moveTo>
                    <a:pt x="781" y="205"/>
                  </a:moveTo>
                  <a:cubicBezTo>
                    <a:pt x="777" y="212"/>
                    <a:pt x="768" y="214"/>
                    <a:pt x="770" y="226"/>
                  </a:cubicBezTo>
                  <a:cubicBezTo>
                    <a:pt x="775" y="232"/>
                    <a:pt x="789" y="230"/>
                    <a:pt x="796" y="228"/>
                  </a:cubicBezTo>
                  <a:cubicBezTo>
                    <a:pt x="802" y="223"/>
                    <a:pt x="804" y="219"/>
                    <a:pt x="813" y="214"/>
                  </a:cubicBezTo>
                  <a:cubicBezTo>
                    <a:pt x="818" y="212"/>
                    <a:pt x="825" y="210"/>
                    <a:pt x="831" y="208"/>
                  </a:cubicBezTo>
                  <a:cubicBezTo>
                    <a:pt x="837" y="205"/>
                    <a:pt x="844" y="204"/>
                    <a:pt x="846" y="199"/>
                  </a:cubicBezTo>
                  <a:cubicBezTo>
                    <a:pt x="846" y="196"/>
                    <a:pt x="845" y="193"/>
                    <a:pt x="846" y="190"/>
                  </a:cubicBezTo>
                  <a:cubicBezTo>
                    <a:pt x="820" y="183"/>
                    <a:pt x="801" y="199"/>
                    <a:pt x="781" y="205"/>
                  </a:cubicBezTo>
                  <a:close/>
                  <a:moveTo>
                    <a:pt x="1132" y="206"/>
                  </a:moveTo>
                  <a:cubicBezTo>
                    <a:pt x="1128" y="219"/>
                    <a:pt x="1113" y="224"/>
                    <a:pt x="1101" y="229"/>
                  </a:cubicBezTo>
                  <a:cubicBezTo>
                    <a:pt x="1094" y="231"/>
                    <a:pt x="1088" y="233"/>
                    <a:pt x="1082" y="235"/>
                  </a:cubicBezTo>
                  <a:cubicBezTo>
                    <a:pt x="1076" y="237"/>
                    <a:pt x="1069" y="239"/>
                    <a:pt x="1067" y="245"/>
                  </a:cubicBezTo>
                  <a:cubicBezTo>
                    <a:pt x="1075" y="262"/>
                    <a:pt x="1092" y="271"/>
                    <a:pt x="1104" y="284"/>
                  </a:cubicBezTo>
                  <a:cubicBezTo>
                    <a:pt x="1109" y="288"/>
                    <a:pt x="1113" y="294"/>
                    <a:pt x="1117" y="298"/>
                  </a:cubicBezTo>
                  <a:cubicBezTo>
                    <a:pt x="1118" y="300"/>
                    <a:pt x="1120" y="302"/>
                    <a:pt x="1122" y="303"/>
                  </a:cubicBezTo>
                  <a:cubicBezTo>
                    <a:pt x="1127" y="311"/>
                    <a:pt x="1131" y="320"/>
                    <a:pt x="1139" y="325"/>
                  </a:cubicBezTo>
                  <a:cubicBezTo>
                    <a:pt x="1154" y="320"/>
                    <a:pt x="1146" y="303"/>
                    <a:pt x="1145" y="290"/>
                  </a:cubicBezTo>
                  <a:cubicBezTo>
                    <a:pt x="1145" y="274"/>
                    <a:pt x="1150" y="256"/>
                    <a:pt x="1145" y="244"/>
                  </a:cubicBezTo>
                  <a:cubicBezTo>
                    <a:pt x="1152" y="231"/>
                    <a:pt x="1145" y="206"/>
                    <a:pt x="1149" y="193"/>
                  </a:cubicBezTo>
                  <a:cubicBezTo>
                    <a:pt x="1145" y="190"/>
                    <a:pt x="1140" y="189"/>
                    <a:pt x="1133" y="189"/>
                  </a:cubicBezTo>
                  <a:cubicBezTo>
                    <a:pt x="1133" y="197"/>
                    <a:pt x="1133" y="202"/>
                    <a:pt x="1132" y="206"/>
                  </a:cubicBezTo>
                  <a:close/>
                  <a:moveTo>
                    <a:pt x="965" y="211"/>
                  </a:moveTo>
                  <a:cubicBezTo>
                    <a:pt x="960" y="207"/>
                    <a:pt x="953" y="206"/>
                    <a:pt x="950" y="200"/>
                  </a:cubicBezTo>
                  <a:cubicBezTo>
                    <a:pt x="942" y="199"/>
                    <a:pt x="941" y="190"/>
                    <a:pt x="930" y="191"/>
                  </a:cubicBezTo>
                  <a:cubicBezTo>
                    <a:pt x="919" y="199"/>
                    <a:pt x="907" y="205"/>
                    <a:pt x="898" y="214"/>
                  </a:cubicBezTo>
                  <a:cubicBezTo>
                    <a:pt x="894" y="216"/>
                    <a:pt x="888" y="217"/>
                    <a:pt x="887" y="221"/>
                  </a:cubicBezTo>
                  <a:cubicBezTo>
                    <a:pt x="891" y="227"/>
                    <a:pt x="899" y="225"/>
                    <a:pt x="908" y="226"/>
                  </a:cubicBezTo>
                  <a:cubicBezTo>
                    <a:pt x="912" y="227"/>
                    <a:pt x="917" y="228"/>
                    <a:pt x="921" y="229"/>
                  </a:cubicBezTo>
                  <a:cubicBezTo>
                    <a:pt x="938" y="230"/>
                    <a:pt x="956" y="228"/>
                    <a:pt x="968" y="224"/>
                  </a:cubicBezTo>
                  <a:cubicBezTo>
                    <a:pt x="969" y="218"/>
                    <a:pt x="965" y="217"/>
                    <a:pt x="965" y="211"/>
                  </a:cubicBezTo>
                  <a:close/>
                  <a:moveTo>
                    <a:pt x="1047" y="302"/>
                  </a:moveTo>
                  <a:cubicBezTo>
                    <a:pt x="1046" y="299"/>
                    <a:pt x="1043" y="296"/>
                    <a:pt x="1042" y="293"/>
                  </a:cubicBezTo>
                  <a:cubicBezTo>
                    <a:pt x="1041" y="291"/>
                    <a:pt x="1036" y="288"/>
                    <a:pt x="1035" y="287"/>
                  </a:cubicBezTo>
                  <a:cubicBezTo>
                    <a:pt x="1030" y="285"/>
                    <a:pt x="1027" y="281"/>
                    <a:pt x="1022" y="280"/>
                  </a:cubicBezTo>
                  <a:cubicBezTo>
                    <a:pt x="1020" y="279"/>
                    <a:pt x="1018" y="279"/>
                    <a:pt x="1016" y="279"/>
                  </a:cubicBezTo>
                  <a:cubicBezTo>
                    <a:pt x="1001" y="277"/>
                    <a:pt x="987" y="287"/>
                    <a:pt x="972" y="289"/>
                  </a:cubicBezTo>
                  <a:cubicBezTo>
                    <a:pt x="969" y="292"/>
                    <a:pt x="964" y="295"/>
                    <a:pt x="956" y="295"/>
                  </a:cubicBezTo>
                  <a:cubicBezTo>
                    <a:pt x="953" y="304"/>
                    <a:pt x="937" y="301"/>
                    <a:pt x="934" y="311"/>
                  </a:cubicBezTo>
                  <a:cubicBezTo>
                    <a:pt x="980" y="309"/>
                    <a:pt x="1016" y="318"/>
                    <a:pt x="1058" y="313"/>
                  </a:cubicBezTo>
                  <a:cubicBezTo>
                    <a:pt x="1058" y="306"/>
                    <a:pt x="1051" y="306"/>
                    <a:pt x="1047" y="302"/>
                  </a:cubicBezTo>
                  <a:close/>
                  <a:moveTo>
                    <a:pt x="861" y="290"/>
                  </a:moveTo>
                  <a:cubicBezTo>
                    <a:pt x="840" y="288"/>
                    <a:pt x="824" y="293"/>
                    <a:pt x="810" y="296"/>
                  </a:cubicBezTo>
                  <a:cubicBezTo>
                    <a:pt x="789" y="301"/>
                    <a:pt x="768" y="307"/>
                    <a:pt x="761" y="323"/>
                  </a:cubicBezTo>
                  <a:cubicBezTo>
                    <a:pt x="766" y="333"/>
                    <a:pt x="774" y="329"/>
                    <a:pt x="782" y="327"/>
                  </a:cubicBezTo>
                  <a:cubicBezTo>
                    <a:pt x="791" y="325"/>
                    <a:pt x="799" y="321"/>
                    <a:pt x="806" y="320"/>
                  </a:cubicBezTo>
                  <a:cubicBezTo>
                    <a:pt x="811" y="318"/>
                    <a:pt x="817" y="317"/>
                    <a:pt x="822" y="317"/>
                  </a:cubicBezTo>
                  <a:cubicBezTo>
                    <a:pt x="827" y="317"/>
                    <a:pt x="832" y="319"/>
                    <a:pt x="837" y="318"/>
                  </a:cubicBezTo>
                  <a:cubicBezTo>
                    <a:pt x="840" y="318"/>
                    <a:pt x="844" y="315"/>
                    <a:pt x="847" y="313"/>
                  </a:cubicBezTo>
                  <a:cubicBezTo>
                    <a:pt x="851" y="311"/>
                    <a:pt x="854" y="309"/>
                    <a:pt x="857" y="307"/>
                  </a:cubicBezTo>
                  <a:cubicBezTo>
                    <a:pt x="864" y="303"/>
                    <a:pt x="874" y="300"/>
                    <a:pt x="875" y="293"/>
                  </a:cubicBezTo>
                  <a:cubicBezTo>
                    <a:pt x="871" y="290"/>
                    <a:pt x="866" y="290"/>
                    <a:pt x="861" y="290"/>
                  </a:cubicBezTo>
                  <a:close/>
                  <a:moveTo>
                    <a:pt x="935" y="373"/>
                  </a:moveTo>
                  <a:cubicBezTo>
                    <a:pt x="909" y="373"/>
                    <a:pt x="878" y="371"/>
                    <a:pt x="857" y="373"/>
                  </a:cubicBezTo>
                  <a:cubicBezTo>
                    <a:pt x="826" y="377"/>
                    <a:pt x="796" y="381"/>
                    <a:pt x="772" y="389"/>
                  </a:cubicBezTo>
                  <a:cubicBezTo>
                    <a:pt x="764" y="392"/>
                    <a:pt x="755" y="393"/>
                    <a:pt x="749" y="399"/>
                  </a:cubicBezTo>
                  <a:cubicBezTo>
                    <a:pt x="749" y="404"/>
                    <a:pt x="747" y="411"/>
                    <a:pt x="750" y="414"/>
                  </a:cubicBezTo>
                  <a:cubicBezTo>
                    <a:pt x="752" y="418"/>
                    <a:pt x="754" y="411"/>
                    <a:pt x="759" y="412"/>
                  </a:cubicBezTo>
                  <a:cubicBezTo>
                    <a:pt x="766" y="407"/>
                    <a:pt x="776" y="409"/>
                    <a:pt x="785" y="407"/>
                  </a:cubicBezTo>
                  <a:cubicBezTo>
                    <a:pt x="789" y="406"/>
                    <a:pt x="793" y="404"/>
                    <a:pt x="797" y="403"/>
                  </a:cubicBezTo>
                  <a:cubicBezTo>
                    <a:pt x="803" y="402"/>
                    <a:pt x="811" y="402"/>
                    <a:pt x="818" y="402"/>
                  </a:cubicBezTo>
                  <a:cubicBezTo>
                    <a:pt x="841" y="400"/>
                    <a:pt x="863" y="398"/>
                    <a:pt x="885" y="398"/>
                  </a:cubicBezTo>
                  <a:cubicBezTo>
                    <a:pt x="944" y="397"/>
                    <a:pt x="1005" y="395"/>
                    <a:pt x="1065" y="400"/>
                  </a:cubicBezTo>
                  <a:cubicBezTo>
                    <a:pt x="1094" y="403"/>
                    <a:pt x="1123" y="408"/>
                    <a:pt x="1150" y="407"/>
                  </a:cubicBezTo>
                  <a:cubicBezTo>
                    <a:pt x="1150" y="399"/>
                    <a:pt x="1149" y="391"/>
                    <a:pt x="1148" y="384"/>
                  </a:cubicBezTo>
                  <a:cubicBezTo>
                    <a:pt x="1086" y="373"/>
                    <a:pt x="1005" y="373"/>
                    <a:pt x="935" y="373"/>
                  </a:cubicBezTo>
                  <a:close/>
                  <a:moveTo>
                    <a:pt x="2261" y="377"/>
                  </a:moveTo>
                  <a:cubicBezTo>
                    <a:pt x="2260" y="383"/>
                    <a:pt x="2255" y="383"/>
                    <a:pt x="2253" y="386"/>
                  </a:cubicBezTo>
                  <a:cubicBezTo>
                    <a:pt x="2252" y="389"/>
                    <a:pt x="2250" y="392"/>
                    <a:pt x="2248" y="394"/>
                  </a:cubicBezTo>
                  <a:cubicBezTo>
                    <a:pt x="2247" y="396"/>
                    <a:pt x="2245" y="399"/>
                    <a:pt x="2243" y="401"/>
                  </a:cubicBezTo>
                  <a:cubicBezTo>
                    <a:pt x="2242" y="403"/>
                    <a:pt x="2238" y="404"/>
                    <a:pt x="2234" y="407"/>
                  </a:cubicBezTo>
                  <a:cubicBezTo>
                    <a:pt x="2231" y="409"/>
                    <a:pt x="2229" y="412"/>
                    <a:pt x="2226" y="414"/>
                  </a:cubicBezTo>
                  <a:cubicBezTo>
                    <a:pt x="2225" y="415"/>
                    <a:pt x="2222" y="415"/>
                    <a:pt x="2219" y="416"/>
                  </a:cubicBezTo>
                  <a:cubicBezTo>
                    <a:pt x="2213" y="419"/>
                    <a:pt x="2203" y="422"/>
                    <a:pt x="2194" y="425"/>
                  </a:cubicBezTo>
                  <a:cubicBezTo>
                    <a:pt x="2190" y="427"/>
                    <a:pt x="2181" y="430"/>
                    <a:pt x="2176" y="431"/>
                  </a:cubicBezTo>
                  <a:cubicBezTo>
                    <a:pt x="2160" y="433"/>
                    <a:pt x="2143" y="432"/>
                    <a:pt x="2129" y="429"/>
                  </a:cubicBezTo>
                  <a:cubicBezTo>
                    <a:pt x="2118" y="420"/>
                    <a:pt x="2116" y="392"/>
                    <a:pt x="2122" y="376"/>
                  </a:cubicBezTo>
                  <a:cubicBezTo>
                    <a:pt x="2127" y="374"/>
                    <a:pt x="2133" y="376"/>
                    <a:pt x="2138" y="375"/>
                  </a:cubicBezTo>
                  <a:cubicBezTo>
                    <a:pt x="2142" y="374"/>
                    <a:pt x="2145" y="372"/>
                    <a:pt x="2150" y="370"/>
                  </a:cubicBezTo>
                  <a:cubicBezTo>
                    <a:pt x="2153" y="369"/>
                    <a:pt x="2157" y="368"/>
                    <a:pt x="2161" y="367"/>
                  </a:cubicBezTo>
                  <a:cubicBezTo>
                    <a:pt x="2165" y="366"/>
                    <a:pt x="2169" y="364"/>
                    <a:pt x="2172" y="363"/>
                  </a:cubicBezTo>
                  <a:cubicBezTo>
                    <a:pt x="2176" y="362"/>
                    <a:pt x="2180" y="361"/>
                    <a:pt x="2184" y="360"/>
                  </a:cubicBezTo>
                  <a:cubicBezTo>
                    <a:pt x="2195" y="358"/>
                    <a:pt x="2208" y="359"/>
                    <a:pt x="2218" y="358"/>
                  </a:cubicBezTo>
                  <a:cubicBezTo>
                    <a:pt x="2221" y="357"/>
                    <a:pt x="2224" y="355"/>
                    <a:pt x="2227" y="354"/>
                  </a:cubicBezTo>
                  <a:cubicBezTo>
                    <a:pt x="2234" y="353"/>
                    <a:pt x="2241" y="354"/>
                    <a:pt x="2246" y="352"/>
                  </a:cubicBezTo>
                  <a:cubicBezTo>
                    <a:pt x="2247" y="352"/>
                    <a:pt x="2248" y="350"/>
                    <a:pt x="2249" y="350"/>
                  </a:cubicBezTo>
                  <a:cubicBezTo>
                    <a:pt x="2250" y="350"/>
                    <a:pt x="2250" y="351"/>
                    <a:pt x="2252" y="351"/>
                  </a:cubicBezTo>
                  <a:cubicBezTo>
                    <a:pt x="2252" y="356"/>
                    <a:pt x="2255" y="358"/>
                    <a:pt x="2253" y="362"/>
                  </a:cubicBezTo>
                  <a:cubicBezTo>
                    <a:pt x="2254" y="368"/>
                    <a:pt x="2260" y="371"/>
                    <a:pt x="2261" y="377"/>
                  </a:cubicBezTo>
                  <a:close/>
                  <a:moveTo>
                    <a:pt x="2359" y="361"/>
                  </a:moveTo>
                  <a:cubicBezTo>
                    <a:pt x="2359" y="360"/>
                    <a:pt x="2360" y="360"/>
                    <a:pt x="2360" y="360"/>
                  </a:cubicBezTo>
                  <a:cubicBezTo>
                    <a:pt x="2366" y="362"/>
                    <a:pt x="2370" y="364"/>
                    <a:pt x="2378" y="365"/>
                  </a:cubicBezTo>
                  <a:cubicBezTo>
                    <a:pt x="2387" y="365"/>
                    <a:pt x="2399" y="360"/>
                    <a:pt x="2410" y="361"/>
                  </a:cubicBezTo>
                  <a:cubicBezTo>
                    <a:pt x="2417" y="362"/>
                    <a:pt x="2425" y="366"/>
                    <a:pt x="2432" y="368"/>
                  </a:cubicBezTo>
                  <a:cubicBezTo>
                    <a:pt x="2438" y="370"/>
                    <a:pt x="2444" y="371"/>
                    <a:pt x="2451" y="373"/>
                  </a:cubicBezTo>
                  <a:cubicBezTo>
                    <a:pt x="2454" y="373"/>
                    <a:pt x="2458" y="375"/>
                    <a:pt x="2462" y="376"/>
                  </a:cubicBezTo>
                  <a:cubicBezTo>
                    <a:pt x="2473" y="379"/>
                    <a:pt x="2488" y="387"/>
                    <a:pt x="2493" y="397"/>
                  </a:cubicBezTo>
                  <a:cubicBezTo>
                    <a:pt x="2497" y="404"/>
                    <a:pt x="2496" y="413"/>
                    <a:pt x="2498" y="422"/>
                  </a:cubicBezTo>
                  <a:cubicBezTo>
                    <a:pt x="2496" y="426"/>
                    <a:pt x="2493" y="429"/>
                    <a:pt x="2491" y="433"/>
                  </a:cubicBezTo>
                  <a:cubicBezTo>
                    <a:pt x="2470" y="440"/>
                    <a:pt x="2443" y="443"/>
                    <a:pt x="2424" y="436"/>
                  </a:cubicBezTo>
                  <a:cubicBezTo>
                    <a:pt x="2415" y="432"/>
                    <a:pt x="2409" y="427"/>
                    <a:pt x="2402" y="422"/>
                  </a:cubicBezTo>
                  <a:cubicBezTo>
                    <a:pt x="2397" y="419"/>
                    <a:pt x="2393" y="416"/>
                    <a:pt x="2388" y="413"/>
                  </a:cubicBezTo>
                  <a:cubicBezTo>
                    <a:pt x="2385" y="411"/>
                    <a:pt x="2383" y="408"/>
                    <a:pt x="2379" y="407"/>
                  </a:cubicBezTo>
                  <a:cubicBezTo>
                    <a:pt x="2378" y="403"/>
                    <a:pt x="2374" y="401"/>
                    <a:pt x="2372" y="398"/>
                  </a:cubicBezTo>
                  <a:cubicBezTo>
                    <a:pt x="2371" y="397"/>
                    <a:pt x="2371" y="395"/>
                    <a:pt x="2371" y="394"/>
                  </a:cubicBezTo>
                  <a:cubicBezTo>
                    <a:pt x="2370" y="394"/>
                    <a:pt x="2369" y="394"/>
                    <a:pt x="2368" y="393"/>
                  </a:cubicBezTo>
                  <a:cubicBezTo>
                    <a:pt x="2367" y="392"/>
                    <a:pt x="2367" y="389"/>
                    <a:pt x="2366" y="387"/>
                  </a:cubicBezTo>
                  <a:cubicBezTo>
                    <a:pt x="2365" y="387"/>
                    <a:pt x="2364" y="386"/>
                    <a:pt x="2364" y="385"/>
                  </a:cubicBezTo>
                  <a:cubicBezTo>
                    <a:pt x="2361" y="382"/>
                    <a:pt x="2353" y="367"/>
                    <a:pt x="2359" y="361"/>
                  </a:cubicBezTo>
                  <a:close/>
                </a:path>
              </a:pathLst>
            </a:custGeom>
            <a:solidFill>
              <a:srgbClr val="2E2C2C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7"/>
            <p:cNvSpPr>
              <a:spLocks noEditPoints="1"/>
            </p:cNvSpPr>
            <p:nvPr/>
          </p:nvSpPr>
          <p:spPr>
            <a:xfrm>
              <a:off x="42" y="43"/>
              <a:ext cx="223" cy="228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139" y="228"/>
                </a:cxn>
                <a:cxn ang="0">
                  <a:pos x="181" y="199"/>
                </a:cxn>
                <a:cxn ang="0">
                  <a:pos x="149" y="152"/>
                </a:cxn>
                <a:cxn ang="0">
                  <a:pos x="181" y="124"/>
                </a:cxn>
                <a:cxn ang="0">
                  <a:pos x="149" y="29"/>
                </a:cxn>
                <a:cxn ang="0">
                  <a:pos x="130" y="81"/>
                </a:cxn>
                <a:cxn ang="0">
                  <a:pos x="93" y="0"/>
                </a:cxn>
                <a:cxn ang="0">
                  <a:pos x="130" y="228"/>
                </a:cxn>
                <a:cxn ang="0">
                  <a:pos x="121" y="124"/>
                </a:cxn>
                <a:cxn ang="0">
                  <a:pos x="102" y="199"/>
                </a:cxn>
                <a:cxn ang="0">
                  <a:pos x="121" y="29"/>
                </a:cxn>
                <a:cxn ang="0">
                  <a:pos x="130" y="81"/>
                </a:cxn>
                <a:cxn ang="0">
                  <a:pos x="84" y="0"/>
                </a:cxn>
                <a:cxn ang="0">
                  <a:pos x="42" y="152"/>
                </a:cxn>
                <a:cxn ang="0">
                  <a:pos x="74" y="199"/>
                </a:cxn>
                <a:cxn ang="0">
                  <a:pos x="51" y="180"/>
                </a:cxn>
                <a:cxn ang="0">
                  <a:pos x="42" y="228"/>
                </a:cxn>
                <a:cxn ang="0">
                  <a:pos x="84" y="124"/>
                </a:cxn>
                <a:cxn ang="0">
                  <a:pos x="51" y="124"/>
                </a:cxn>
                <a:cxn ang="0">
                  <a:pos x="74" y="29"/>
                </a:cxn>
                <a:cxn ang="0">
                  <a:pos x="84" y="81"/>
                </a:cxn>
                <a:cxn ang="0">
                  <a:pos x="214" y="199"/>
                </a:cxn>
                <a:cxn ang="0">
                  <a:pos x="200" y="152"/>
                </a:cxn>
                <a:cxn ang="0">
                  <a:pos x="214" y="171"/>
                </a:cxn>
                <a:cxn ang="0">
                  <a:pos x="223" y="124"/>
                </a:cxn>
                <a:cxn ang="0">
                  <a:pos x="190" y="228"/>
                </a:cxn>
                <a:cxn ang="0">
                  <a:pos x="223" y="180"/>
                </a:cxn>
                <a:cxn ang="0">
                  <a:pos x="23" y="180"/>
                </a:cxn>
                <a:cxn ang="0">
                  <a:pos x="9" y="199"/>
                </a:cxn>
                <a:cxn ang="0">
                  <a:pos x="23" y="152"/>
                </a:cxn>
                <a:cxn ang="0">
                  <a:pos x="33" y="171"/>
                </a:cxn>
                <a:cxn ang="0">
                  <a:pos x="0" y="124"/>
                </a:cxn>
                <a:cxn ang="0">
                  <a:pos x="33" y="228"/>
                </a:cxn>
                <a:cxn ang="0">
                  <a:pos x="23" y="180"/>
                </a:cxn>
              </a:cxnLst>
              <a:rect l="0" t="0" r="0" b="0"/>
              <a:pathLst>
                <a:path w="542" h="542">
                  <a:moveTo>
                    <a:pt x="440" y="68"/>
                  </a:moveTo>
                  <a:lnTo>
                    <a:pt x="440" y="0"/>
                  </a:lnTo>
                  <a:lnTo>
                    <a:pt x="339" y="0"/>
                  </a:lnTo>
                  <a:lnTo>
                    <a:pt x="339" y="542"/>
                  </a:lnTo>
                  <a:lnTo>
                    <a:pt x="440" y="542"/>
                  </a:lnTo>
                  <a:lnTo>
                    <a:pt x="440" y="474"/>
                  </a:lnTo>
                  <a:lnTo>
                    <a:pt x="361" y="474"/>
                  </a:lnTo>
                  <a:lnTo>
                    <a:pt x="361" y="361"/>
                  </a:lnTo>
                  <a:lnTo>
                    <a:pt x="440" y="361"/>
                  </a:lnTo>
                  <a:lnTo>
                    <a:pt x="440" y="294"/>
                  </a:lnTo>
                  <a:lnTo>
                    <a:pt x="361" y="294"/>
                  </a:lnTo>
                  <a:lnTo>
                    <a:pt x="361" y="68"/>
                  </a:lnTo>
                  <a:lnTo>
                    <a:pt x="440" y="68"/>
                  </a:lnTo>
                  <a:close/>
                  <a:moveTo>
                    <a:pt x="316" y="192"/>
                  </a:moveTo>
                  <a:lnTo>
                    <a:pt x="316" y="0"/>
                  </a:lnTo>
                  <a:lnTo>
                    <a:pt x="226" y="0"/>
                  </a:lnTo>
                  <a:lnTo>
                    <a:pt x="226" y="542"/>
                  </a:lnTo>
                  <a:lnTo>
                    <a:pt x="316" y="542"/>
                  </a:lnTo>
                  <a:lnTo>
                    <a:pt x="316" y="294"/>
                  </a:lnTo>
                  <a:lnTo>
                    <a:pt x="294" y="294"/>
                  </a:lnTo>
                  <a:lnTo>
                    <a:pt x="294" y="474"/>
                  </a:lnTo>
                  <a:lnTo>
                    <a:pt x="248" y="474"/>
                  </a:lnTo>
                  <a:lnTo>
                    <a:pt x="248" y="68"/>
                  </a:lnTo>
                  <a:lnTo>
                    <a:pt x="294" y="68"/>
                  </a:lnTo>
                  <a:lnTo>
                    <a:pt x="294" y="192"/>
                  </a:lnTo>
                  <a:lnTo>
                    <a:pt x="316" y="192"/>
                  </a:lnTo>
                  <a:close/>
                  <a:moveTo>
                    <a:pt x="203" y="192"/>
                  </a:moveTo>
                  <a:lnTo>
                    <a:pt x="203" y="0"/>
                  </a:lnTo>
                  <a:lnTo>
                    <a:pt x="101" y="0"/>
                  </a:lnTo>
                  <a:lnTo>
                    <a:pt x="101" y="361"/>
                  </a:lnTo>
                  <a:lnTo>
                    <a:pt x="181" y="361"/>
                  </a:lnTo>
                  <a:lnTo>
                    <a:pt x="181" y="474"/>
                  </a:lnTo>
                  <a:lnTo>
                    <a:pt x="124" y="474"/>
                  </a:lnTo>
                  <a:lnTo>
                    <a:pt x="124" y="429"/>
                  </a:lnTo>
                  <a:lnTo>
                    <a:pt x="101" y="429"/>
                  </a:lnTo>
                  <a:lnTo>
                    <a:pt x="101" y="542"/>
                  </a:lnTo>
                  <a:lnTo>
                    <a:pt x="203" y="542"/>
                  </a:lnTo>
                  <a:lnTo>
                    <a:pt x="203" y="294"/>
                  </a:lnTo>
                  <a:lnTo>
                    <a:pt x="181" y="294"/>
                  </a:lnTo>
                  <a:lnTo>
                    <a:pt x="124" y="294"/>
                  </a:lnTo>
                  <a:lnTo>
                    <a:pt x="124" y="68"/>
                  </a:lnTo>
                  <a:lnTo>
                    <a:pt x="181" y="68"/>
                  </a:lnTo>
                  <a:lnTo>
                    <a:pt x="181" y="192"/>
                  </a:lnTo>
                  <a:lnTo>
                    <a:pt x="203" y="192"/>
                  </a:lnTo>
                  <a:close/>
                  <a:moveTo>
                    <a:pt x="520" y="429"/>
                  </a:moveTo>
                  <a:lnTo>
                    <a:pt x="520" y="474"/>
                  </a:lnTo>
                  <a:lnTo>
                    <a:pt x="486" y="474"/>
                  </a:lnTo>
                  <a:lnTo>
                    <a:pt x="486" y="361"/>
                  </a:lnTo>
                  <a:lnTo>
                    <a:pt x="520" y="361"/>
                  </a:lnTo>
                  <a:lnTo>
                    <a:pt x="520" y="407"/>
                  </a:lnTo>
                  <a:lnTo>
                    <a:pt x="542" y="407"/>
                  </a:lnTo>
                  <a:lnTo>
                    <a:pt x="542" y="294"/>
                  </a:lnTo>
                  <a:lnTo>
                    <a:pt x="463" y="294"/>
                  </a:lnTo>
                  <a:lnTo>
                    <a:pt x="463" y="542"/>
                  </a:lnTo>
                  <a:lnTo>
                    <a:pt x="542" y="542"/>
                  </a:lnTo>
                  <a:lnTo>
                    <a:pt x="542" y="429"/>
                  </a:lnTo>
                  <a:lnTo>
                    <a:pt x="520" y="429"/>
                  </a:lnTo>
                  <a:close/>
                  <a:moveTo>
                    <a:pt x="56" y="429"/>
                  </a:moveTo>
                  <a:lnTo>
                    <a:pt x="56" y="474"/>
                  </a:lnTo>
                  <a:lnTo>
                    <a:pt x="22" y="474"/>
                  </a:lnTo>
                  <a:lnTo>
                    <a:pt x="22" y="361"/>
                  </a:lnTo>
                  <a:lnTo>
                    <a:pt x="56" y="361"/>
                  </a:lnTo>
                  <a:lnTo>
                    <a:pt x="56" y="407"/>
                  </a:lnTo>
                  <a:lnTo>
                    <a:pt x="79" y="407"/>
                  </a:lnTo>
                  <a:lnTo>
                    <a:pt x="79" y="294"/>
                  </a:lnTo>
                  <a:lnTo>
                    <a:pt x="0" y="294"/>
                  </a:lnTo>
                  <a:lnTo>
                    <a:pt x="0" y="542"/>
                  </a:lnTo>
                  <a:lnTo>
                    <a:pt x="79" y="542"/>
                  </a:lnTo>
                  <a:lnTo>
                    <a:pt x="79" y="429"/>
                  </a:lnTo>
                  <a:lnTo>
                    <a:pt x="56" y="4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125E0-ED39-4BFE-99F6-54DC801B0B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A6683-91E5-4B4B-8E89-3437F519C12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3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4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5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7.xm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9.xml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10.xml"/><Relationship Id="rId2" Type="http://schemas.microsoft.com/office/2007/relationships/hdphoto" Target="../media/hdphoto1.wdp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11.xml"/><Relationship Id="rId2" Type="http://schemas.microsoft.com/office/2007/relationships/hdphoto" Target="../media/hdphoto2.wdp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2.xml"/><Relationship Id="rId1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3.xml"/><Relationship Id="rId1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5.xml"/><Relationship Id="rId1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17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/>
          <a:srcRect b="15345"/>
          <a:stretch>
            <a:fillRect/>
          </a:stretch>
        </p:blipFill>
        <p:spPr>
          <a:xfrm>
            <a:off x="0" y="-36512"/>
            <a:ext cx="12216288" cy="689451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986535" y="979278"/>
            <a:ext cx="10243218" cy="3923028"/>
          </a:xfrm>
          <a:prstGeom prst="rect">
            <a:avLst/>
          </a:prstGeom>
          <a:solidFill>
            <a:schemeClr val="tx1">
              <a:lumMod val="95000"/>
              <a:lumOff val="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015264" y="1114948"/>
            <a:ext cx="418576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7200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中华味道</a:t>
            </a:r>
            <a:endParaRPr lang="zh-CN" altLang="en-US" sz="7200" spc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58231" y="2293877"/>
            <a:ext cx="82998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7200" spc="3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餐饮美食</a:t>
            </a:r>
            <a:r>
              <a:rPr lang="en-US" altLang="zh-CN" sz="7200" spc="3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PPT</a:t>
            </a:r>
            <a:r>
              <a:rPr lang="zh-CN" altLang="en-US" sz="7200" spc="3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行业</a:t>
            </a:r>
            <a:endParaRPr lang="zh-CN" altLang="en-US" sz="7200" spc="3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2"/>
          <p:cNvSpPr>
            <a:spLocks noChangeArrowheads="1"/>
          </p:cNvSpPr>
          <p:nvPr/>
        </p:nvSpPr>
        <p:spPr bwMode="auto">
          <a:xfrm>
            <a:off x="3372668" y="3776982"/>
            <a:ext cx="547095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Clr>
                <a:srgbClr val="B71F22"/>
              </a:buClr>
            </a:pPr>
            <a:r>
              <a:rPr lang="zh-CN" altLang="en-US" sz="1400" spc="600" dirty="0">
                <a:solidFill>
                  <a:srgbClr val="D9D9D9"/>
                </a:solidFill>
                <a:latin typeface="+mj-ea"/>
                <a:ea typeface="+mj-ea"/>
                <a:cs typeface="Arial" panose="020B0604020202020204" pitchFamily="34" charset="0"/>
              </a:rPr>
              <a:t>酒店推介  美食展示  计划总结  餐厅策划</a:t>
            </a:r>
            <a:endParaRPr lang="zh-CN" altLang="en-US" sz="1400" spc="600" dirty="0">
              <a:solidFill>
                <a:srgbClr val="D9D9D9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294584" y="4132768"/>
            <a:ext cx="3627120" cy="369408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5"/>
          <p:cNvSpPr>
            <a:spLocks noChangeArrowheads="1"/>
          </p:cNvSpPr>
          <p:nvPr/>
        </p:nvSpPr>
        <p:spPr bwMode="auto">
          <a:xfrm>
            <a:off x="4492317" y="4209750"/>
            <a:ext cx="3231654" cy="2154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400" b="1" spc="300" dirty="0">
                <a:solidFill>
                  <a:schemeClr val="bg1"/>
                </a:solidFill>
                <a:latin typeface="+mj-ea"/>
                <a:ea typeface="+mj-ea"/>
                <a:cs typeface="宋体" panose="02010600030101010101" pitchFamily="2" charset="-122"/>
              </a:rPr>
              <a:t>汇报人：</a:t>
            </a:r>
            <a:r>
              <a:rPr lang="en-US" altLang="zh-CN" sz="1400" b="1" spc="300" dirty="0">
                <a:solidFill>
                  <a:schemeClr val="bg1"/>
                </a:solidFill>
                <a:latin typeface="+mj-ea"/>
                <a:ea typeface="+mj-ea"/>
                <a:cs typeface="宋体" panose="02010600030101010101" pitchFamily="2" charset="-122"/>
              </a:rPr>
              <a:t>XX    </a:t>
            </a:r>
            <a:r>
              <a:rPr lang="zh-CN" altLang="en-US" sz="1400" b="1" spc="300" dirty="0">
                <a:solidFill>
                  <a:schemeClr val="bg1"/>
                </a:solidFill>
                <a:latin typeface="+mj-ea"/>
                <a:ea typeface="+mj-ea"/>
                <a:cs typeface="宋体" panose="02010600030101010101" pitchFamily="2" charset="-122"/>
              </a:rPr>
              <a:t>时间：</a:t>
            </a:r>
            <a:r>
              <a:rPr lang="en-US" altLang="zh-CN" sz="1400" b="1" spc="300" dirty="0">
                <a:solidFill>
                  <a:schemeClr val="bg1"/>
                </a:solidFill>
                <a:latin typeface="+mj-ea"/>
                <a:ea typeface="+mj-ea"/>
                <a:cs typeface="宋体" panose="02010600030101010101" pitchFamily="2" charset="-122"/>
              </a:rPr>
              <a:t>2019.XX</a:t>
            </a:r>
            <a:endParaRPr lang="en-US" altLang="zh-CN" sz="1400" b="1" spc="300" dirty="0">
              <a:solidFill>
                <a:schemeClr val="bg1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9"/>
          <p:cNvSpPr txBox="1">
            <a:spLocks noChangeArrowheads="1"/>
          </p:cNvSpPr>
          <p:nvPr/>
        </p:nvSpPr>
        <p:spPr bwMode="auto">
          <a:xfrm flipH="1">
            <a:off x="-657757" y="199236"/>
            <a:ext cx="2286642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3600" b="1" kern="0" spc="10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目录 </a:t>
            </a:r>
            <a:endParaRPr lang="en-US" altLang="zh-CN" sz="3600" b="1" kern="0" spc="1000" dirty="0">
              <a:solidFill>
                <a:srgbClr val="FF0000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72411" y="248790"/>
            <a:ext cx="3905249" cy="707886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defRPr/>
            </a:pPr>
            <a:r>
              <a:rPr lang="en-US" altLang="zh-CN" sz="4000" kern="0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 </a:t>
            </a:r>
            <a:r>
              <a:rPr lang="en-US" altLang="zh-CN" kern="0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CONTENTS</a:t>
            </a:r>
            <a:endParaRPr lang="en-US" altLang="ko-KR" kern="0" spc="600" dirty="0">
              <a:solidFill>
                <a:schemeClr val="bg1">
                  <a:lumMod val="6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220212" y="1738257"/>
            <a:ext cx="3652717" cy="3658598"/>
            <a:chOff x="4389020" y="2135270"/>
            <a:chExt cx="3652717" cy="3658598"/>
          </a:xfrm>
        </p:grpSpPr>
        <p:sp>
          <p:nvSpPr>
            <p:cNvPr id="14" name="空心弧 1"/>
            <p:cNvSpPr/>
            <p:nvPr/>
          </p:nvSpPr>
          <p:spPr>
            <a:xfrm>
              <a:off x="6241848" y="2752879"/>
              <a:ext cx="1207769" cy="1180319"/>
            </a:xfrm>
            <a:custGeom>
              <a:avLst/>
              <a:gdLst/>
              <a:ahLst/>
              <a:cxnLst/>
              <a:rect l="l" t="t" r="r" b="b"/>
              <a:pathLst>
                <a:path w="978456" h="955826">
                  <a:moveTo>
                    <a:pt x="42653" y="0"/>
                  </a:moveTo>
                  <a:cubicBezTo>
                    <a:pt x="284662" y="4226"/>
                    <a:pt x="516263" y="101210"/>
                    <a:pt x="690165" y="271115"/>
                  </a:cubicBezTo>
                  <a:cubicBezTo>
                    <a:pt x="874522" y="451234"/>
                    <a:pt x="978456" y="698085"/>
                    <a:pt x="978456" y="955826"/>
                  </a:cubicBezTo>
                  <a:lnTo>
                    <a:pt x="968905" y="955826"/>
                  </a:lnTo>
                  <a:lnTo>
                    <a:pt x="926017" y="912938"/>
                  </a:lnTo>
                  <a:lnTo>
                    <a:pt x="883130" y="955825"/>
                  </a:lnTo>
                  <a:lnTo>
                    <a:pt x="876181" y="955825"/>
                  </a:lnTo>
                  <a:cubicBezTo>
                    <a:pt x="876181" y="725621"/>
                    <a:pt x="783351" y="505144"/>
                    <a:pt x="618691" y="344269"/>
                  </a:cubicBezTo>
                  <a:cubicBezTo>
                    <a:pt x="465575" y="194673"/>
                    <a:pt x="262380" y="108369"/>
                    <a:pt x="49555" y="102368"/>
                  </a:cubicBezTo>
                  <a:lnTo>
                    <a:pt x="392" y="61401"/>
                  </a:lnTo>
                  <a:lnTo>
                    <a:pt x="0" y="445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空心弧 1"/>
            <p:cNvSpPr/>
            <p:nvPr/>
          </p:nvSpPr>
          <p:spPr>
            <a:xfrm rot="16200000">
              <a:off x="5012512" y="2774446"/>
              <a:ext cx="1207769" cy="1180319"/>
            </a:xfrm>
            <a:custGeom>
              <a:avLst/>
              <a:gdLst/>
              <a:ahLst/>
              <a:cxnLst/>
              <a:rect l="l" t="t" r="r" b="b"/>
              <a:pathLst>
                <a:path w="978456" h="955826">
                  <a:moveTo>
                    <a:pt x="42653" y="0"/>
                  </a:moveTo>
                  <a:cubicBezTo>
                    <a:pt x="284662" y="4226"/>
                    <a:pt x="516263" y="101210"/>
                    <a:pt x="690165" y="271115"/>
                  </a:cubicBezTo>
                  <a:cubicBezTo>
                    <a:pt x="874522" y="451234"/>
                    <a:pt x="978456" y="698085"/>
                    <a:pt x="978456" y="955826"/>
                  </a:cubicBezTo>
                  <a:lnTo>
                    <a:pt x="968905" y="955826"/>
                  </a:lnTo>
                  <a:lnTo>
                    <a:pt x="926017" y="912938"/>
                  </a:lnTo>
                  <a:lnTo>
                    <a:pt x="883130" y="955825"/>
                  </a:lnTo>
                  <a:lnTo>
                    <a:pt x="876181" y="955825"/>
                  </a:lnTo>
                  <a:cubicBezTo>
                    <a:pt x="876181" y="725621"/>
                    <a:pt x="783351" y="505144"/>
                    <a:pt x="618691" y="344269"/>
                  </a:cubicBezTo>
                  <a:cubicBezTo>
                    <a:pt x="465575" y="194673"/>
                    <a:pt x="262380" y="108369"/>
                    <a:pt x="49555" y="102368"/>
                  </a:cubicBezTo>
                  <a:lnTo>
                    <a:pt x="392" y="61401"/>
                  </a:lnTo>
                  <a:lnTo>
                    <a:pt x="0" y="4453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空心弧 1"/>
            <p:cNvSpPr/>
            <p:nvPr/>
          </p:nvSpPr>
          <p:spPr>
            <a:xfrm rot="10800000">
              <a:off x="5024275" y="4007704"/>
              <a:ext cx="1207769" cy="1182279"/>
            </a:xfrm>
            <a:custGeom>
              <a:avLst/>
              <a:gdLst/>
              <a:ahLst/>
              <a:cxnLst/>
              <a:rect l="l" t="t" r="r" b="b"/>
              <a:pathLst>
                <a:path w="978456" h="955826">
                  <a:moveTo>
                    <a:pt x="42653" y="0"/>
                  </a:moveTo>
                  <a:cubicBezTo>
                    <a:pt x="284662" y="4226"/>
                    <a:pt x="516263" y="101210"/>
                    <a:pt x="690165" y="271115"/>
                  </a:cubicBezTo>
                  <a:cubicBezTo>
                    <a:pt x="874522" y="451234"/>
                    <a:pt x="978456" y="698085"/>
                    <a:pt x="978456" y="955826"/>
                  </a:cubicBezTo>
                  <a:lnTo>
                    <a:pt x="968905" y="955826"/>
                  </a:lnTo>
                  <a:lnTo>
                    <a:pt x="926017" y="912938"/>
                  </a:lnTo>
                  <a:lnTo>
                    <a:pt x="883130" y="955825"/>
                  </a:lnTo>
                  <a:lnTo>
                    <a:pt x="876181" y="955825"/>
                  </a:lnTo>
                  <a:cubicBezTo>
                    <a:pt x="876181" y="725621"/>
                    <a:pt x="783351" y="505144"/>
                    <a:pt x="618691" y="344269"/>
                  </a:cubicBezTo>
                  <a:cubicBezTo>
                    <a:pt x="465575" y="194673"/>
                    <a:pt x="262380" y="108369"/>
                    <a:pt x="49555" y="102368"/>
                  </a:cubicBezTo>
                  <a:lnTo>
                    <a:pt x="392" y="61401"/>
                  </a:lnTo>
                  <a:lnTo>
                    <a:pt x="0" y="445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空心弧 1"/>
            <p:cNvSpPr/>
            <p:nvPr/>
          </p:nvSpPr>
          <p:spPr>
            <a:xfrm rot="5400000">
              <a:off x="6252631" y="3994959"/>
              <a:ext cx="1209729" cy="1180319"/>
            </a:xfrm>
            <a:custGeom>
              <a:avLst/>
              <a:gdLst/>
              <a:ahLst/>
              <a:cxnLst/>
              <a:rect l="l" t="t" r="r" b="b"/>
              <a:pathLst>
                <a:path w="978456" h="955826">
                  <a:moveTo>
                    <a:pt x="42653" y="0"/>
                  </a:moveTo>
                  <a:cubicBezTo>
                    <a:pt x="284662" y="4226"/>
                    <a:pt x="516263" y="101210"/>
                    <a:pt x="690165" y="271115"/>
                  </a:cubicBezTo>
                  <a:cubicBezTo>
                    <a:pt x="874522" y="451234"/>
                    <a:pt x="978456" y="698085"/>
                    <a:pt x="978456" y="955826"/>
                  </a:cubicBezTo>
                  <a:lnTo>
                    <a:pt x="968905" y="955826"/>
                  </a:lnTo>
                  <a:lnTo>
                    <a:pt x="926017" y="912938"/>
                  </a:lnTo>
                  <a:lnTo>
                    <a:pt x="883130" y="955825"/>
                  </a:lnTo>
                  <a:lnTo>
                    <a:pt x="876181" y="955825"/>
                  </a:lnTo>
                  <a:cubicBezTo>
                    <a:pt x="876181" y="725621"/>
                    <a:pt x="783351" y="505144"/>
                    <a:pt x="618691" y="344269"/>
                  </a:cubicBezTo>
                  <a:cubicBezTo>
                    <a:pt x="465575" y="194673"/>
                    <a:pt x="262380" y="108369"/>
                    <a:pt x="49555" y="102368"/>
                  </a:cubicBezTo>
                  <a:lnTo>
                    <a:pt x="392" y="61401"/>
                  </a:lnTo>
                  <a:lnTo>
                    <a:pt x="0" y="4453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4794878" y="2582301"/>
              <a:ext cx="552907" cy="552907"/>
            </a:xfrm>
            <a:prstGeom prst="line">
              <a:avLst/>
            </a:prstGeom>
            <a:noFill/>
            <a:ln w="19050" cap="rnd">
              <a:solidFill>
                <a:srgbClr val="18171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7053562" y="4833143"/>
              <a:ext cx="576435" cy="576435"/>
            </a:xfrm>
            <a:prstGeom prst="line">
              <a:avLst/>
            </a:prstGeom>
            <a:noFill/>
            <a:ln w="19050" cap="rnd">
              <a:solidFill>
                <a:srgbClr val="18171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7053562" y="2703862"/>
              <a:ext cx="433306" cy="435267"/>
            </a:xfrm>
            <a:prstGeom prst="line">
              <a:avLst/>
            </a:prstGeom>
            <a:noFill/>
            <a:ln w="19050" cap="rnd">
              <a:solidFill>
                <a:srgbClr val="18171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4779193" y="4837064"/>
              <a:ext cx="576435" cy="576435"/>
            </a:xfrm>
            <a:prstGeom prst="line">
              <a:avLst/>
            </a:prstGeom>
            <a:noFill/>
            <a:ln w="19050" cap="rnd">
              <a:solidFill>
                <a:srgbClr val="18171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2" name="椭圆 21"/>
            <p:cNvSpPr/>
            <p:nvPr/>
          </p:nvSpPr>
          <p:spPr>
            <a:xfrm>
              <a:off x="4389020" y="2135270"/>
              <a:ext cx="635255" cy="63525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7406482" y="2166641"/>
              <a:ext cx="635255" cy="63525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7388835" y="5158613"/>
              <a:ext cx="635255" cy="63525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4396863" y="5158613"/>
              <a:ext cx="635255" cy="63525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26" name="组 7"/>
            <p:cNvGrpSpPr/>
            <p:nvPr/>
          </p:nvGrpSpPr>
          <p:grpSpPr>
            <a:xfrm>
              <a:off x="5661557" y="3214407"/>
              <a:ext cx="1229974" cy="1437581"/>
              <a:chOff x="4333875" y="882650"/>
              <a:chExt cx="996950" cy="1165225"/>
            </a:xfrm>
            <a:solidFill>
              <a:srgbClr val="FF0000"/>
            </a:solidFill>
          </p:grpSpPr>
          <p:sp>
            <p:nvSpPr>
              <p:cNvPr id="27" name="Freeform 67"/>
              <p:cNvSpPr/>
              <p:nvPr/>
            </p:nvSpPr>
            <p:spPr bwMode="auto">
              <a:xfrm>
                <a:off x="4724400" y="1838325"/>
                <a:ext cx="219075" cy="41275"/>
              </a:xfrm>
              <a:custGeom>
                <a:avLst/>
                <a:gdLst/>
                <a:ahLst/>
                <a:cxnLst>
                  <a:cxn ang="0">
                    <a:pos x="138" y="14"/>
                  </a:cxn>
                  <a:cxn ang="0">
                    <a:pos x="138" y="14"/>
                  </a:cxn>
                  <a:cxn ang="0">
                    <a:pos x="136" y="18"/>
                  </a:cxn>
                  <a:cxn ang="0">
                    <a:pos x="134" y="22"/>
                  </a:cxn>
                  <a:cxn ang="0">
                    <a:pos x="130" y="26"/>
                  </a:cxn>
                  <a:cxn ang="0">
                    <a:pos x="126" y="26"/>
                  </a:cxn>
                  <a:cxn ang="0">
                    <a:pos x="10" y="26"/>
                  </a:cxn>
                  <a:cxn ang="0">
                    <a:pos x="10" y="26"/>
                  </a:cxn>
                  <a:cxn ang="0">
                    <a:pos x="6" y="26"/>
                  </a:cxn>
                  <a:cxn ang="0">
                    <a:pos x="2" y="22"/>
                  </a:cxn>
                  <a:cxn ang="0">
                    <a:pos x="0" y="18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0" y="8"/>
                  </a:cxn>
                  <a:cxn ang="0">
                    <a:pos x="2" y="4"/>
                  </a:cxn>
                  <a:cxn ang="0">
                    <a:pos x="6" y="2"/>
                  </a:cxn>
                  <a:cxn ang="0">
                    <a:pos x="10" y="0"/>
                  </a:cxn>
                  <a:cxn ang="0">
                    <a:pos x="126" y="0"/>
                  </a:cxn>
                  <a:cxn ang="0">
                    <a:pos x="126" y="0"/>
                  </a:cxn>
                  <a:cxn ang="0">
                    <a:pos x="130" y="2"/>
                  </a:cxn>
                  <a:cxn ang="0">
                    <a:pos x="134" y="4"/>
                  </a:cxn>
                  <a:cxn ang="0">
                    <a:pos x="136" y="8"/>
                  </a:cxn>
                  <a:cxn ang="0">
                    <a:pos x="138" y="14"/>
                  </a:cxn>
                  <a:cxn ang="0">
                    <a:pos x="138" y="14"/>
                  </a:cxn>
                </a:cxnLst>
                <a:rect l="0" t="0" r="r" b="b"/>
                <a:pathLst>
                  <a:path w="138" h="26">
                    <a:moveTo>
                      <a:pt x="138" y="14"/>
                    </a:moveTo>
                    <a:lnTo>
                      <a:pt x="138" y="14"/>
                    </a:lnTo>
                    <a:lnTo>
                      <a:pt x="136" y="18"/>
                    </a:lnTo>
                    <a:lnTo>
                      <a:pt x="134" y="22"/>
                    </a:lnTo>
                    <a:lnTo>
                      <a:pt x="130" y="26"/>
                    </a:lnTo>
                    <a:lnTo>
                      <a:pt x="126" y="26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6" y="26"/>
                    </a:lnTo>
                    <a:lnTo>
                      <a:pt x="2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6" y="2"/>
                    </a:lnTo>
                    <a:lnTo>
                      <a:pt x="10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30" y="2"/>
                    </a:lnTo>
                    <a:lnTo>
                      <a:pt x="134" y="4"/>
                    </a:lnTo>
                    <a:lnTo>
                      <a:pt x="136" y="8"/>
                    </a:lnTo>
                    <a:lnTo>
                      <a:pt x="138" y="14"/>
                    </a:lnTo>
                    <a:lnTo>
                      <a:pt x="138" y="1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u="sng"/>
              </a:p>
            </p:txBody>
          </p:sp>
          <p:sp>
            <p:nvSpPr>
              <p:cNvPr id="28" name="Freeform 68"/>
              <p:cNvSpPr/>
              <p:nvPr/>
            </p:nvSpPr>
            <p:spPr bwMode="auto">
              <a:xfrm>
                <a:off x="4724400" y="1898650"/>
                <a:ext cx="219075" cy="41275"/>
              </a:xfrm>
              <a:custGeom>
                <a:avLst/>
                <a:gdLst/>
                <a:ahLst/>
                <a:cxnLst>
                  <a:cxn ang="0">
                    <a:pos x="138" y="14"/>
                  </a:cxn>
                  <a:cxn ang="0">
                    <a:pos x="138" y="14"/>
                  </a:cxn>
                  <a:cxn ang="0">
                    <a:pos x="136" y="18"/>
                  </a:cxn>
                  <a:cxn ang="0">
                    <a:pos x="134" y="22"/>
                  </a:cxn>
                  <a:cxn ang="0">
                    <a:pos x="130" y="24"/>
                  </a:cxn>
                  <a:cxn ang="0">
                    <a:pos x="126" y="26"/>
                  </a:cxn>
                  <a:cxn ang="0">
                    <a:pos x="10" y="26"/>
                  </a:cxn>
                  <a:cxn ang="0">
                    <a:pos x="10" y="26"/>
                  </a:cxn>
                  <a:cxn ang="0">
                    <a:pos x="6" y="24"/>
                  </a:cxn>
                  <a:cxn ang="0">
                    <a:pos x="2" y="22"/>
                  </a:cxn>
                  <a:cxn ang="0">
                    <a:pos x="0" y="18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0" y="8"/>
                  </a:cxn>
                  <a:cxn ang="0">
                    <a:pos x="2" y="4"/>
                  </a:cxn>
                  <a:cxn ang="0">
                    <a:pos x="6" y="2"/>
                  </a:cxn>
                  <a:cxn ang="0">
                    <a:pos x="10" y="0"/>
                  </a:cxn>
                  <a:cxn ang="0">
                    <a:pos x="126" y="0"/>
                  </a:cxn>
                  <a:cxn ang="0">
                    <a:pos x="126" y="0"/>
                  </a:cxn>
                  <a:cxn ang="0">
                    <a:pos x="130" y="2"/>
                  </a:cxn>
                  <a:cxn ang="0">
                    <a:pos x="134" y="4"/>
                  </a:cxn>
                  <a:cxn ang="0">
                    <a:pos x="136" y="8"/>
                  </a:cxn>
                  <a:cxn ang="0">
                    <a:pos x="138" y="14"/>
                  </a:cxn>
                  <a:cxn ang="0">
                    <a:pos x="138" y="14"/>
                  </a:cxn>
                </a:cxnLst>
                <a:rect l="0" t="0" r="r" b="b"/>
                <a:pathLst>
                  <a:path w="138" h="26">
                    <a:moveTo>
                      <a:pt x="138" y="14"/>
                    </a:moveTo>
                    <a:lnTo>
                      <a:pt x="138" y="14"/>
                    </a:lnTo>
                    <a:lnTo>
                      <a:pt x="136" y="18"/>
                    </a:lnTo>
                    <a:lnTo>
                      <a:pt x="134" y="22"/>
                    </a:lnTo>
                    <a:lnTo>
                      <a:pt x="130" y="24"/>
                    </a:lnTo>
                    <a:lnTo>
                      <a:pt x="126" y="26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6" y="24"/>
                    </a:lnTo>
                    <a:lnTo>
                      <a:pt x="2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6" y="2"/>
                    </a:lnTo>
                    <a:lnTo>
                      <a:pt x="10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30" y="2"/>
                    </a:lnTo>
                    <a:lnTo>
                      <a:pt x="134" y="4"/>
                    </a:lnTo>
                    <a:lnTo>
                      <a:pt x="136" y="8"/>
                    </a:lnTo>
                    <a:lnTo>
                      <a:pt x="138" y="14"/>
                    </a:lnTo>
                    <a:lnTo>
                      <a:pt x="138" y="1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u="sng"/>
              </a:p>
            </p:txBody>
          </p:sp>
          <p:sp>
            <p:nvSpPr>
              <p:cNvPr id="29" name="Freeform 69"/>
              <p:cNvSpPr/>
              <p:nvPr/>
            </p:nvSpPr>
            <p:spPr bwMode="auto">
              <a:xfrm>
                <a:off x="4724400" y="1958975"/>
                <a:ext cx="219075" cy="41275"/>
              </a:xfrm>
              <a:custGeom>
                <a:avLst/>
                <a:gdLst/>
                <a:ahLst/>
                <a:cxnLst>
                  <a:cxn ang="0">
                    <a:pos x="138" y="12"/>
                  </a:cxn>
                  <a:cxn ang="0">
                    <a:pos x="138" y="12"/>
                  </a:cxn>
                  <a:cxn ang="0">
                    <a:pos x="136" y="18"/>
                  </a:cxn>
                  <a:cxn ang="0">
                    <a:pos x="134" y="22"/>
                  </a:cxn>
                  <a:cxn ang="0">
                    <a:pos x="130" y="24"/>
                  </a:cxn>
                  <a:cxn ang="0">
                    <a:pos x="126" y="26"/>
                  </a:cxn>
                  <a:cxn ang="0">
                    <a:pos x="10" y="26"/>
                  </a:cxn>
                  <a:cxn ang="0">
                    <a:pos x="10" y="26"/>
                  </a:cxn>
                  <a:cxn ang="0">
                    <a:pos x="6" y="24"/>
                  </a:cxn>
                  <a:cxn ang="0">
                    <a:pos x="2" y="22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8"/>
                  </a:cxn>
                  <a:cxn ang="0">
                    <a:pos x="2" y="4"/>
                  </a:cxn>
                  <a:cxn ang="0">
                    <a:pos x="6" y="2"/>
                  </a:cxn>
                  <a:cxn ang="0">
                    <a:pos x="10" y="0"/>
                  </a:cxn>
                  <a:cxn ang="0">
                    <a:pos x="126" y="0"/>
                  </a:cxn>
                  <a:cxn ang="0">
                    <a:pos x="126" y="0"/>
                  </a:cxn>
                  <a:cxn ang="0">
                    <a:pos x="130" y="2"/>
                  </a:cxn>
                  <a:cxn ang="0">
                    <a:pos x="134" y="4"/>
                  </a:cxn>
                  <a:cxn ang="0">
                    <a:pos x="136" y="8"/>
                  </a:cxn>
                  <a:cxn ang="0">
                    <a:pos x="138" y="12"/>
                  </a:cxn>
                  <a:cxn ang="0">
                    <a:pos x="138" y="12"/>
                  </a:cxn>
                </a:cxnLst>
                <a:rect l="0" t="0" r="r" b="b"/>
                <a:pathLst>
                  <a:path w="138" h="26">
                    <a:moveTo>
                      <a:pt x="138" y="12"/>
                    </a:moveTo>
                    <a:lnTo>
                      <a:pt x="138" y="12"/>
                    </a:lnTo>
                    <a:lnTo>
                      <a:pt x="136" y="18"/>
                    </a:lnTo>
                    <a:lnTo>
                      <a:pt x="134" y="22"/>
                    </a:lnTo>
                    <a:lnTo>
                      <a:pt x="130" y="24"/>
                    </a:lnTo>
                    <a:lnTo>
                      <a:pt x="126" y="26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6" y="24"/>
                    </a:lnTo>
                    <a:lnTo>
                      <a:pt x="2" y="22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6" y="2"/>
                    </a:lnTo>
                    <a:lnTo>
                      <a:pt x="10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30" y="2"/>
                    </a:lnTo>
                    <a:lnTo>
                      <a:pt x="134" y="4"/>
                    </a:lnTo>
                    <a:lnTo>
                      <a:pt x="136" y="8"/>
                    </a:lnTo>
                    <a:lnTo>
                      <a:pt x="138" y="12"/>
                    </a:lnTo>
                    <a:lnTo>
                      <a:pt x="138" y="1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u="sng"/>
              </a:p>
            </p:txBody>
          </p:sp>
          <p:sp>
            <p:nvSpPr>
              <p:cNvPr id="30" name="Freeform 70"/>
              <p:cNvSpPr/>
              <p:nvPr/>
            </p:nvSpPr>
            <p:spPr bwMode="auto">
              <a:xfrm>
                <a:off x="4772025" y="2019300"/>
                <a:ext cx="120650" cy="285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2" y="12"/>
                  </a:cxn>
                  <a:cxn ang="0">
                    <a:pos x="6" y="16"/>
                  </a:cxn>
                  <a:cxn ang="0">
                    <a:pos x="10" y="18"/>
                  </a:cxn>
                  <a:cxn ang="0">
                    <a:pos x="18" y="18"/>
                  </a:cxn>
                  <a:cxn ang="0">
                    <a:pos x="58" y="18"/>
                  </a:cxn>
                  <a:cxn ang="0">
                    <a:pos x="58" y="18"/>
                  </a:cxn>
                  <a:cxn ang="0">
                    <a:pos x="66" y="18"/>
                  </a:cxn>
                  <a:cxn ang="0">
                    <a:pos x="70" y="16"/>
                  </a:cxn>
                  <a:cxn ang="0">
                    <a:pos x="74" y="12"/>
                  </a:cxn>
                  <a:cxn ang="0">
                    <a:pos x="76" y="6"/>
                  </a:cxn>
                  <a:cxn ang="0">
                    <a:pos x="76" y="0"/>
                  </a:cxn>
                  <a:cxn ang="0">
                    <a:pos x="0" y="0"/>
                  </a:cxn>
                </a:cxnLst>
                <a:rect l="0" t="0" r="r" b="b"/>
                <a:pathLst>
                  <a:path w="76" h="18">
                    <a:moveTo>
                      <a:pt x="0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2" y="12"/>
                    </a:lnTo>
                    <a:lnTo>
                      <a:pt x="6" y="16"/>
                    </a:lnTo>
                    <a:lnTo>
                      <a:pt x="10" y="18"/>
                    </a:lnTo>
                    <a:lnTo>
                      <a:pt x="18" y="18"/>
                    </a:lnTo>
                    <a:lnTo>
                      <a:pt x="58" y="18"/>
                    </a:lnTo>
                    <a:lnTo>
                      <a:pt x="58" y="18"/>
                    </a:lnTo>
                    <a:lnTo>
                      <a:pt x="66" y="18"/>
                    </a:lnTo>
                    <a:lnTo>
                      <a:pt x="70" y="16"/>
                    </a:lnTo>
                    <a:lnTo>
                      <a:pt x="74" y="12"/>
                    </a:lnTo>
                    <a:lnTo>
                      <a:pt x="76" y="6"/>
                    </a:lnTo>
                    <a:lnTo>
                      <a:pt x="7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u="sng"/>
              </a:p>
            </p:txBody>
          </p:sp>
          <p:sp>
            <p:nvSpPr>
              <p:cNvPr id="31" name="Freeform 71"/>
              <p:cNvSpPr>
                <a:spLocks noEditPoints="1"/>
              </p:cNvSpPr>
              <p:nvPr/>
            </p:nvSpPr>
            <p:spPr bwMode="auto">
              <a:xfrm>
                <a:off x="4514850" y="1063625"/>
                <a:ext cx="635000" cy="755650"/>
              </a:xfrm>
              <a:custGeom>
                <a:avLst/>
                <a:gdLst/>
                <a:ahLst/>
                <a:cxnLst>
                  <a:cxn ang="0">
                    <a:pos x="342" y="58"/>
                  </a:cxn>
                  <a:cxn ang="0">
                    <a:pos x="312" y="34"/>
                  </a:cxn>
                  <a:cxn ang="0">
                    <a:pos x="278" y="16"/>
                  </a:cxn>
                  <a:cxn ang="0">
                    <a:pos x="240" y="4"/>
                  </a:cxn>
                  <a:cxn ang="0">
                    <a:pos x="200" y="0"/>
                  </a:cxn>
                  <a:cxn ang="0">
                    <a:pos x="180" y="0"/>
                  </a:cxn>
                  <a:cxn ang="0">
                    <a:pos x="140" y="8"/>
                  </a:cxn>
                  <a:cxn ang="0">
                    <a:pos x="104" y="24"/>
                  </a:cxn>
                  <a:cxn ang="0">
                    <a:pos x="72" y="46"/>
                  </a:cxn>
                  <a:cxn ang="0">
                    <a:pos x="58" y="58"/>
                  </a:cxn>
                  <a:cxn ang="0">
                    <a:pos x="34" y="88"/>
                  </a:cxn>
                  <a:cxn ang="0">
                    <a:pos x="16" y="122"/>
                  </a:cxn>
                  <a:cxn ang="0">
                    <a:pos x="4" y="160"/>
                  </a:cxn>
                  <a:cxn ang="0">
                    <a:pos x="0" y="200"/>
                  </a:cxn>
                  <a:cxn ang="0">
                    <a:pos x="0" y="214"/>
                  </a:cxn>
                  <a:cxn ang="0">
                    <a:pos x="10" y="254"/>
                  </a:cxn>
                  <a:cxn ang="0">
                    <a:pos x="34" y="306"/>
                  </a:cxn>
                  <a:cxn ang="0">
                    <a:pos x="66" y="354"/>
                  </a:cxn>
                  <a:cxn ang="0">
                    <a:pos x="100" y="402"/>
                  </a:cxn>
                  <a:cxn ang="0">
                    <a:pos x="124" y="444"/>
                  </a:cxn>
                  <a:cxn ang="0">
                    <a:pos x="138" y="470"/>
                  </a:cxn>
                  <a:cxn ang="0">
                    <a:pos x="142" y="474"/>
                  </a:cxn>
                  <a:cxn ang="0">
                    <a:pos x="150" y="476"/>
                  </a:cxn>
                  <a:cxn ang="0">
                    <a:pos x="250" y="476"/>
                  </a:cxn>
                  <a:cxn ang="0">
                    <a:pos x="258" y="474"/>
                  </a:cxn>
                  <a:cxn ang="0">
                    <a:pos x="262" y="470"/>
                  </a:cxn>
                  <a:cxn ang="0">
                    <a:pos x="276" y="444"/>
                  </a:cxn>
                  <a:cxn ang="0">
                    <a:pos x="300" y="402"/>
                  </a:cxn>
                  <a:cxn ang="0">
                    <a:pos x="334" y="354"/>
                  </a:cxn>
                  <a:cxn ang="0">
                    <a:pos x="366" y="306"/>
                  </a:cxn>
                  <a:cxn ang="0">
                    <a:pos x="392" y="254"/>
                  </a:cxn>
                  <a:cxn ang="0">
                    <a:pos x="400" y="214"/>
                  </a:cxn>
                  <a:cxn ang="0">
                    <a:pos x="400" y="200"/>
                  </a:cxn>
                  <a:cxn ang="0">
                    <a:pos x="396" y="160"/>
                  </a:cxn>
                  <a:cxn ang="0">
                    <a:pos x="386" y="122"/>
                  </a:cxn>
                  <a:cxn ang="0">
                    <a:pos x="366" y="88"/>
                  </a:cxn>
                  <a:cxn ang="0">
                    <a:pos x="342" y="58"/>
                  </a:cxn>
                  <a:cxn ang="0">
                    <a:pos x="200" y="38"/>
                  </a:cxn>
                  <a:cxn ang="0">
                    <a:pos x="220" y="40"/>
                  </a:cxn>
                  <a:cxn ang="0">
                    <a:pos x="254" y="50"/>
                  </a:cxn>
                  <a:cxn ang="0">
                    <a:pos x="282" y="62"/>
                  </a:cxn>
                  <a:cxn ang="0">
                    <a:pos x="314" y="88"/>
                  </a:cxn>
                  <a:cxn ang="0">
                    <a:pos x="322" y="98"/>
                  </a:cxn>
                  <a:cxn ang="0">
                    <a:pos x="338" y="120"/>
                  </a:cxn>
                  <a:cxn ang="0">
                    <a:pos x="352" y="150"/>
                  </a:cxn>
                  <a:cxn ang="0">
                    <a:pos x="360" y="182"/>
                  </a:cxn>
                  <a:cxn ang="0">
                    <a:pos x="364" y="200"/>
                  </a:cxn>
                  <a:cxn ang="0">
                    <a:pos x="346" y="164"/>
                  </a:cxn>
                  <a:cxn ang="0">
                    <a:pos x="314" y="116"/>
                  </a:cxn>
                  <a:cxn ang="0">
                    <a:pos x="300" y="100"/>
                  </a:cxn>
                  <a:cxn ang="0">
                    <a:pos x="270" y="76"/>
                  </a:cxn>
                  <a:cxn ang="0">
                    <a:pos x="210" y="42"/>
                  </a:cxn>
                  <a:cxn ang="0">
                    <a:pos x="200" y="38"/>
                  </a:cxn>
                </a:cxnLst>
                <a:rect l="0" t="0" r="r" b="b"/>
                <a:pathLst>
                  <a:path w="400" h="476">
                    <a:moveTo>
                      <a:pt x="342" y="58"/>
                    </a:moveTo>
                    <a:lnTo>
                      <a:pt x="342" y="58"/>
                    </a:lnTo>
                    <a:lnTo>
                      <a:pt x="328" y="46"/>
                    </a:lnTo>
                    <a:lnTo>
                      <a:pt x="312" y="34"/>
                    </a:lnTo>
                    <a:lnTo>
                      <a:pt x="296" y="24"/>
                    </a:lnTo>
                    <a:lnTo>
                      <a:pt x="278" y="16"/>
                    </a:lnTo>
                    <a:lnTo>
                      <a:pt x="260" y="8"/>
                    </a:lnTo>
                    <a:lnTo>
                      <a:pt x="240" y="4"/>
                    </a:lnTo>
                    <a:lnTo>
                      <a:pt x="220" y="0"/>
                    </a:lnTo>
                    <a:lnTo>
                      <a:pt x="200" y="0"/>
                    </a:lnTo>
                    <a:lnTo>
                      <a:pt x="200" y="0"/>
                    </a:lnTo>
                    <a:lnTo>
                      <a:pt x="180" y="0"/>
                    </a:lnTo>
                    <a:lnTo>
                      <a:pt x="160" y="4"/>
                    </a:lnTo>
                    <a:lnTo>
                      <a:pt x="140" y="8"/>
                    </a:lnTo>
                    <a:lnTo>
                      <a:pt x="122" y="16"/>
                    </a:lnTo>
                    <a:lnTo>
                      <a:pt x="104" y="24"/>
                    </a:lnTo>
                    <a:lnTo>
                      <a:pt x="88" y="34"/>
                    </a:lnTo>
                    <a:lnTo>
                      <a:pt x="72" y="46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46" y="72"/>
                    </a:lnTo>
                    <a:lnTo>
                      <a:pt x="34" y="88"/>
                    </a:lnTo>
                    <a:lnTo>
                      <a:pt x="24" y="104"/>
                    </a:lnTo>
                    <a:lnTo>
                      <a:pt x="16" y="122"/>
                    </a:lnTo>
                    <a:lnTo>
                      <a:pt x="8" y="140"/>
                    </a:lnTo>
                    <a:lnTo>
                      <a:pt x="4" y="160"/>
                    </a:lnTo>
                    <a:lnTo>
                      <a:pt x="0" y="180"/>
                    </a:lnTo>
                    <a:lnTo>
                      <a:pt x="0" y="200"/>
                    </a:lnTo>
                    <a:lnTo>
                      <a:pt x="0" y="200"/>
                    </a:lnTo>
                    <a:lnTo>
                      <a:pt x="0" y="214"/>
                    </a:lnTo>
                    <a:lnTo>
                      <a:pt x="2" y="228"/>
                    </a:lnTo>
                    <a:lnTo>
                      <a:pt x="10" y="254"/>
                    </a:lnTo>
                    <a:lnTo>
                      <a:pt x="20" y="280"/>
                    </a:lnTo>
                    <a:lnTo>
                      <a:pt x="34" y="306"/>
                    </a:lnTo>
                    <a:lnTo>
                      <a:pt x="50" y="330"/>
                    </a:lnTo>
                    <a:lnTo>
                      <a:pt x="66" y="354"/>
                    </a:lnTo>
                    <a:lnTo>
                      <a:pt x="100" y="402"/>
                    </a:lnTo>
                    <a:lnTo>
                      <a:pt x="100" y="402"/>
                    </a:lnTo>
                    <a:lnTo>
                      <a:pt x="114" y="424"/>
                    </a:lnTo>
                    <a:lnTo>
                      <a:pt x="124" y="444"/>
                    </a:lnTo>
                    <a:lnTo>
                      <a:pt x="132" y="462"/>
                    </a:lnTo>
                    <a:lnTo>
                      <a:pt x="138" y="470"/>
                    </a:lnTo>
                    <a:lnTo>
                      <a:pt x="138" y="470"/>
                    </a:lnTo>
                    <a:lnTo>
                      <a:pt x="142" y="474"/>
                    </a:lnTo>
                    <a:lnTo>
                      <a:pt x="146" y="476"/>
                    </a:lnTo>
                    <a:lnTo>
                      <a:pt x="150" y="476"/>
                    </a:lnTo>
                    <a:lnTo>
                      <a:pt x="250" y="476"/>
                    </a:lnTo>
                    <a:lnTo>
                      <a:pt x="250" y="476"/>
                    </a:lnTo>
                    <a:lnTo>
                      <a:pt x="254" y="476"/>
                    </a:lnTo>
                    <a:lnTo>
                      <a:pt x="258" y="474"/>
                    </a:lnTo>
                    <a:lnTo>
                      <a:pt x="262" y="470"/>
                    </a:lnTo>
                    <a:lnTo>
                      <a:pt x="262" y="470"/>
                    </a:lnTo>
                    <a:lnTo>
                      <a:pt x="268" y="462"/>
                    </a:lnTo>
                    <a:lnTo>
                      <a:pt x="276" y="444"/>
                    </a:lnTo>
                    <a:lnTo>
                      <a:pt x="286" y="424"/>
                    </a:lnTo>
                    <a:lnTo>
                      <a:pt x="300" y="402"/>
                    </a:lnTo>
                    <a:lnTo>
                      <a:pt x="300" y="402"/>
                    </a:lnTo>
                    <a:lnTo>
                      <a:pt x="334" y="354"/>
                    </a:lnTo>
                    <a:lnTo>
                      <a:pt x="350" y="330"/>
                    </a:lnTo>
                    <a:lnTo>
                      <a:pt x="366" y="306"/>
                    </a:lnTo>
                    <a:lnTo>
                      <a:pt x="380" y="280"/>
                    </a:lnTo>
                    <a:lnTo>
                      <a:pt x="392" y="254"/>
                    </a:lnTo>
                    <a:lnTo>
                      <a:pt x="398" y="228"/>
                    </a:lnTo>
                    <a:lnTo>
                      <a:pt x="400" y="214"/>
                    </a:lnTo>
                    <a:lnTo>
                      <a:pt x="400" y="200"/>
                    </a:lnTo>
                    <a:lnTo>
                      <a:pt x="400" y="200"/>
                    </a:lnTo>
                    <a:lnTo>
                      <a:pt x="400" y="180"/>
                    </a:lnTo>
                    <a:lnTo>
                      <a:pt x="396" y="160"/>
                    </a:lnTo>
                    <a:lnTo>
                      <a:pt x="392" y="140"/>
                    </a:lnTo>
                    <a:lnTo>
                      <a:pt x="386" y="122"/>
                    </a:lnTo>
                    <a:lnTo>
                      <a:pt x="376" y="104"/>
                    </a:lnTo>
                    <a:lnTo>
                      <a:pt x="366" y="88"/>
                    </a:lnTo>
                    <a:lnTo>
                      <a:pt x="356" y="72"/>
                    </a:lnTo>
                    <a:lnTo>
                      <a:pt x="342" y="58"/>
                    </a:lnTo>
                    <a:lnTo>
                      <a:pt x="342" y="58"/>
                    </a:lnTo>
                    <a:close/>
                    <a:moveTo>
                      <a:pt x="200" y="38"/>
                    </a:moveTo>
                    <a:lnTo>
                      <a:pt x="200" y="38"/>
                    </a:lnTo>
                    <a:lnTo>
                      <a:pt x="220" y="40"/>
                    </a:lnTo>
                    <a:lnTo>
                      <a:pt x="238" y="44"/>
                    </a:lnTo>
                    <a:lnTo>
                      <a:pt x="254" y="50"/>
                    </a:lnTo>
                    <a:lnTo>
                      <a:pt x="268" y="56"/>
                    </a:lnTo>
                    <a:lnTo>
                      <a:pt x="282" y="62"/>
                    </a:lnTo>
                    <a:lnTo>
                      <a:pt x="292" y="70"/>
                    </a:lnTo>
                    <a:lnTo>
                      <a:pt x="314" y="88"/>
                    </a:lnTo>
                    <a:lnTo>
                      <a:pt x="314" y="88"/>
                    </a:lnTo>
                    <a:lnTo>
                      <a:pt x="322" y="98"/>
                    </a:lnTo>
                    <a:lnTo>
                      <a:pt x="330" y="108"/>
                    </a:lnTo>
                    <a:lnTo>
                      <a:pt x="338" y="120"/>
                    </a:lnTo>
                    <a:lnTo>
                      <a:pt x="346" y="134"/>
                    </a:lnTo>
                    <a:lnTo>
                      <a:pt x="352" y="150"/>
                    </a:lnTo>
                    <a:lnTo>
                      <a:pt x="356" y="166"/>
                    </a:lnTo>
                    <a:lnTo>
                      <a:pt x="360" y="182"/>
                    </a:lnTo>
                    <a:lnTo>
                      <a:pt x="364" y="200"/>
                    </a:lnTo>
                    <a:lnTo>
                      <a:pt x="364" y="200"/>
                    </a:lnTo>
                    <a:lnTo>
                      <a:pt x="358" y="190"/>
                    </a:lnTo>
                    <a:lnTo>
                      <a:pt x="346" y="164"/>
                    </a:lnTo>
                    <a:lnTo>
                      <a:pt x="326" y="132"/>
                    </a:lnTo>
                    <a:lnTo>
                      <a:pt x="314" y="116"/>
                    </a:lnTo>
                    <a:lnTo>
                      <a:pt x="300" y="100"/>
                    </a:lnTo>
                    <a:lnTo>
                      <a:pt x="300" y="100"/>
                    </a:lnTo>
                    <a:lnTo>
                      <a:pt x="286" y="88"/>
                    </a:lnTo>
                    <a:lnTo>
                      <a:pt x="270" y="76"/>
                    </a:lnTo>
                    <a:lnTo>
                      <a:pt x="238" y="56"/>
                    </a:lnTo>
                    <a:lnTo>
                      <a:pt x="210" y="42"/>
                    </a:lnTo>
                    <a:lnTo>
                      <a:pt x="200" y="38"/>
                    </a:lnTo>
                    <a:lnTo>
                      <a:pt x="200" y="3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u="sng"/>
              </a:p>
            </p:txBody>
          </p:sp>
          <p:sp>
            <p:nvSpPr>
              <p:cNvPr id="32" name="Freeform 72"/>
              <p:cNvSpPr/>
              <p:nvPr/>
            </p:nvSpPr>
            <p:spPr bwMode="auto">
              <a:xfrm>
                <a:off x="4810125" y="882650"/>
                <a:ext cx="41275" cy="12065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4" y="0"/>
                  </a:cxn>
                  <a:cxn ang="0">
                    <a:pos x="8" y="0"/>
                  </a:cxn>
                  <a:cxn ang="0">
                    <a:pos x="4" y="4"/>
                  </a:cxn>
                  <a:cxn ang="0">
                    <a:pos x="2" y="6"/>
                  </a:cxn>
                  <a:cxn ang="0">
                    <a:pos x="0" y="12"/>
                  </a:cxn>
                  <a:cxn ang="0">
                    <a:pos x="0" y="38"/>
                  </a:cxn>
                  <a:cxn ang="0">
                    <a:pos x="0" y="64"/>
                  </a:cxn>
                  <a:cxn ang="0">
                    <a:pos x="0" y="64"/>
                  </a:cxn>
                  <a:cxn ang="0">
                    <a:pos x="2" y="68"/>
                  </a:cxn>
                  <a:cxn ang="0">
                    <a:pos x="4" y="72"/>
                  </a:cxn>
                  <a:cxn ang="0">
                    <a:pos x="8" y="74"/>
                  </a:cxn>
                  <a:cxn ang="0">
                    <a:pos x="14" y="76"/>
                  </a:cxn>
                  <a:cxn ang="0">
                    <a:pos x="14" y="76"/>
                  </a:cxn>
                  <a:cxn ang="0">
                    <a:pos x="18" y="74"/>
                  </a:cxn>
                  <a:cxn ang="0">
                    <a:pos x="22" y="72"/>
                  </a:cxn>
                  <a:cxn ang="0">
                    <a:pos x="26" y="68"/>
                  </a:cxn>
                  <a:cxn ang="0">
                    <a:pos x="26" y="64"/>
                  </a:cxn>
                  <a:cxn ang="0">
                    <a:pos x="26" y="38"/>
                  </a:cxn>
                  <a:cxn ang="0">
                    <a:pos x="26" y="12"/>
                  </a:cxn>
                  <a:cxn ang="0">
                    <a:pos x="26" y="12"/>
                  </a:cxn>
                  <a:cxn ang="0">
                    <a:pos x="26" y="6"/>
                  </a:cxn>
                  <a:cxn ang="0">
                    <a:pos x="22" y="4"/>
                  </a:cxn>
                  <a:cxn ang="0">
                    <a:pos x="18" y="0"/>
                  </a:cxn>
                  <a:cxn ang="0">
                    <a:pos x="14" y="0"/>
                  </a:cxn>
                  <a:cxn ang="0">
                    <a:pos x="14" y="0"/>
                  </a:cxn>
                </a:cxnLst>
                <a:rect l="0" t="0" r="r" b="b"/>
                <a:pathLst>
                  <a:path w="26" h="76">
                    <a:moveTo>
                      <a:pt x="14" y="0"/>
                    </a:moveTo>
                    <a:lnTo>
                      <a:pt x="14" y="0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2" y="6"/>
                    </a:lnTo>
                    <a:lnTo>
                      <a:pt x="0" y="12"/>
                    </a:lnTo>
                    <a:lnTo>
                      <a:pt x="0" y="38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2" y="68"/>
                    </a:lnTo>
                    <a:lnTo>
                      <a:pt x="4" y="72"/>
                    </a:lnTo>
                    <a:lnTo>
                      <a:pt x="8" y="74"/>
                    </a:lnTo>
                    <a:lnTo>
                      <a:pt x="14" y="76"/>
                    </a:lnTo>
                    <a:lnTo>
                      <a:pt x="14" y="76"/>
                    </a:lnTo>
                    <a:lnTo>
                      <a:pt x="18" y="74"/>
                    </a:lnTo>
                    <a:lnTo>
                      <a:pt x="22" y="72"/>
                    </a:lnTo>
                    <a:lnTo>
                      <a:pt x="26" y="68"/>
                    </a:lnTo>
                    <a:lnTo>
                      <a:pt x="26" y="64"/>
                    </a:lnTo>
                    <a:lnTo>
                      <a:pt x="26" y="38"/>
                    </a:lnTo>
                    <a:lnTo>
                      <a:pt x="26" y="12"/>
                    </a:lnTo>
                    <a:lnTo>
                      <a:pt x="26" y="12"/>
                    </a:lnTo>
                    <a:lnTo>
                      <a:pt x="26" y="6"/>
                    </a:lnTo>
                    <a:lnTo>
                      <a:pt x="22" y="4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u="sng"/>
              </a:p>
            </p:txBody>
          </p:sp>
          <p:sp>
            <p:nvSpPr>
              <p:cNvPr id="33" name="Freeform 73"/>
              <p:cNvSpPr/>
              <p:nvPr/>
            </p:nvSpPr>
            <p:spPr bwMode="auto">
              <a:xfrm>
                <a:off x="5010150" y="946150"/>
                <a:ext cx="79375" cy="107950"/>
              </a:xfrm>
              <a:custGeom>
                <a:avLst/>
                <a:gdLst/>
                <a:ahLst/>
                <a:cxnLst>
                  <a:cxn ang="0">
                    <a:pos x="44" y="2"/>
                  </a:cxn>
                  <a:cxn ang="0">
                    <a:pos x="44" y="2"/>
                  </a:cxn>
                  <a:cxn ang="0">
                    <a:pos x="40" y="0"/>
                  </a:cxn>
                  <a:cxn ang="0">
                    <a:pos x="34" y="0"/>
                  </a:cxn>
                  <a:cxn ang="0">
                    <a:pos x="30" y="2"/>
                  </a:cxn>
                  <a:cxn ang="0">
                    <a:pos x="28" y="6"/>
                  </a:cxn>
                  <a:cxn ang="0">
                    <a:pos x="14" y="28"/>
                  </a:cxn>
                  <a:cxn ang="0">
                    <a:pos x="2" y="50"/>
                  </a:cxn>
                  <a:cxn ang="0">
                    <a:pos x="2" y="50"/>
                  </a:cxn>
                  <a:cxn ang="0">
                    <a:pos x="0" y="56"/>
                  </a:cxn>
                  <a:cxn ang="0">
                    <a:pos x="0" y="60"/>
                  </a:cxn>
                  <a:cxn ang="0">
                    <a:pos x="2" y="64"/>
                  </a:cxn>
                  <a:cxn ang="0">
                    <a:pos x="6" y="68"/>
                  </a:cxn>
                  <a:cxn ang="0">
                    <a:pos x="6" y="68"/>
                  </a:cxn>
                  <a:cxn ang="0">
                    <a:pos x="12" y="68"/>
                  </a:cxn>
                  <a:cxn ang="0">
                    <a:pos x="16" y="68"/>
                  </a:cxn>
                  <a:cxn ang="0">
                    <a:pos x="20" y="66"/>
                  </a:cxn>
                  <a:cxn ang="0">
                    <a:pos x="24" y="64"/>
                  </a:cxn>
                  <a:cxn ang="0">
                    <a:pos x="36" y="40"/>
                  </a:cxn>
                  <a:cxn ang="0">
                    <a:pos x="50" y="18"/>
                  </a:cxn>
                  <a:cxn ang="0">
                    <a:pos x="50" y="18"/>
                  </a:cxn>
                  <a:cxn ang="0">
                    <a:pos x="50" y="14"/>
                  </a:cxn>
                  <a:cxn ang="0">
                    <a:pos x="50" y="10"/>
                  </a:cxn>
                  <a:cxn ang="0">
                    <a:pos x="48" y="6"/>
                  </a:cxn>
                  <a:cxn ang="0">
                    <a:pos x="44" y="2"/>
                  </a:cxn>
                  <a:cxn ang="0">
                    <a:pos x="44" y="2"/>
                  </a:cxn>
                </a:cxnLst>
                <a:rect l="0" t="0" r="r" b="b"/>
                <a:pathLst>
                  <a:path w="50" h="68">
                    <a:moveTo>
                      <a:pt x="44" y="2"/>
                    </a:moveTo>
                    <a:lnTo>
                      <a:pt x="44" y="2"/>
                    </a:lnTo>
                    <a:lnTo>
                      <a:pt x="40" y="0"/>
                    </a:lnTo>
                    <a:lnTo>
                      <a:pt x="34" y="0"/>
                    </a:lnTo>
                    <a:lnTo>
                      <a:pt x="30" y="2"/>
                    </a:lnTo>
                    <a:lnTo>
                      <a:pt x="28" y="6"/>
                    </a:lnTo>
                    <a:lnTo>
                      <a:pt x="14" y="28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0" y="56"/>
                    </a:lnTo>
                    <a:lnTo>
                      <a:pt x="0" y="60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6" y="68"/>
                    </a:lnTo>
                    <a:lnTo>
                      <a:pt x="12" y="68"/>
                    </a:lnTo>
                    <a:lnTo>
                      <a:pt x="16" y="68"/>
                    </a:lnTo>
                    <a:lnTo>
                      <a:pt x="20" y="66"/>
                    </a:lnTo>
                    <a:lnTo>
                      <a:pt x="24" y="64"/>
                    </a:lnTo>
                    <a:lnTo>
                      <a:pt x="36" y="40"/>
                    </a:lnTo>
                    <a:lnTo>
                      <a:pt x="50" y="18"/>
                    </a:lnTo>
                    <a:lnTo>
                      <a:pt x="50" y="18"/>
                    </a:lnTo>
                    <a:lnTo>
                      <a:pt x="50" y="14"/>
                    </a:lnTo>
                    <a:lnTo>
                      <a:pt x="50" y="10"/>
                    </a:lnTo>
                    <a:lnTo>
                      <a:pt x="48" y="6"/>
                    </a:lnTo>
                    <a:lnTo>
                      <a:pt x="44" y="2"/>
                    </a:lnTo>
                    <a:lnTo>
                      <a:pt x="44" y="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u="sng"/>
              </a:p>
            </p:txBody>
          </p:sp>
          <p:sp>
            <p:nvSpPr>
              <p:cNvPr id="34" name="Freeform 74"/>
              <p:cNvSpPr/>
              <p:nvPr/>
            </p:nvSpPr>
            <p:spPr bwMode="auto">
              <a:xfrm>
                <a:off x="5156200" y="1120775"/>
                <a:ext cx="107950" cy="79375"/>
              </a:xfrm>
              <a:custGeom>
                <a:avLst/>
                <a:gdLst/>
                <a:ahLst/>
                <a:cxnLst>
                  <a:cxn ang="0">
                    <a:pos x="68" y="6"/>
                  </a:cxn>
                  <a:cxn ang="0">
                    <a:pos x="68" y="6"/>
                  </a:cxn>
                  <a:cxn ang="0">
                    <a:pos x="64" y="2"/>
                  </a:cxn>
                  <a:cxn ang="0">
                    <a:pos x="60" y="0"/>
                  </a:cxn>
                  <a:cxn ang="0">
                    <a:pos x="56" y="0"/>
                  </a:cxn>
                  <a:cxn ang="0">
                    <a:pos x="50" y="2"/>
                  </a:cxn>
                  <a:cxn ang="0">
                    <a:pos x="28" y="14"/>
                  </a:cxn>
                  <a:cxn ang="0">
                    <a:pos x="6" y="28"/>
                  </a:cxn>
                  <a:cxn ang="0">
                    <a:pos x="6" y="28"/>
                  </a:cxn>
                  <a:cxn ang="0">
                    <a:pos x="2" y="30"/>
                  </a:cxn>
                  <a:cxn ang="0">
                    <a:pos x="0" y="36"/>
                  </a:cxn>
                  <a:cxn ang="0">
                    <a:pos x="0" y="40"/>
                  </a:cxn>
                  <a:cxn ang="0">
                    <a:pos x="2" y="44"/>
                  </a:cxn>
                  <a:cxn ang="0">
                    <a:pos x="2" y="44"/>
                  </a:cxn>
                  <a:cxn ang="0">
                    <a:pos x="6" y="48"/>
                  </a:cxn>
                  <a:cxn ang="0">
                    <a:pos x="10" y="50"/>
                  </a:cxn>
                  <a:cxn ang="0">
                    <a:pos x="14" y="50"/>
                  </a:cxn>
                  <a:cxn ang="0">
                    <a:pos x="18" y="50"/>
                  </a:cxn>
                  <a:cxn ang="0">
                    <a:pos x="40" y="36"/>
                  </a:cxn>
                  <a:cxn ang="0">
                    <a:pos x="64" y="24"/>
                  </a:cxn>
                  <a:cxn ang="0">
                    <a:pos x="64" y="24"/>
                  </a:cxn>
                  <a:cxn ang="0">
                    <a:pos x="66" y="20"/>
                  </a:cxn>
                  <a:cxn ang="0">
                    <a:pos x="68" y="16"/>
                  </a:cxn>
                  <a:cxn ang="0">
                    <a:pos x="68" y="12"/>
                  </a:cxn>
                  <a:cxn ang="0">
                    <a:pos x="68" y="6"/>
                  </a:cxn>
                  <a:cxn ang="0">
                    <a:pos x="68" y="6"/>
                  </a:cxn>
                </a:cxnLst>
                <a:rect l="0" t="0" r="r" b="b"/>
                <a:pathLst>
                  <a:path w="68" h="50">
                    <a:moveTo>
                      <a:pt x="68" y="6"/>
                    </a:moveTo>
                    <a:lnTo>
                      <a:pt x="68" y="6"/>
                    </a:lnTo>
                    <a:lnTo>
                      <a:pt x="64" y="2"/>
                    </a:lnTo>
                    <a:lnTo>
                      <a:pt x="60" y="0"/>
                    </a:lnTo>
                    <a:lnTo>
                      <a:pt x="56" y="0"/>
                    </a:lnTo>
                    <a:lnTo>
                      <a:pt x="50" y="2"/>
                    </a:lnTo>
                    <a:lnTo>
                      <a:pt x="28" y="14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2" y="30"/>
                    </a:lnTo>
                    <a:lnTo>
                      <a:pt x="0" y="36"/>
                    </a:lnTo>
                    <a:lnTo>
                      <a:pt x="0" y="40"/>
                    </a:lnTo>
                    <a:lnTo>
                      <a:pt x="2" y="44"/>
                    </a:lnTo>
                    <a:lnTo>
                      <a:pt x="2" y="44"/>
                    </a:lnTo>
                    <a:lnTo>
                      <a:pt x="6" y="48"/>
                    </a:lnTo>
                    <a:lnTo>
                      <a:pt x="10" y="50"/>
                    </a:lnTo>
                    <a:lnTo>
                      <a:pt x="14" y="50"/>
                    </a:lnTo>
                    <a:lnTo>
                      <a:pt x="18" y="50"/>
                    </a:lnTo>
                    <a:lnTo>
                      <a:pt x="40" y="3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66" y="20"/>
                    </a:lnTo>
                    <a:lnTo>
                      <a:pt x="68" y="16"/>
                    </a:lnTo>
                    <a:lnTo>
                      <a:pt x="68" y="12"/>
                    </a:lnTo>
                    <a:lnTo>
                      <a:pt x="68" y="6"/>
                    </a:lnTo>
                    <a:lnTo>
                      <a:pt x="68" y="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u="sng"/>
              </a:p>
            </p:txBody>
          </p:sp>
          <p:sp>
            <p:nvSpPr>
              <p:cNvPr id="35" name="Freeform 75"/>
              <p:cNvSpPr/>
              <p:nvPr/>
            </p:nvSpPr>
            <p:spPr bwMode="auto">
              <a:xfrm>
                <a:off x="5210175" y="1362075"/>
                <a:ext cx="120650" cy="38100"/>
              </a:xfrm>
              <a:custGeom>
                <a:avLst/>
                <a:gdLst/>
                <a:ahLst/>
                <a:cxnLst>
                  <a:cxn ang="0">
                    <a:pos x="64" y="0"/>
                  </a:cxn>
                  <a:cxn ang="0">
                    <a:pos x="38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4" y="2"/>
                  </a:cxn>
                  <a:cxn ang="0">
                    <a:pos x="0" y="6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6"/>
                  </a:cxn>
                  <a:cxn ang="0">
                    <a:pos x="4" y="20"/>
                  </a:cxn>
                  <a:cxn ang="0">
                    <a:pos x="6" y="24"/>
                  </a:cxn>
                  <a:cxn ang="0">
                    <a:pos x="12" y="24"/>
                  </a:cxn>
                  <a:cxn ang="0">
                    <a:pos x="38" y="24"/>
                  </a:cxn>
                  <a:cxn ang="0">
                    <a:pos x="64" y="24"/>
                  </a:cxn>
                  <a:cxn ang="0">
                    <a:pos x="64" y="24"/>
                  </a:cxn>
                  <a:cxn ang="0">
                    <a:pos x="68" y="24"/>
                  </a:cxn>
                  <a:cxn ang="0">
                    <a:pos x="72" y="20"/>
                  </a:cxn>
                  <a:cxn ang="0">
                    <a:pos x="74" y="16"/>
                  </a:cxn>
                  <a:cxn ang="0">
                    <a:pos x="76" y="12"/>
                  </a:cxn>
                  <a:cxn ang="0">
                    <a:pos x="76" y="12"/>
                  </a:cxn>
                  <a:cxn ang="0">
                    <a:pos x="74" y="6"/>
                  </a:cxn>
                  <a:cxn ang="0">
                    <a:pos x="72" y="2"/>
                  </a:cxn>
                  <a:cxn ang="0">
                    <a:pos x="68" y="0"/>
                  </a:cxn>
                  <a:cxn ang="0">
                    <a:pos x="64" y="0"/>
                  </a:cxn>
                  <a:cxn ang="0">
                    <a:pos x="64" y="0"/>
                  </a:cxn>
                </a:cxnLst>
                <a:rect l="0" t="0" r="r" b="b"/>
                <a:pathLst>
                  <a:path w="76" h="24">
                    <a:moveTo>
                      <a:pt x="64" y="0"/>
                    </a:moveTo>
                    <a:lnTo>
                      <a:pt x="38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4" y="20"/>
                    </a:lnTo>
                    <a:lnTo>
                      <a:pt x="6" y="24"/>
                    </a:lnTo>
                    <a:lnTo>
                      <a:pt x="12" y="24"/>
                    </a:lnTo>
                    <a:lnTo>
                      <a:pt x="38" y="24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68" y="24"/>
                    </a:lnTo>
                    <a:lnTo>
                      <a:pt x="72" y="20"/>
                    </a:lnTo>
                    <a:lnTo>
                      <a:pt x="74" y="16"/>
                    </a:lnTo>
                    <a:lnTo>
                      <a:pt x="76" y="12"/>
                    </a:lnTo>
                    <a:lnTo>
                      <a:pt x="76" y="12"/>
                    </a:lnTo>
                    <a:lnTo>
                      <a:pt x="74" y="6"/>
                    </a:lnTo>
                    <a:lnTo>
                      <a:pt x="72" y="2"/>
                    </a:lnTo>
                    <a:lnTo>
                      <a:pt x="68" y="0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u="sng"/>
              </a:p>
            </p:txBody>
          </p:sp>
          <p:sp>
            <p:nvSpPr>
              <p:cNvPr id="36" name="Freeform 76"/>
              <p:cNvSpPr/>
              <p:nvPr/>
            </p:nvSpPr>
            <p:spPr bwMode="auto">
              <a:xfrm>
                <a:off x="5156200" y="1558925"/>
                <a:ext cx="107950" cy="79375"/>
              </a:xfrm>
              <a:custGeom>
                <a:avLst/>
                <a:gdLst/>
                <a:ahLst/>
                <a:cxnLst>
                  <a:cxn ang="0">
                    <a:pos x="64" y="28"/>
                  </a:cxn>
                  <a:cxn ang="0">
                    <a:pos x="40" y="14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14" y="0"/>
                  </a:cxn>
                  <a:cxn ang="0">
                    <a:pos x="10" y="0"/>
                  </a:cxn>
                  <a:cxn ang="0">
                    <a:pos x="6" y="4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0" y="12"/>
                  </a:cxn>
                  <a:cxn ang="0">
                    <a:pos x="0" y="16"/>
                  </a:cxn>
                  <a:cxn ang="0">
                    <a:pos x="2" y="20"/>
                  </a:cxn>
                  <a:cxn ang="0">
                    <a:pos x="6" y="24"/>
                  </a:cxn>
                  <a:cxn ang="0">
                    <a:pos x="28" y="36"/>
                  </a:cxn>
                  <a:cxn ang="0">
                    <a:pos x="50" y="50"/>
                  </a:cxn>
                  <a:cxn ang="0">
                    <a:pos x="50" y="50"/>
                  </a:cxn>
                  <a:cxn ang="0">
                    <a:pos x="56" y="50"/>
                  </a:cxn>
                  <a:cxn ang="0">
                    <a:pos x="60" y="50"/>
                  </a:cxn>
                  <a:cxn ang="0">
                    <a:pos x="64" y="48"/>
                  </a:cxn>
                  <a:cxn ang="0">
                    <a:pos x="68" y="44"/>
                  </a:cxn>
                  <a:cxn ang="0">
                    <a:pos x="68" y="44"/>
                  </a:cxn>
                  <a:cxn ang="0">
                    <a:pos x="68" y="40"/>
                  </a:cxn>
                  <a:cxn ang="0">
                    <a:pos x="68" y="36"/>
                  </a:cxn>
                  <a:cxn ang="0">
                    <a:pos x="66" y="30"/>
                  </a:cxn>
                  <a:cxn ang="0">
                    <a:pos x="64" y="28"/>
                  </a:cxn>
                  <a:cxn ang="0">
                    <a:pos x="64" y="28"/>
                  </a:cxn>
                </a:cxnLst>
                <a:rect l="0" t="0" r="r" b="b"/>
                <a:pathLst>
                  <a:path w="68" h="50">
                    <a:moveTo>
                      <a:pt x="64" y="28"/>
                    </a:moveTo>
                    <a:lnTo>
                      <a:pt x="40" y="14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4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2" y="20"/>
                    </a:lnTo>
                    <a:lnTo>
                      <a:pt x="6" y="24"/>
                    </a:lnTo>
                    <a:lnTo>
                      <a:pt x="28" y="36"/>
                    </a:lnTo>
                    <a:lnTo>
                      <a:pt x="50" y="50"/>
                    </a:lnTo>
                    <a:lnTo>
                      <a:pt x="50" y="50"/>
                    </a:lnTo>
                    <a:lnTo>
                      <a:pt x="56" y="50"/>
                    </a:lnTo>
                    <a:lnTo>
                      <a:pt x="60" y="50"/>
                    </a:lnTo>
                    <a:lnTo>
                      <a:pt x="64" y="48"/>
                    </a:lnTo>
                    <a:lnTo>
                      <a:pt x="68" y="44"/>
                    </a:lnTo>
                    <a:lnTo>
                      <a:pt x="68" y="44"/>
                    </a:lnTo>
                    <a:lnTo>
                      <a:pt x="68" y="40"/>
                    </a:lnTo>
                    <a:lnTo>
                      <a:pt x="68" y="36"/>
                    </a:lnTo>
                    <a:lnTo>
                      <a:pt x="66" y="30"/>
                    </a:lnTo>
                    <a:lnTo>
                      <a:pt x="64" y="28"/>
                    </a:lnTo>
                    <a:lnTo>
                      <a:pt x="64" y="2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u="sng"/>
              </a:p>
            </p:txBody>
          </p:sp>
          <p:sp>
            <p:nvSpPr>
              <p:cNvPr id="37" name="Freeform 77"/>
              <p:cNvSpPr/>
              <p:nvPr/>
            </p:nvSpPr>
            <p:spPr bwMode="auto">
              <a:xfrm>
                <a:off x="4572000" y="946150"/>
                <a:ext cx="79375" cy="107950"/>
              </a:xfrm>
              <a:custGeom>
                <a:avLst/>
                <a:gdLst/>
                <a:ahLst/>
                <a:cxnLst>
                  <a:cxn ang="0">
                    <a:pos x="50" y="50"/>
                  </a:cxn>
                  <a:cxn ang="0">
                    <a:pos x="36" y="28"/>
                  </a:cxn>
                  <a:cxn ang="0">
                    <a:pos x="24" y="6"/>
                  </a:cxn>
                  <a:cxn ang="0">
                    <a:pos x="24" y="6"/>
                  </a:cxn>
                  <a:cxn ang="0">
                    <a:pos x="20" y="2"/>
                  </a:cxn>
                  <a:cxn ang="0">
                    <a:pos x="16" y="0"/>
                  </a:cxn>
                  <a:cxn ang="0">
                    <a:pos x="12" y="0"/>
                  </a:cxn>
                  <a:cxn ang="0">
                    <a:pos x="6" y="2"/>
                  </a:cxn>
                  <a:cxn ang="0">
                    <a:pos x="6" y="2"/>
                  </a:cxn>
                  <a:cxn ang="0">
                    <a:pos x="2" y="6"/>
                  </a:cxn>
                  <a:cxn ang="0">
                    <a:pos x="0" y="10"/>
                  </a:cxn>
                  <a:cxn ang="0">
                    <a:pos x="0" y="14"/>
                  </a:cxn>
                  <a:cxn ang="0">
                    <a:pos x="2" y="18"/>
                  </a:cxn>
                  <a:cxn ang="0">
                    <a:pos x="14" y="40"/>
                  </a:cxn>
                  <a:cxn ang="0">
                    <a:pos x="28" y="64"/>
                  </a:cxn>
                  <a:cxn ang="0">
                    <a:pos x="28" y="64"/>
                  </a:cxn>
                  <a:cxn ang="0">
                    <a:pos x="30" y="66"/>
                  </a:cxn>
                  <a:cxn ang="0">
                    <a:pos x="34" y="68"/>
                  </a:cxn>
                  <a:cxn ang="0">
                    <a:pos x="40" y="68"/>
                  </a:cxn>
                  <a:cxn ang="0">
                    <a:pos x="44" y="68"/>
                  </a:cxn>
                  <a:cxn ang="0">
                    <a:pos x="44" y="68"/>
                  </a:cxn>
                  <a:cxn ang="0">
                    <a:pos x="48" y="64"/>
                  </a:cxn>
                  <a:cxn ang="0">
                    <a:pos x="50" y="60"/>
                  </a:cxn>
                  <a:cxn ang="0">
                    <a:pos x="50" y="56"/>
                  </a:cxn>
                  <a:cxn ang="0">
                    <a:pos x="50" y="50"/>
                  </a:cxn>
                  <a:cxn ang="0">
                    <a:pos x="50" y="50"/>
                  </a:cxn>
                </a:cxnLst>
                <a:rect l="0" t="0" r="r" b="b"/>
                <a:pathLst>
                  <a:path w="50" h="68">
                    <a:moveTo>
                      <a:pt x="50" y="50"/>
                    </a:moveTo>
                    <a:lnTo>
                      <a:pt x="36" y="28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20" y="2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14" y="40"/>
                    </a:lnTo>
                    <a:lnTo>
                      <a:pt x="28" y="64"/>
                    </a:lnTo>
                    <a:lnTo>
                      <a:pt x="28" y="64"/>
                    </a:lnTo>
                    <a:lnTo>
                      <a:pt x="30" y="66"/>
                    </a:lnTo>
                    <a:lnTo>
                      <a:pt x="34" y="68"/>
                    </a:lnTo>
                    <a:lnTo>
                      <a:pt x="40" y="68"/>
                    </a:lnTo>
                    <a:lnTo>
                      <a:pt x="44" y="68"/>
                    </a:lnTo>
                    <a:lnTo>
                      <a:pt x="44" y="68"/>
                    </a:lnTo>
                    <a:lnTo>
                      <a:pt x="48" y="64"/>
                    </a:lnTo>
                    <a:lnTo>
                      <a:pt x="50" y="60"/>
                    </a:lnTo>
                    <a:lnTo>
                      <a:pt x="50" y="56"/>
                    </a:lnTo>
                    <a:lnTo>
                      <a:pt x="50" y="50"/>
                    </a:lnTo>
                    <a:lnTo>
                      <a:pt x="50" y="5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u="sng"/>
              </a:p>
            </p:txBody>
          </p:sp>
          <p:sp>
            <p:nvSpPr>
              <p:cNvPr id="38" name="Freeform 78"/>
              <p:cNvSpPr/>
              <p:nvPr/>
            </p:nvSpPr>
            <p:spPr bwMode="auto">
              <a:xfrm>
                <a:off x="4397375" y="1120775"/>
                <a:ext cx="107950" cy="79375"/>
              </a:xfrm>
              <a:custGeom>
                <a:avLst/>
                <a:gdLst/>
                <a:ahLst/>
                <a:cxnLst>
                  <a:cxn ang="0">
                    <a:pos x="64" y="28"/>
                  </a:cxn>
                  <a:cxn ang="0">
                    <a:pos x="40" y="14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14" y="0"/>
                  </a:cxn>
                  <a:cxn ang="0">
                    <a:pos x="10" y="0"/>
                  </a:cxn>
                  <a:cxn ang="0">
                    <a:pos x="4" y="2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0" y="12"/>
                  </a:cxn>
                  <a:cxn ang="0">
                    <a:pos x="0" y="16"/>
                  </a:cxn>
                  <a:cxn ang="0">
                    <a:pos x="2" y="20"/>
                  </a:cxn>
                  <a:cxn ang="0">
                    <a:pos x="6" y="24"/>
                  </a:cxn>
                  <a:cxn ang="0">
                    <a:pos x="28" y="36"/>
                  </a:cxn>
                  <a:cxn ang="0">
                    <a:pos x="50" y="50"/>
                  </a:cxn>
                  <a:cxn ang="0">
                    <a:pos x="50" y="50"/>
                  </a:cxn>
                  <a:cxn ang="0">
                    <a:pos x="56" y="50"/>
                  </a:cxn>
                  <a:cxn ang="0">
                    <a:pos x="60" y="50"/>
                  </a:cxn>
                  <a:cxn ang="0">
                    <a:pos x="64" y="48"/>
                  </a:cxn>
                  <a:cxn ang="0">
                    <a:pos x="66" y="44"/>
                  </a:cxn>
                  <a:cxn ang="0">
                    <a:pos x="66" y="44"/>
                  </a:cxn>
                  <a:cxn ang="0">
                    <a:pos x="68" y="40"/>
                  </a:cxn>
                  <a:cxn ang="0">
                    <a:pos x="68" y="36"/>
                  </a:cxn>
                  <a:cxn ang="0">
                    <a:pos x="66" y="30"/>
                  </a:cxn>
                  <a:cxn ang="0">
                    <a:pos x="64" y="28"/>
                  </a:cxn>
                  <a:cxn ang="0">
                    <a:pos x="64" y="28"/>
                  </a:cxn>
                </a:cxnLst>
                <a:rect l="0" t="0" r="r" b="b"/>
                <a:pathLst>
                  <a:path w="68" h="50">
                    <a:moveTo>
                      <a:pt x="64" y="28"/>
                    </a:moveTo>
                    <a:lnTo>
                      <a:pt x="40" y="14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4" y="2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2" y="20"/>
                    </a:lnTo>
                    <a:lnTo>
                      <a:pt x="6" y="24"/>
                    </a:lnTo>
                    <a:lnTo>
                      <a:pt x="28" y="36"/>
                    </a:lnTo>
                    <a:lnTo>
                      <a:pt x="50" y="50"/>
                    </a:lnTo>
                    <a:lnTo>
                      <a:pt x="50" y="50"/>
                    </a:lnTo>
                    <a:lnTo>
                      <a:pt x="56" y="50"/>
                    </a:lnTo>
                    <a:lnTo>
                      <a:pt x="60" y="50"/>
                    </a:lnTo>
                    <a:lnTo>
                      <a:pt x="64" y="48"/>
                    </a:lnTo>
                    <a:lnTo>
                      <a:pt x="66" y="44"/>
                    </a:lnTo>
                    <a:lnTo>
                      <a:pt x="66" y="44"/>
                    </a:lnTo>
                    <a:lnTo>
                      <a:pt x="68" y="40"/>
                    </a:lnTo>
                    <a:lnTo>
                      <a:pt x="68" y="36"/>
                    </a:lnTo>
                    <a:lnTo>
                      <a:pt x="66" y="30"/>
                    </a:lnTo>
                    <a:lnTo>
                      <a:pt x="64" y="28"/>
                    </a:lnTo>
                    <a:lnTo>
                      <a:pt x="64" y="2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u="sng"/>
              </a:p>
            </p:txBody>
          </p:sp>
          <p:sp>
            <p:nvSpPr>
              <p:cNvPr id="39" name="Freeform 79"/>
              <p:cNvSpPr/>
              <p:nvPr/>
            </p:nvSpPr>
            <p:spPr bwMode="auto">
              <a:xfrm>
                <a:off x="4333875" y="1362075"/>
                <a:ext cx="120650" cy="38100"/>
              </a:xfrm>
              <a:custGeom>
                <a:avLst/>
                <a:gdLst/>
                <a:ahLst/>
                <a:cxnLst>
                  <a:cxn ang="0">
                    <a:pos x="64" y="0"/>
                  </a:cxn>
                  <a:cxn ang="0">
                    <a:pos x="38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4" y="2"/>
                  </a:cxn>
                  <a:cxn ang="0">
                    <a:pos x="0" y="6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6"/>
                  </a:cxn>
                  <a:cxn ang="0">
                    <a:pos x="4" y="20"/>
                  </a:cxn>
                  <a:cxn ang="0">
                    <a:pos x="6" y="24"/>
                  </a:cxn>
                  <a:cxn ang="0">
                    <a:pos x="12" y="24"/>
                  </a:cxn>
                  <a:cxn ang="0">
                    <a:pos x="38" y="24"/>
                  </a:cxn>
                  <a:cxn ang="0">
                    <a:pos x="64" y="24"/>
                  </a:cxn>
                  <a:cxn ang="0">
                    <a:pos x="64" y="24"/>
                  </a:cxn>
                  <a:cxn ang="0">
                    <a:pos x="68" y="24"/>
                  </a:cxn>
                  <a:cxn ang="0">
                    <a:pos x="72" y="20"/>
                  </a:cxn>
                  <a:cxn ang="0">
                    <a:pos x="74" y="16"/>
                  </a:cxn>
                  <a:cxn ang="0">
                    <a:pos x="76" y="12"/>
                  </a:cxn>
                  <a:cxn ang="0">
                    <a:pos x="76" y="12"/>
                  </a:cxn>
                  <a:cxn ang="0">
                    <a:pos x="74" y="6"/>
                  </a:cxn>
                  <a:cxn ang="0">
                    <a:pos x="72" y="2"/>
                  </a:cxn>
                  <a:cxn ang="0">
                    <a:pos x="68" y="0"/>
                  </a:cxn>
                  <a:cxn ang="0">
                    <a:pos x="64" y="0"/>
                  </a:cxn>
                  <a:cxn ang="0">
                    <a:pos x="64" y="0"/>
                  </a:cxn>
                </a:cxnLst>
                <a:rect l="0" t="0" r="r" b="b"/>
                <a:pathLst>
                  <a:path w="76" h="24">
                    <a:moveTo>
                      <a:pt x="64" y="0"/>
                    </a:moveTo>
                    <a:lnTo>
                      <a:pt x="38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4" y="20"/>
                    </a:lnTo>
                    <a:lnTo>
                      <a:pt x="6" y="24"/>
                    </a:lnTo>
                    <a:lnTo>
                      <a:pt x="12" y="24"/>
                    </a:lnTo>
                    <a:lnTo>
                      <a:pt x="38" y="24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68" y="24"/>
                    </a:lnTo>
                    <a:lnTo>
                      <a:pt x="72" y="20"/>
                    </a:lnTo>
                    <a:lnTo>
                      <a:pt x="74" y="16"/>
                    </a:lnTo>
                    <a:lnTo>
                      <a:pt x="76" y="12"/>
                    </a:lnTo>
                    <a:lnTo>
                      <a:pt x="76" y="12"/>
                    </a:lnTo>
                    <a:lnTo>
                      <a:pt x="74" y="6"/>
                    </a:lnTo>
                    <a:lnTo>
                      <a:pt x="72" y="2"/>
                    </a:lnTo>
                    <a:lnTo>
                      <a:pt x="68" y="0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u="sng"/>
              </a:p>
            </p:txBody>
          </p:sp>
          <p:sp>
            <p:nvSpPr>
              <p:cNvPr id="40" name="Freeform 80"/>
              <p:cNvSpPr/>
              <p:nvPr/>
            </p:nvSpPr>
            <p:spPr bwMode="auto">
              <a:xfrm>
                <a:off x="4397375" y="1558925"/>
                <a:ext cx="107950" cy="79375"/>
              </a:xfrm>
              <a:custGeom>
                <a:avLst/>
                <a:gdLst/>
                <a:ahLst/>
                <a:cxnLst>
                  <a:cxn ang="0">
                    <a:pos x="66" y="6"/>
                  </a:cxn>
                  <a:cxn ang="0">
                    <a:pos x="66" y="6"/>
                  </a:cxn>
                  <a:cxn ang="0">
                    <a:pos x="64" y="4"/>
                  </a:cxn>
                  <a:cxn ang="0">
                    <a:pos x="60" y="0"/>
                  </a:cxn>
                  <a:cxn ang="0">
                    <a:pos x="56" y="0"/>
                  </a:cxn>
                  <a:cxn ang="0">
                    <a:pos x="50" y="2"/>
                  </a:cxn>
                  <a:cxn ang="0">
                    <a:pos x="28" y="14"/>
                  </a:cxn>
                  <a:cxn ang="0">
                    <a:pos x="6" y="28"/>
                  </a:cxn>
                  <a:cxn ang="0">
                    <a:pos x="6" y="28"/>
                  </a:cxn>
                  <a:cxn ang="0">
                    <a:pos x="2" y="30"/>
                  </a:cxn>
                  <a:cxn ang="0">
                    <a:pos x="0" y="36"/>
                  </a:cxn>
                  <a:cxn ang="0">
                    <a:pos x="0" y="40"/>
                  </a:cxn>
                  <a:cxn ang="0">
                    <a:pos x="2" y="44"/>
                  </a:cxn>
                  <a:cxn ang="0">
                    <a:pos x="2" y="44"/>
                  </a:cxn>
                  <a:cxn ang="0">
                    <a:pos x="4" y="48"/>
                  </a:cxn>
                  <a:cxn ang="0">
                    <a:pos x="10" y="50"/>
                  </a:cxn>
                  <a:cxn ang="0">
                    <a:pos x="14" y="50"/>
                  </a:cxn>
                  <a:cxn ang="0">
                    <a:pos x="18" y="50"/>
                  </a:cxn>
                  <a:cxn ang="0">
                    <a:pos x="40" y="36"/>
                  </a:cxn>
                  <a:cxn ang="0">
                    <a:pos x="64" y="24"/>
                  </a:cxn>
                  <a:cxn ang="0">
                    <a:pos x="64" y="24"/>
                  </a:cxn>
                  <a:cxn ang="0">
                    <a:pos x="66" y="20"/>
                  </a:cxn>
                  <a:cxn ang="0">
                    <a:pos x="68" y="16"/>
                  </a:cxn>
                  <a:cxn ang="0">
                    <a:pos x="68" y="12"/>
                  </a:cxn>
                  <a:cxn ang="0">
                    <a:pos x="66" y="6"/>
                  </a:cxn>
                  <a:cxn ang="0">
                    <a:pos x="66" y="6"/>
                  </a:cxn>
                </a:cxnLst>
                <a:rect l="0" t="0" r="r" b="b"/>
                <a:pathLst>
                  <a:path w="68" h="50">
                    <a:moveTo>
                      <a:pt x="66" y="6"/>
                    </a:moveTo>
                    <a:lnTo>
                      <a:pt x="66" y="6"/>
                    </a:lnTo>
                    <a:lnTo>
                      <a:pt x="64" y="4"/>
                    </a:lnTo>
                    <a:lnTo>
                      <a:pt x="60" y="0"/>
                    </a:lnTo>
                    <a:lnTo>
                      <a:pt x="56" y="0"/>
                    </a:lnTo>
                    <a:lnTo>
                      <a:pt x="50" y="2"/>
                    </a:lnTo>
                    <a:lnTo>
                      <a:pt x="28" y="14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2" y="30"/>
                    </a:lnTo>
                    <a:lnTo>
                      <a:pt x="0" y="36"/>
                    </a:lnTo>
                    <a:lnTo>
                      <a:pt x="0" y="40"/>
                    </a:lnTo>
                    <a:lnTo>
                      <a:pt x="2" y="44"/>
                    </a:lnTo>
                    <a:lnTo>
                      <a:pt x="2" y="44"/>
                    </a:lnTo>
                    <a:lnTo>
                      <a:pt x="4" y="48"/>
                    </a:lnTo>
                    <a:lnTo>
                      <a:pt x="10" y="50"/>
                    </a:lnTo>
                    <a:lnTo>
                      <a:pt x="14" y="50"/>
                    </a:lnTo>
                    <a:lnTo>
                      <a:pt x="18" y="50"/>
                    </a:lnTo>
                    <a:lnTo>
                      <a:pt x="40" y="3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66" y="20"/>
                    </a:lnTo>
                    <a:lnTo>
                      <a:pt x="68" y="16"/>
                    </a:lnTo>
                    <a:lnTo>
                      <a:pt x="68" y="12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u="sng"/>
              </a:p>
            </p:txBody>
          </p:sp>
        </p:grpSp>
      </p:grpSp>
      <p:sp>
        <p:nvSpPr>
          <p:cNvPr id="41" name="TextBox 18"/>
          <p:cNvSpPr txBox="1">
            <a:spLocks noChangeArrowheads="1"/>
          </p:cNvSpPr>
          <p:nvPr/>
        </p:nvSpPr>
        <p:spPr bwMode="auto">
          <a:xfrm>
            <a:off x="4308060" y="1746100"/>
            <a:ext cx="4331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EAE7D4"/>
                </a:solidFill>
                <a:latin typeface="+mn-lt"/>
              </a:rPr>
              <a:t>A</a:t>
            </a:r>
            <a:endParaRPr lang="zh-CN" altLang="en-US" sz="3200" b="1" dirty="0">
              <a:solidFill>
                <a:srgbClr val="EAE7D4"/>
              </a:solidFill>
              <a:latin typeface="+mn-lt"/>
            </a:endParaRPr>
          </a:p>
        </p:txBody>
      </p:sp>
      <p:sp>
        <p:nvSpPr>
          <p:cNvPr id="42" name="TextBox 18"/>
          <p:cNvSpPr txBox="1">
            <a:spLocks noChangeArrowheads="1"/>
          </p:cNvSpPr>
          <p:nvPr/>
        </p:nvSpPr>
        <p:spPr bwMode="auto">
          <a:xfrm>
            <a:off x="7307875" y="1802959"/>
            <a:ext cx="4154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EAE7D4"/>
                </a:solidFill>
                <a:latin typeface="+mn-lt"/>
              </a:rPr>
              <a:t>B</a:t>
            </a:r>
            <a:endParaRPr lang="zh-CN" altLang="en-US" sz="3200" b="1">
              <a:solidFill>
                <a:srgbClr val="EAE7D4"/>
              </a:solidFill>
              <a:latin typeface="+mn-lt"/>
            </a:endParaRPr>
          </a:p>
        </p:txBody>
      </p:sp>
      <p:sp>
        <p:nvSpPr>
          <p:cNvPr id="43" name="TextBox 18"/>
          <p:cNvSpPr txBox="1">
            <a:spLocks noChangeArrowheads="1"/>
          </p:cNvSpPr>
          <p:nvPr/>
        </p:nvSpPr>
        <p:spPr bwMode="auto">
          <a:xfrm>
            <a:off x="7347088" y="4787089"/>
            <a:ext cx="4026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EAE7D4"/>
                </a:solidFill>
                <a:latin typeface="+mn-lt"/>
              </a:rPr>
              <a:t>C</a:t>
            </a:r>
            <a:endParaRPr lang="zh-CN" altLang="en-US" sz="3200" b="1" dirty="0">
              <a:solidFill>
                <a:srgbClr val="EAE7D4"/>
              </a:solidFill>
              <a:latin typeface="+mn-lt"/>
            </a:endParaRPr>
          </a:p>
        </p:txBody>
      </p:sp>
      <p:sp>
        <p:nvSpPr>
          <p:cNvPr id="44" name="TextBox 18"/>
          <p:cNvSpPr txBox="1">
            <a:spLocks noChangeArrowheads="1"/>
          </p:cNvSpPr>
          <p:nvPr/>
        </p:nvSpPr>
        <p:spPr bwMode="auto">
          <a:xfrm>
            <a:off x="4317864" y="4802774"/>
            <a:ext cx="4427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EAE7D4"/>
                </a:solidFill>
                <a:latin typeface="+mn-lt"/>
              </a:rPr>
              <a:t>D</a:t>
            </a:r>
            <a:endParaRPr lang="zh-CN" altLang="en-US" sz="3200" b="1" dirty="0">
              <a:solidFill>
                <a:srgbClr val="EAE7D4"/>
              </a:solidFill>
              <a:latin typeface="+mn-lt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62906" y="1691922"/>
            <a:ext cx="3236773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在此输入您的标题</a:t>
            </a:r>
            <a:endParaRPr lang="zh-CN" altLang="en-US" sz="2000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143564" y="2133987"/>
            <a:ext cx="2856115" cy="97719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r">
              <a:lnSpc>
                <a:spcPts val="2300"/>
              </a:lnSpc>
            </a:pPr>
            <a:r>
              <a:rPr lang="zh-CN" altLang="en-US" sz="12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为您的演讲加分添彩！语言简洁生动，将每页字数控制在</a:t>
            </a:r>
            <a:r>
              <a:rPr lang="en-US" altLang="zh-CN" sz="12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200</a:t>
            </a:r>
            <a:r>
              <a:rPr lang="zh-CN" altLang="en-US" sz="12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字以内</a:t>
            </a:r>
            <a:endParaRPr lang="zh-CN" altLang="en-US" sz="120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083631" y="1738257"/>
            <a:ext cx="3236773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在此输入您的标题</a:t>
            </a:r>
            <a:endParaRPr lang="zh-CN" altLang="en-US" sz="2000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8163990" y="2142222"/>
            <a:ext cx="2856115" cy="97719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just">
              <a:lnSpc>
                <a:spcPts val="2300"/>
              </a:lnSpc>
            </a:pPr>
            <a:r>
              <a:rPr lang="zh-CN" altLang="en-US" sz="1200" spc="300">
                <a:solidFill>
                  <a:schemeClr val="tx1">
                    <a:lumMod val="50000"/>
                    <a:lumOff val="50000"/>
                  </a:schemeClr>
                </a:solidFill>
              </a:rPr>
              <a:t>为</a:t>
            </a:r>
            <a:r>
              <a:rPr lang="zh-CN" altLang="en-US" sz="12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您的演讲加分添彩！语言简洁生动，将每页字数控制在</a:t>
            </a:r>
            <a:r>
              <a:rPr lang="en-US" altLang="zh-CN" sz="12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200</a:t>
            </a:r>
            <a:r>
              <a:rPr lang="zh-CN" altLang="en-US" sz="12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字以内</a:t>
            </a:r>
            <a:endParaRPr lang="zh-CN" altLang="en-US" sz="120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8098145" y="4783006"/>
            <a:ext cx="3236773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在此输入您的标题</a:t>
            </a:r>
            <a:endParaRPr lang="zh-CN" altLang="en-US" sz="2000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8118771" y="5174271"/>
            <a:ext cx="2856115" cy="97719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just">
              <a:lnSpc>
                <a:spcPts val="2300"/>
              </a:lnSpc>
            </a:pPr>
            <a:r>
              <a:rPr lang="zh-CN" altLang="en-US" sz="1200" spc="300">
                <a:solidFill>
                  <a:schemeClr val="tx1">
                    <a:lumMod val="50000"/>
                    <a:lumOff val="50000"/>
                  </a:schemeClr>
                </a:solidFill>
              </a:rPr>
              <a:t>为</a:t>
            </a:r>
            <a:r>
              <a:rPr lang="zh-CN" altLang="en-US" sz="12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您的演讲加分添彩！语言简洁生动，将每页字数控制在</a:t>
            </a:r>
            <a:r>
              <a:rPr lang="en-US" altLang="zh-CN" sz="12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200</a:t>
            </a:r>
            <a:r>
              <a:rPr lang="zh-CN" altLang="en-US" sz="12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字以内</a:t>
            </a:r>
            <a:endParaRPr lang="zh-CN" altLang="en-US" sz="120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62906" y="4736671"/>
            <a:ext cx="3236773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在此输入您的标题</a:t>
            </a:r>
            <a:endParaRPr lang="zh-CN" altLang="en-US" sz="2000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143564" y="5178736"/>
            <a:ext cx="2856115" cy="97719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r">
              <a:lnSpc>
                <a:spcPts val="2300"/>
              </a:lnSpc>
            </a:pPr>
            <a:r>
              <a:rPr lang="zh-CN" altLang="en-US" sz="1200" spc="300">
                <a:solidFill>
                  <a:schemeClr val="tx1">
                    <a:lumMod val="50000"/>
                    <a:lumOff val="50000"/>
                  </a:schemeClr>
                </a:solidFill>
              </a:rPr>
              <a:t>您</a:t>
            </a:r>
            <a:r>
              <a:rPr lang="zh-CN" altLang="en-US" sz="12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的演讲加分添彩！语言简洁生动，将每页字数控制在</a:t>
            </a:r>
            <a:r>
              <a:rPr lang="en-US" altLang="zh-CN" sz="12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200</a:t>
            </a:r>
            <a:r>
              <a:rPr lang="zh-CN" altLang="en-US" sz="12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字以内</a:t>
            </a:r>
            <a:endParaRPr lang="zh-CN" altLang="en-US" sz="120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 t="8264" b="736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811267" y="2538359"/>
            <a:ext cx="4569467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5400" b="1" spc="15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插入小标题</a:t>
            </a:r>
            <a:endParaRPr lang="zh-CN" altLang="en-US" sz="5400" b="1" spc="1500" dirty="0">
              <a:solidFill>
                <a:srgbClr val="FF0000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5" name="Shape 290"/>
          <p:cNvSpPr/>
          <p:nvPr/>
        </p:nvSpPr>
        <p:spPr>
          <a:xfrm>
            <a:off x="3371127" y="3465597"/>
            <a:ext cx="5449746" cy="58221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algn="l">
              <a:lnSpc>
                <a:spcPct val="90000"/>
              </a:lnSpc>
              <a:defRPr sz="2400">
                <a:solidFill>
                  <a:srgbClr val="8DA6C0"/>
                </a:solidFill>
                <a:latin typeface="+mj-lt"/>
                <a:ea typeface="+mj-ea"/>
                <a:cs typeface="+mj-cs"/>
                <a:sym typeface="Open San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200" spc="600" dirty="0">
                <a:solidFill>
                  <a:schemeClr val="bg1">
                    <a:lumMod val="8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Segoe UI Light" panose="020B0502040204020203" pitchFamily="34" charset="0"/>
              </a:rPr>
              <a:t>在这里添加相关的文字描述，可以从您的文案中复制需要的内容到这里，</a:t>
            </a:r>
            <a:endParaRPr sz="1200" spc="600" dirty="0">
              <a:solidFill>
                <a:schemeClr val="bg1">
                  <a:lumMod val="8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79449" y="1587500"/>
            <a:ext cx="3952875" cy="5270500"/>
          </a:xfrm>
          <a:prstGeom prst="rect">
            <a:avLst/>
          </a:prstGeom>
        </p:spPr>
      </p:pic>
      <p:sp>
        <p:nvSpPr>
          <p:cNvPr id="13" name="任意多边形 5"/>
          <p:cNvSpPr/>
          <p:nvPr/>
        </p:nvSpPr>
        <p:spPr>
          <a:xfrm>
            <a:off x="3763191" y="5169470"/>
            <a:ext cx="7139940" cy="769620"/>
          </a:xfrm>
          <a:custGeom>
            <a:avLst/>
            <a:gdLst>
              <a:gd name="connsiteX0" fmla="*/ 0 w 7139940"/>
              <a:gd name="connsiteY0" fmla="*/ 769620 h 769620"/>
              <a:gd name="connsiteX1" fmla="*/ 769620 w 7139940"/>
              <a:gd name="connsiteY1" fmla="*/ 0 h 769620"/>
              <a:gd name="connsiteX2" fmla="*/ 7139940 w 7139940"/>
              <a:gd name="connsiteY2" fmla="*/ 0 h 769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39940" h="769620">
                <a:moveTo>
                  <a:pt x="0" y="769620"/>
                </a:moveTo>
                <a:lnTo>
                  <a:pt x="769620" y="0"/>
                </a:lnTo>
                <a:lnTo>
                  <a:pt x="7139940" y="0"/>
                </a:lnTo>
              </a:path>
            </a:pathLst>
          </a:custGeom>
          <a:noFill/>
          <a:ln w="6350">
            <a:solidFill>
              <a:schemeClr val="tx1">
                <a:lumMod val="75000"/>
                <a:lumOff val="25000"/>
              </a:schemeClr>
            </a:solidFill>
            <a:headEnd type="oval" w="sm" len="sm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任意多边形 6"/>
          <p:cNvSpPr/>
          <p:nvPr/>
        </p:nvSpPr>
        <p:spPr>
          <a:xfrm>
            <a:off x="3135810" y="3975480"/>
            <a:ext cx="7139940" cy="769620"/>
          </a:xfrm>
          <a:custGeom>
            <a:avLst/>
            <a:gdLst>
              <a:gd name="connsiteX0" fmla="*/ 0 w 7139940"/>
              <a:gd name="connsiteY0" fmla="*/ 769620 h 769620"/>
              <a:gd name="connsiteX1" fmla="*/ 769620 w 7139940"/>
              <a:gd name="connsiteY1" fmla="*/ 0 h 769620"/>
              <a:gd name="connsiteX2" fmla="*/ 7139940 w 7139940"/>
              <a:gd name="connsiteY2" fmla="*/ 0 h 769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39940" h="769620">
                <a:moveTo>
                  <a:pt x="0" y="769620"/>
                </a:moveTo>
                <a:lnTo>
                  <a:pt x="769620" y="0"/>
                </a:lnTo>
                <a:lnTo>
                  <a:pt x="7139940" y="0"/>
                </a:lnTo>
              </a:path>
            </a:pathLst>
          </a:custGeom>
          <a:noFill/>
          <a:ln w="6350">
            <a:solidFill>
              <a:schemeClr val="tx1">
                <a:lumMod val="75000"/>
                <a:lumOff val="25000"/>
              </a:schemeClr>
            </a:solidFill>
            <a:headEnd type="oval" w="sm" len="sm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任意多边形 7"/>
          <p:cNvSpPr/>
          <p:nvPr/>
        </p:nvSpPr>
        <p:spPr>
          <a:xfrm>
            <a:off x="2330199" y="2781490"/>
            <a:ext cx="7139940" cy="769620"/>
          </a:xfrm>
          <a:custGeom>
            <a:avLst/>
            <a:gdLst>
              <a:gd name="connsiteX0" fmla="*/ 0 w 7139940"/>
              <a:gd name="connsiteY0" fmla="*/ 769620 h 769620"/>
              <a:gd name="connsiteX1" fmla="*/ 769620 w 7139940"/>
              <a:gd name="connsiteY1" fmla="*/ 0 h 769620"/>
              <a:gd name="connsiteX2" fmla="*/ 7139940 w 7139940"/>
              <a:gd name="connsiteY2" fmla="*/ 0 h 769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39940" h="769620">
                <a:moveTo>
                  <a:pt x="0" y="769620"/>
                </a:moveTo>
                <a:lnTo>
                  <a:pt x="769620" y="0"/>
                </a:lnTo>
                <a:lnTo>
                  <a:pt x="7139940" y="0"/>
                </a:lnTo>
              </a:path>
            </a:pathLst>
          </a:custGeom>
          <a:noFill/>
          <a:ln w="6350">
            <a:solidFill>
              <a:schemeClr val="tx1">
                <a:lumMod val="75000"/>
                <a:lumOff val="25000"/>
              </a:schemeClr>
            </a:solidFill>
            <a:headEnd type="oval" w="sm" len="sm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6" name="组合 15"/>
          <p:cNvGrpSpPr/>
          <p:nvPr/>
        </p:nvGrpSpPr>
        <p:grpSpPr>
          <a:xfrm flipH="1">
            <a:off x="6720114" y="2404745"/>
            <a:ext cx="2750025" cy="952698"/>
            <a:chOff x="8051941" y="2110814"/>
            <a:chExt cx="2750025" cy="952698"/>
          </a:xfrm>
        </p:grpSpPr>
        <p:sp>
          <p:nvSpPr>
            <p:cNvPr id="17" name="文本框 16"/>
            <p:cNvSpPr txBox="1"/>
            <p:nvPr/>
          </p:nvSpPr>
          <p:spPr>
            <a:xfrm flipH="1">
              <a:off x="8051941" y="2110814"/>
              <a:ext cx="2271322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marL="0" marR="0" lvl="0" indent="0" algn="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0" cap="none" spc="8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INFOGRAPHIC</a:t>
              </a:r>
              <a:endParaRPr kumimoji="0" lang="en-US" altLang="zh-CN" sz="1400" b="0" i="0" u="none" strike="noStrike" kern="0" cap="none" spc="8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 flipH="1">
              <a:off x="8051941" y="2491048"/>
              <a:ext cx="2750025" cy="5724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130000"/>
                </a:lnSpc>
                <a:defRPr/>
              </a:pPr>
              <a:r>
                <a:rPr lang="zh-CN" altLang="en-US" sz="1200" kern="0" spc="3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用户可以在投影仪或者计算机上进行演示，也可以将</a:t>
              </a:r>
              <a:endParaRPr lang="zh-CN" altLang="en-US" sz="1200" kern="0" spc="3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 flipH="1">
            <a:off x="7678057" y="3621274"/>
            <a:ext cx="2597693" cy="952698"/>
            <a:chOff x="8051941" y="2110814"/>
            <a:chExt cx="2597693" cy="952698"/>
          </a:xfrm>
        </p:grpSpPr>
        <p:sp>
          <p:nvSpPr>
            <p:cNvPr id="20" name="文本框 19"/>
            <p:cNvSpPr txBox="1"/>
            <p:nvPr/>
          </p:nvSpPr>
          <p:spPr>
            <a:xfrm flipH="1">
              <a:off x="8051941" y="2110814"/>
              <a:ext cx="2271322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marL="0" marR="0" lvl="0" indent="0" algn="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0" cap="none" spc="8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INFOGRAPHIC</a:t>
              </a:r>
              <a:endParaRPr kumimoji="0" lang="en-US" altLang="zh-CN" sz="1400" b="0" i="0" u="none" strike="noStrike" kern="0" cap="none" spc="8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 flipH="1">
              <a:off x="8051941" y="2491048"/>
              <a:ext cx="2597693" cy="5724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indent="0" algn="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kern="0" spc="3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用户可以在投影仪或者计算机上进行演示，也可以将</a:t>
              </a:r>
              <a:endParaRPr lang="zh-CN" altLang="en-US" sz="1200" kern="0" spc="3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 flipH="1">
            <a:off x="8360229" y="4829801"/>
            <a:ext cx="2542902" cy="952698"/>
            <a:chOff x="8051941" y="2110814"/>
            <a:chExt cx="2542902" cy="952698"/>
          </a:xfrm>
        </p:grpSpPr>
        <p:sp>
          <p:nvSpPr>
            <p:cNvPr id="23" name="文本框 22"/>
            <p:cNvSpPr txBox="1"/>
            <p:nvPr/>
          </p:nvSpPr>
          <p:spPr>
            <a:xfrm flipH="1">
              <a:off x="8051941" y="2110814"/>
              <a:ext cx="2271322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marL="0" marR="0" lvl="0" indent="0" algn="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0" cap="none" spc="8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INFOGRAPHIC</a:t>
              </a:r>
              <a:endParaRPr kumimoji="0" lang="en-US" altLang="zh-CN" sz="1400" b="0" i="0" u="none" strike="noStrike" kern="0" cap="none" spc="8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 flipH="1">
              <a:off x="8051941" y="2491048"/>
              <a:ext cx="2542902" cy="5724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indent="0" algn="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kern="0" spc="3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用户可以在投影仪或者计算机上进行演示，也可以将</a:t>
              </a:r>
              <a:endParaRPr lang="zh-CN" altLang="en-US" sz="1200" kern="0" spc="3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5442671" y="2589320"/>
            <a:ext cx="1154257" cy="381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</a:rPr>
              <a:t>STEP 03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766521" y="3783310"/>
            <a:ext cx="1154257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</a:rPr>
              <a:t>STEP 02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137996" y="4977300"/>
            <a:ext cx="1154257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</a:rPr>
              <a:t>STEP 01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5" grpId="0" animBg="1"/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sp>
        <p:nvSpPr>
          <p:cNvPr id="5" name="Shape 343"/>
          <p:cNvSpPr txBox="1"/>
          <p:nvPr/>
        </p:nvSpPr>
        <p:spPr>
          <a:xfrm>
            <a:off x="1258968" y="2025441"/>
            <a:ext cx="3113928" cy="11315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About</a:t>
            </a:r>
            <a:endParaRPr lang="en-US"/>
          </a:p>
          <a:p>
            <a:r>
              <a:rPr lang="en-US"/>
              <a:t>Assume</a:t>
            </a:r>
            <a:endParaRPr lang="en-US"/>
          </a:p>
        </p:txBody>
      </p:sp>
      <p:cxnSp>
        <p:nvCxnSpPr>
          <p:cNvPr id="6" name="Straight Connector 9"/>
          <p:cNvCxnSpPr/>
          <p:nvPr/>
        </p:nvCxnSpPr>
        <p:spPr>
          <a:xfrm flipH="1">
            <a:off x="5462188" y="5488963"/>
            <a:ext cx="690562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63"/>
          <p:cNvSpPr/>
          <p:nvPr/>
        </p:nvSpPr>
        <p:spPr>
          <a:xfrm>
            <a:off x="5462188" y="3461352"/>
            <a:ext cx="3486150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输入你的标题</a:t>
            </a:r>
            <a:endParaRPr lang="id-ID" sz="2800" b="1" spc="300" dirty="0">
              <a:solidFill>
                <a:schemeClr val="accent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1" name="TextBox 34"/>
          <p:cNvSpPr txBox="1"/>
          <p:nvPr/>
        </p:nvSpPr>
        <p:spPr>
          <a:xfrm>
            <a:off x="5462188" y="4355579"/>
            <a:ext cx="406876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详细内容</a:t>
            </a:r>
            <a:r>
              <a:rPr lang="en-US" altLang="zh-CN" sz="12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……</a:t>
            </a:r>
            <a:r>
              <a:rPr lang="zh-CN" altLang="en-US" sz="12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点击输入本栏的具体文字，简明扼要的说明分项内容，此为概念图解。</a:t>
            </a:r>
            <a:endParaRPr lang="zh-CN" altLang="en-US" sz="1200" spc="600" dirty="0">
              <a:solidFill>
                <a:schemeClr val="tx1">
                  <a:lumMod val="50000"/>
                  <a:lumOff val="50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pic>
        <p:nvPicPr>
          <p:cNvPr id="12" name="图片占位符 5"/>
          <p:cNvPicPr>
            <a:picLocks noChangeAspect="1"/>
          </p:cNvPicPr>
          <p:nvPr/>
        </p:nvPicPr>
        <p:blipFill>
          <a:blip r:embed="rId1" cstate="print"/>
          <a:srcRect t="34108" b="34108"/>
          <a:stretch>
            <a:fillRect/>
          </a:stretch>
        </p:blipFill>
        <p:spPr>
          <a:xfrm>
            <a:off x="5462188" y="1986786"/>
            <a:ext cx="6758430" cy="12088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0" y="4560398"/>
            <a:ext cx="12192000" cy="2132502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bg1">
                  <a:lumMod val="6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435602" y="4272487"/>
            <a:ext cx="11320796" cy="2137189"/>
            <a:chOff x="1950829" y="3568700"/>
            <a:chExt cx="7434470" cy="1460500"/>
          </a:xfrm>
          <a:effectLst>
            <a:outerShdw blurRad="927100" dist="863600" dir="5400000" algn="t" rotWithShape="0">
              <a:prstClr val="black">
                <a:alpha val="31000"/>
              </a:prstClr>
            </a:outerShdw>
          </a:effectLst>
          <a:scene3d>
            <a:camera prst="perspectiveRelaxedModerately">
              <a:rot lat="17690631" lon="0" rev="0"/>
            </a:camera>
            <a:lightRig rig="threePt" dir="t">
              <a:rot lat="0" lon="0" rev="10800000"/>
            </a:lightRig>
          </a:scene3d>
        </p:grpSpPr>
        <p:sp>
          <p:nvSpPr>
            <p:cNvPr id="10" name="箭头: 右 9"/>
            <p:cNvSpPr/>
            <p:nvPr/>
          </p:nvSpPr>
          <p:spPr>
            <a:xfrm>
              <a:off x="6848060" y="3568700"/>
              <a:ext cx="2537239" cy="1460500"/>
            </a:xfrm>
            <a:prstGeom prst="rightArrow">
              <a:avLst>
                <a:gd name="adj1" fmla="val 62613"/>
                <a:gd name="adj2" fmla="val 59913"/>
              </a:avLst>
            </a:prstGeom>
            <a:ln>
              <a:noFill/>
            </a:ln>
            <a:sp3d extrusionH="254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latin typeface="+mj-ea"/>
                  <a:ea typeface="+mj-ea"/>
                </a:rPr>
                <a:t>重要信息</a:t>
              </a:r>
              <a:endParaRPr lang="zh-CN" altLang="en-US" sz="2800" b="1" dirty="0">
                <a:latin typeface="+mj-ea"/>
                <a:ea typeface="+mj-ea"/>
              </a:endParaRPr>
            </a:p>
          </p:txBody>
        </p:sp>
        <p:sp>
          <p:nvSpPr>
            <p:cNvPr id="11" name="箭头: 右 10"/>
            <p:cNvSpPr/>
            <p:nvPr/>
          </p:nvSpPr>
          <p:spPr>
            <a:xfrm flipH="1">
              <a:off x="1950829" y="3568700"/>
              <a:ext cx="2537239" cy="1460500"/>
            </a:xfrm>
            <a:prstGeom prst="rightArrow">
              <a:avLst>
                <a:gd name="adj1" fmla="val 62613"/>
                <a:gd name="adj2" fmla="val 59913"/>
              </a:avLst>
            </a:prstGeom>
            <a:ln>
              <a:noFill/>
            </a:ln>
            <a:sp3d extrusionH="254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latin typeface="+mj-ea"/>
                  <a:ea typeface="+mj-ea"/>
                </a:rPr>
                <a:t>重要信息</a:t>
              </a:r>
              <a:endParaRPr lang="zh-CN" altLang="en-US" sz="2800" b="1" dirty="0">
                <a:latin typeface="+mj-ea"/>
                <a:ea typeface="+mj-ea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967355" y="3838575"/>
              <a:ext cx="1401417" cy="9377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p3d extrusionH="254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506979" y="1883459"/>
            <a:ext cx="3178043" cy="1918155"/>
            <a:chOff x="4058645" y="2238075"/>
            <a:chExt cx="2764779" cy="1537076"/>
          </a:xfrm>
        </p:grpSpPr>
        <p:sp>
          <p:nvSpPr>
            <p:cNvPr id="14" name="矩形 13"/>
            <p:cNvSpPr/>
            <p:nvPr/>
          </p:nvSpPr>
          <p:spPr>
            <a:xfrm>
              <a:off x="4058645" y="2238075"/>
              <a:ext cx="2764779" cy="153707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147891" y="2325575"/>
              <a:ext cx="2586286" cy="13620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1592729" y="2981465"/>
            <a:ext cx="0" cy="2330309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1789249" y="2819353"/>
            <a:ext cx="2341933" cy="1057407"/>
            <a:chOff x="8051940" y="2110814"/>
            <a:chExt cx="2271323" cy="1052983"/>
          </a:xfrm>
        </p:grpSpPr>
        <p:sp>
          <p:nvSpPr>
            <p:cNvPr id="18" name="文本框 17"/>
            <p:cNvSpPr txBox="1"/>
            <p:nvPr/>
          </p:nvSpPr>
          <p:spPr>
            <a:xfrm flipH="1">
              <a:off x="8051941" y="2110814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l"/>
              <a:r>
                <a:rPr lang="en-US" altLang="zh-CN" dirty="0"/>
                <a:t>INFOGRAPHIC</a:t>
              </a:r>
              <a:endParaRPr lang="en-US" altLang="zh-CN" dirty="0"/>
            </a:p>
          </p:txBody>
        </p:sp>
        <p:sp>
          <p:nvSpPr>
            <p:cNvPr id="19" name="矩形 18"/>
            <p:cNvSpPr/>
            <p:nvPr/>
          </p:nvSpPr>
          <p:spPr>
            <a:xfrm flipH="1">
              <a:off x="8051940" y="2374843"/>
              <a:ext cx="2183525" cy="7889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1200" kern="0" spc="3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用户可以在投影仪或者计算机上进行演示，也可以将</a:t>
              </a:r>
              <a:endParaRPr lang="zh-CN" altLang="en-US" sz="1200" kern="0" spc="3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20" name="直接连接符 19"/>
          <p:cNvCxnSpPr/>
          <p:nvPr/>
        </p:nvCxnSpPr>
        <p:spPr>
          <a:xfrm flipH="1">
            <a:off x="10599272" y="2981465"/>
            <a:ext cx="0" cy="2330309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 flipH="1">
            <a:off x="8060819" y="2819350"/>
            <a:ext cx="2341933" cy="1057406"/>
            <a:chOff x="8051940" y="2110814"/>
            <a:chExt cx="2271323" cy="1052983"/>
          </a:xfrm>
        </p:grpSpPr>
        <p:sp>
          <p:nvSpPr>
            <p:cNvPr id="22" name="文本框 21"/>
            <p:cNvSpPr txBox="1"/>
            <p:nvPr/>
          </p:nvSpPr>
          <p:spPr>
            <a:xfrm flipH="1">
              <a:off x="8051941" y="2110814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r"/>
              <a:r>
                <a:rPr lang="en-US" altLang="zh-CN" dirty="0"/>
                <a:t>INFOGRAPHIC</a:t>
              </a:r>
              <a:endParaRPr lang="en-US" altLang="zh-CN" dirty="0"/>
            </a:p>
          </p:txBody>
        </p:sp>
        <p:sp>
          <p:nvSpPr>
            <p:cNvPr id="23" name="矩形 22"/>
            <p:cNvSpPr/>
            <p:nvPr/>
          </p:nvSpPr>
          <p:spPr>
            <a:xfrm flipH="1">
              <a:off x="8051940" y="2374843"/>
              <a:ext cx="2183525" cy="7889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  <a:defRPr/>
              </a:pPr>
              <a:r>
                <a:rPr lang="zh-CN" altLang="en-US" sz="1200" kern="0" spc="3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用户可以在投影仪或者计算机上进行演示，也可以将</a:t>
              </a:r>
              <a:endParaRPr lang="zh-CN" altLang="en-US" sz="1200" kern="0" spc="3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960338" y="2202269"/>
            <a:ext cx="2271322" cy="615781"/>
            <a:chOff x="910259" y="2992499"/>
            <a:chExt cx="2271322" cy="615781"/>
          </a:xfrm>
        </p:grpSpPr>
        <p:sp>
          <p:nvSpPr>
            <p:cNvPr id="25" name="文本框 24"/>
            <p:cNvSpPr txBox="1"/>
            <p:nvPr/>
          </p:nvSpPr>
          <p:spPr>
            <a:xfrm flipH="1">
              <a:off x="910259" y="2992499"/>
              <a:ext cx="2271322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sz="2000" b="1" dirty="0"/>
                <a:t>这里是标题</a:t>
              </a:r>
              <a:endParaRPr lang="en-US" altLang="zh-CN" sz="2000" b="1" dirty="0"/>
            </a:p>
          </p:txBody>
        </p:sp>
        <p:sp>
          <p:nvSpPr>
            <p:cNvPr id="26" name="矩形 25"/>
            <p:cNvSpPr/>
            <p:nvPr/>
          </p:nvSpPr>
          <p:spPr>
            <a:xfrm>
              <a:off x="1270708" y="3346670"/>
              <a:ext cx="155042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THE TITLE HERE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 flipH="1">
            <a:off x="4792980" y="2849305"/>
            <a:ext cx="2606040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200" kern="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用户可以在投影仪或者计算机上进行演示，也可以将</a:t>
            </a:r>
            <a:endParaRPr lang="zh-CN" altLang="en-US" sz="1200" kern="0" spc="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6096000" y="4019550"/>
            <a:ext cx="0" cy="1292224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57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000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" name="Shape 354"/>
          <p:cNvSpPr txBox="1"/>
          <p:nvPr/>
        </p:nvSpPr>
        <p:spPr>
          <a:xfrm>
            <a:off x="1078802" y="2768349"/>
            <a:ext cx="2670366" cy="106426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j-ea"/>
              </a:rPr>
              <a:t>Few words</a:t>
            </a:r>
            <a:endParaRPr lang="en-US" dirty="0">
              <a:latin typeface="+mj-ea"/>
            </a:endParaRPr>
          </a:p>
          <a:p>
            <a:r>
              <a:rPr lang="en-US" dirty="0">
                <a:latin typeface="+mj-ea"/>
              </a:rPr>
              <a:t>beginning of</a:t>
            </a:r>
            <a:endParaRPr lang="en-US" dirty="0">
              <a:latin typeface="+mj-ea"/>
            </a:endParaRPr>
          </a:p>
        </p:txBody>
      </p:sp>
      <p:sp>
        <p:nvSpPr>
          <p:cNvPr id="10" name="Shape 356"/>
          <p:cNvSpPr/>
          <p:nvPr/>
        </p:nvSpPr>
        <p:spPr>
          <a:xfrm>
            <a:off x="10550803" y="5727740"/>
            <a:ext cx="644407" cy="259045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ctr">
            <a:spAutoFit/>
          </a:bodyPr>
          <a:lstStyle>
            <a:lvl1pPr algn="l">
              <a:lnSpc>
                <a:spcPct val="90000"/>
              </a:lnSpc>
              <a:defRPr sz="3000">
                <a:solidFill>
                  <a:srgbClr val="FFFFFF"/>
                </a:solidFill>
                <a:latin typeface="Aileron SemiBold"/>
                <a:ea typeface="Aileron SemiBold"/>
                <a:cs typeface="Aileron SemiBold"/>
                <a:sym typeface="Aileron SemiBold"/>
              </a:defRPr>
            </a:lvl1pPr>
          </a:lstStyle>
          <a:p>
            <a:r>
              <a:rPr sz="1500"/>
              <a:t>assume</a:t>
            </a:r>
            <a:endParaRPr sz="1500"/>
          </a:p>
        </p:txBody>
      </p:sp>
      <p:sp>
        <p:nvSpPr>
          <p:cNvPr id="12" name="Shape 358"/>
          <p:cNvSpPr/>
          <p:nvPr/>
        </p:nvSpPr>
        <p:spPr>
          <a:xfrm>
            <a:off x="4827970" y="1964806"/>
            <a:ext cx="2536060" cy="29283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ln w="12700">
            <a:solidFill>
              <a:srgbClr val="FFFFFF">
                <a:alpha val="13000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solidFill>
                  <a:srgbClr val="FFFFFF"/>
                </a:solidFill>
                <a:latin typeface="+mj-lt"/>
                <a:ea typeface="+mj-ea"/>
                <a:cs typeface="+mj-cs"/>
                <a:sym typeface="Open Sans"/>
              </a:defRPr>
            </a:pPr>
            <a:endParaRPr sz="1600"/>
          </a:p>
        </p:txBody>
      </p:sp>
      <p:cxnSp>
        <p:nvCxnSpPr>
          <p:cNvPr id="13" name="Straight Connector 9"/>
          <p:cNvCxnSpPr/>
          <p:nvPr/>
        </p:nvCxnSpPr>
        <p:spPr>
          <a:xfrm flipH="1">
            <a:off x="8131930" y="4356029"/>
            <a:ext cx="690562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63"/>
          <p:cNvSpPr/>
          <p:nvPr/>
        </p:nvSpPr>
        <p:spPr>
          <a:xfrm>
            <a:off x="7969883" y="2328418"/>
            <a:ext cx="3486150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b="1" spc="300" dirty="0">
                <a:solidFill>
                  <a:schemeClr val="bg1">
                    <a:lumMod val="8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输入你的标题</a:t>
            </a:r>
            <a:endParaRPr lang="id-ID" sz="2800" b="1" spc="300" dirty="0">
              <a:solidFill>
                <a:schemeClr val="bg1">
                  <a:lumMod val="8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5" name="TextBox 34"/>
          <p:cNvSpPr txBox="1"/>
          <p:nvPr/>
        </p:nvSpPr>
        <p:spPr>
          <a:xfrm>
            <a:off x="7969883" y="3222645"/>
            <a:ext cx="406876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spc="600" dirty="0">
                <a:solidFill>
                  <a:schemeClr val="bg1">
                    <a:lumMod val="8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详细内容</a:t>
            </a:r>
            <a:r>
              <a:rPr lang="en-US" altLang="zh-CN" sz="1200" spc="600" dirty="0">
                <a:solidFill>
                  <a:schemeClr val="bg1">
                    <a:lumMod val="8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……</a:t>
            </a:r>
            <a:r>
              <a:rPr lang="zh-CN" altLang="en-US" sz="1200" spc="600" dirty="0">
                <a:solidFill>
                  <a:schemeClr val="bg1">
                    <a:lumMod val="8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点击输入本栏的具体文字，简明扼要的说明分项内容，此为概念图解。</a:t>
            </a:r>
            <a:endParaRPr lang="zh-CN" altLang="en-US" sz="1200" spc="600" dirty="0">
              <a:solidFill>
                <a:schemeClr val="bg1">
                  <a:lumMod val="8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pic>
        <p:nvPicPr>
          <p:cNvPr id="16" name="图片占位符 5"/>
          <p:cNvPicPr>
            <a:picLocks noChangeAspect="1"/>
          </p:cNvPicPr>
          <p:nvPr/>
        </p:nvPicPr>
        <p:blipFill>
          <a:blip r:embed="rId1" cstate="print"/>
          <a:srcRect l="19910" r="19910"/>
          <a:stretch>
            <a:fillRect/>
          </a:stretch>
        </p:blipFill>
        <p:spPr>
          <a:xfrm>
            <a:off x="5064604" y="2236573"/>
            <a:ext cx="2062759" cy="2381402"/>
          </a:xfrm>
          <a:custGeom>
            <a:avLst/>
            <a:gdLst>
              <a:gd name="connsiteX0" fmla="*/ 0 w 4351338"/>
              <a:gd name="connsiteY0" fmla="*/ 2463800 h 4927600"/>
              <a:gd name="connsiteX1" fmla="*/ 1087835 w 4351338"/>
              <a:gd name="connsiteY1" fmla="*/ 1 h 4927600"/>
              <a:gd name="connsiteX2" fmla="*/ 3263504 w 4351338"/>
              <a:gd name="connsiteY2" fmla="*/ 1 h 4927600"/>
              <a:gd name="connsiteX3" fmla="*/ 4351338 w 4351338"/>
              <a:gd name="connsiteY3" fmla="*/ 2463800 h 4927600"/>
              <a:gd name="connsiteX4" fmla="*/ 3263504 w 4351338"/>
              <a:gd name="connsiteY4" fmla="*/ 4927599 h 4927600"/>
              <a:gd name="connsiteX5" fmla="*/ 1087835 w 4351338"/>
              <a:gd name="connsiteY5" fmla="*/ 4927599 h 4927600"/>
              <a:gd name="connsiteX6" fmla="*/ 0 w 4351338"/>
              <a:gd name="connsiteY6" fmla="*/ 2463800 h 4927600"/>
              <a:gd name="connsiteX0-1" fmla="*/ 0 w 4351338"/>
              <a:gd name="connsiteY0-2" fmla="*/ 2475830 h 4939629"/>
              <a:gd name="connsiteX1-3" fmla="*/ 2122551 w 4351338"/>
              <a:gd name="connsiteY1-4" fmla="*/ 0 h 4939629"/>
              <a:gd name="connsiteX2-5" fmla="*/ 3263504 w 4351338"/>
              <a:gd name="connsiteY2-6" fmla="*/ 12031 h 4939629"/>
              <a:gd name="connsiteX3-7" fmla="*/ 4351338 w 4351338"/>
              <a:gd name="connsiteY3-8" fmla="*/ 2475830 h 4939629"/>
              <a:gd name="connsiteX4-9" fmla="*/ 3263504 w 4351338"/>
              <a:gd name="connsiteY4-10" fmla="*/ 4939629 h 4939629"/>
              <a:gd name="connsiteX5-11" fmla="*/ 1087835 w 4351338"/>
              <a:gd name="connsiteY5-12" fmla="*/ 4939629 h 4939629"/>
              <a:gd name="connsiteX6-13" fmla="*/ 0 w 4351338"/>
              <a:gd name="connsiteY6-14" fmla="*/ 2475830 h 4939629"/>
              <a:gd name="connsiteX0-15" fmla="*/ 0 w 4291180"/>
              <a:gd name="connsiteY0-16" fmla="*/ 2475830 h 4939629"/>
              <a:gd name="connsiteX1-17" fmla="*/ 2122551 w 4291180"/>
              <a:gd name="connsiteY1-18" fmla="*/ 0 h 4939629"/>
              <a:gd name="connsiteX2-19" fmla="*/ 3263504 w 4291180"/>
              <a:gd name="connsiteY2-20" fmla="*/ 12031 h 4939629"/>
              <a:gd name="connsiteX3-21" fmla="*/ 4291180 w 4291180"/>
              <a:gd name="connsiteY3-22" fmla="*/ 1236577 h 4939629"/>
              <a:gd name="connsiteX4-23" fmla="*/ 3263504 w 4291180"/>
              <a:gd name="connsiteY4-24" fmla="*/ 4939629 h 4939629"/>
              <a:gd name="connsiteX5-25" fmla="*/ 1087835 w 4291180"/>
              <a:gd name="connsiteY5-26" fmla="*/ 4939629 h 4939629"/>
              <a:gd name="connsiteX6-27" fmla="*/ 0 w 4291180"/>
              <a:gd name="connsiteY6-28" fmla="*/ 2475830 h 4939629"/>
              <a:gd name="connsiteX0-29" fmla="*/ 0 w 4243053"/>
              <a:gd name="connsiteY0-30" fmla="*/ 1236578 h 4939629"/>
              <a:gd name="connsiteX1-31" fmla="*/ 2074424 w 4243053"/>
              <a:gd name="connsiteY1-32" fmla="*/ 0 h 4939629"/>
              <a:gd name="connsiteX2-33" fmla="*/ 3215377 w 4243053"/>
              <a:gd name="connsiteY2-34" fmla="*/ 12031 h 4939629"/>
              <a:gd name="connsiteX3-35" fmla="*/ 4243053 w 4243053"/>
              <a:gd name="connsiteY3-36" fmla="*/ 1236577 h 4939629"/>
              <a:gd name="connsiteX4-37" fmla="*/ 3215377 w 4243053"/>
              <a:gd name="connsiteY4-38" fmla="*/ 4939629 h 4939629"/>
              <a:gd name="connsiteX5-39" fmla="*/ 1039708 w 4243053"/>
              <a:gd name="connsiteY5-40" fmla="*/ 4939629 h 4939629"/>
              <a:gd name="connsiteX6-41" fmla="*/ 0 w 4243053"/>
              <a:gd name="connsiteY6-42" fmla="*/ 1236578 h 4939629"/>
              <a:gd name="connsiteX0-43" fmla="*/ 0 w 4243053"/>
              <a:gd name="connsiteY0-44" fmla="*/ 1236578 h 4939629"/>
              <a:gd name="connsiteX1-45" fmla="*/ 2074424 w 4243053"/>
              <a:gd name="connsiteY1-46" fmla="*/ 0 h 4939629"/>
              <a:gd name="connsiteX2-47" fmla="*/ 3215377 w 4243053"/>
              <a:gd name="connsiteY2-48" fmla="*/ 12031 h 4939629"/>
              <a:gd name="connsiteX3-49" fmla="*/ 4243053 w 4243053"/>
              <a:gd name="connsiteY3-50" fmla="*/ 1236577 h 4939629"/>
              <a:gd name="connsiteX4-51" fmla="*/ 3215377 w 4243053"/>
              <a:gd name="connsiteY4-52" fmla="*/ 4939629 h 4939629"/>
              <a:gd name="connsiteX5-53" fmla="*/ 4993 w 4243053"/>
              <a:gd name="connsiteY5-54" fmla="*/ 3712408 h 4939629"/>
              <a:gd name="connsiteX6-55" fmla="*/ 0 w 4243053"/>
              <a:gd name="connsiteY6-56" fmla="*/ 1236578 h 4939629"/>
              <a:gd name="connsiteX0-57" fmla="*/ 0 w 4243053"/>
              <a:gd name="connsiteY0-58" fmla="*/ 1236578 h 4927597"/>
              <a:gd name="connsiteX1-59" fmla="*/ 2074424 w 4243053"/>
              <a:gd name="connsiteY1-60" fmla="*/ 0 h 4927597"/>
              <a:gd name="connsiteX2-61" fmla="*/ 3215377 w 4243053"/>
              <a:gd name="connsiteY2-62" fmla="*/ 12031 h 4927597"/>
              <a:gd name="connsiteX3-63" fmla="*/ 4243053 w 4243053"/>
              <a:gd name="connsiteY3-64" fmla="*/ 1236577 h 4927597"/>
              <a:gd name="connsiteX4-65" fmla="*/ 2144567 w 4243053"/>
              <a:gd name="connsiteY4-66" fmla="*/ 4927597 h 4927597"/>
              <a:gd name="connsiteX5-67" fmla="*/ 4993 w 4243053"/>
              <a:gd name="connsiteY5-68" fmla="*/ 3712408 h 4927597"/>
              <a:gd name="connsiteX6-69" fmla="*/ 0 w 4243053"/>
              <a:gd name="connsiteY6-70" fmla="*/ 1236578 h 4927597"/>
              <a:gd name="connsiteX0-71" fmla="*/ 0 w 4255085"/>
              <a:gd name="connsiteY0-72" fmla="*/ 1236578 h 4927597"/>
              <a:gd name="connsiteX1-73" fmla="*/ 2074424 w 4255085"/>
              <a:gd name="connsiteY1-74" fmla="*/ 0 h 4927597"/>
              <a:gd name="connsiteX2-75" fmla="*/ 3215377 w 4255085"/>
              <a:gd name="connsiteY2-76" fmla="*/ 12031 h 4927597"/>
              <a:gd name="connsiteX3-77" fmla="*/ 4255085 w 4255085"/>
              <a:gd name="connsiteY3-78" fmla="*/ 3703051 h 4927597"/>
              <a:gd name="connsiteX4-79" fmla="*/ 2144567 w 4255085"/>
              <a:gd name="connsiteY4-80" fmla="*/ 4927597 h 4927597"/>
              <a:gd name="connsiteX5-81" fmla="*/ 4993 w 4255085"/>
              <a:gd name="connsiteY5-82" fmla="*/ 3712408 h 4927597"/>
              <a:gd name="connsiteX6-83" fmla="*/ 0 w 4255085"/>
              <a:gd name="connsiteY6-84" fmla="*/ 1236578 h 4927597"/>
              <a:gd name="connsiteX0-85" fmla="*/ 0 w 4255085"/>
              <a:gd name="connsiteY0-86" fmla="*/ 1236578 h 4927597"/>
              <a:gd name="connsiteX1-87" fmla="*/ 2074424 w 4255085"/>
              <a:gd name="connsiteY1-88" fmla="*/ 0 h 4927597"/>
              <a:gd name="connsiteX2-89" fmla="*/ 4238062 w 4255085"/>
              <a:gd name="connsiteY2-90" fmla="*/ 1227220 h 4927597"/>
              <a:gd name="connsiteX3-91" fmla="*/ 4255085 w 4255085"/>
              <a:gd name="connsiteY3-92" fmla="*/ 3703051 h 4927597"/>
              <a:gd name="connsiteX4-93" fmla="*/ 2144567 w 4255085"/>
              <a:gd name="connsiteY4-94" fmla="*/ 4927597 h 4927597"/>
              <a:gd name="connsiteX5-95" fmla="*/ 4993 w 4255085"/>
              <a:gd name="connsiteY5-96" fmla="*/ 3712408 h 4927597"/>
              <a:gd name="connsiteX6-97" fmla="*/ 0 w 4255085"/>
              <a:gd name="connsiteY6-98" fmla="*/ 1236578 h 4927597"/>
              <a:gd name="connsiteX0-99" fmla="*/ 0 w 4255085"/>
              <a:gd name="connsiteY0-100" fmla="*/ 1219216 h 4910235"/>
              <a:gd name="connsiteX1-101" fmla="*/ 2114936 w 4255085"/>
              <a:gd name="connsiteY1-102" fmla="*/ 0 h 4910235"/>
              <a:gd name="connsiteX2-103" fmla="*/ 4238062 w 4255085"/>
              <a:gd name="connsiteY2-104" fmla="*/ 1209858 h 4910235"/>
              <a:gd name="connsiteX3-105" fmla="*/ 4255085 w 4255085"/>
              <a:gd name="connsiteY3-106" fmla="*/ 3685689 h 4910235"/>
              <a:gd name="connsiteX4-107" fmla="*/ 2144567 w 4255085"/>
              <a:gd name="connsiteY4-108" fmla="*/ 4910235 h 4910235"/>
              <a:gd name="connsiteX5-109" fmla="*/ 4993 w 4255085"/>
              <a:gd name="connsiteY5-110" fmla="*/ 3695046 h 4910235"/>
              <a:gd name="connsiteX6-111" fmla="*/ 0 w 4255085"/>
              <a:gd name="connsiteY6-112" fmla="*/ 1219216 h 4910235"/>
              <a:gd name="connsiteX0-113" fmla="*/ 0 w 4261211"/>
              <a:gd name="connsiteY0-114" fmla="*/ 1219216 h 4910235"/>
              <a:gd name="connsiteX1-115" fmla="*/ 2114936 w 4261211"/>
              <a:gd name="connsiteY1-116" fmla="*/ 0 h 4910235"/>
              <a:gd name="connsiteX2-117" fmla="*/ 4261211 w 4261211"/>
              <a:gd name="connsiteY2-118" fmla="*/ 1221433 h 4910235"/>
              <a:gd name="connsiteX3-119" fmla="*/ 4255085 w 4261211"/>
              <a:gd name="connsiteY3-120" fmla="*/ 3685689 h 4910235"/>
              <a:gd name="connsiteX4-121" fmla="*/ 2144567 w 4261211"/>
              <a:gd name="connsiteY4-122" fmla="*/ 4910235 h 4910235"/>
              <a:gd name="connsiteX5-123" fmla="*/ 4993 w 4261211"/>
              <a:gd name="connsiteY5-124" fmla="*/ 3695046 h 4910235"/>
              <a:gd name="connsiteX6-125" fmla="*/ 0 w 4261211"/>
              <a:gd name="connsiteY6-126" fmla="*/ 1219216 h 4910235"/>
              <a:gd name="connsiteX0-127" fmla="*/ 0 w 4266998"/>
              <a:gd name="connsiteY0-128" fmla="*/ 1219216 h 4910235"/>
              <a:gd name="connsiteX1-129" fmla="*/ 2120723 w 4266998"/>
              <a:gd name="connsiteY1-130" fmla="*/ 0 h 4910235"/>
              <a:gd name="connsiteX2-131" fmla="*/ 4266998 w 4266998"/>
              <a:gd name="connsiteY2-132" fmla="*/ 1221433 h 4910235"/>
              <a:gd name="connsiteX3-133" fmla="*/ 4260872 w 4266998"/>
              <a:gd name="connsiteY3-134" fmla="*/ 3685689 h 4910235"/>
              <a:gd name="connsiteX4-135" fmla="*/ 2150354 w 4266998"/>
              <a:gd name="connsiteY4-136" fmla="*/ 4910235 h 4910235"/>
              <a:gd name="connsiteX5-137" fmla="*/ 10780 w 4266998"/>
              <a:gd name="connsiteY5-138" fmla="*/ 3695046 h 4910235"/>
              <a:gd name="connsiteX6-139" fmla="*/ 0 w 4266998"/>
              <a:gd name="connsiteY6-140" fmla="*/ 1219216 h 4910235"/>
              <a:gd name="connsiteX0-141" fmla="*/ 1198 w 4268196"/>
              <a:gd name="connsiteY0-142" fmla="*/ 1219216 h 4910235"/>
              <a:gd name="connsiteX1-143" fmla="*/ 2121921 w 4268196"/>
              <a:gd name="connsiteY1-144" fmla="*/ 0 h 4910235"/>
              <a:gd name="connsiteX2-145" fmla="*/ 4268196 w 4268196"/>
              <a:gd name="connsiteY2-146" fmla="*/ 1221433 h 4910235"/>
              <a:gd name="connsiteX3-147" fmla="*/ 4262070 w 4268196"/>
              <a:gd name="connsiteY3-148" fmla="*/ 3685689 h 4910235"/>
              <a:gd name="connsiteX4-149" fmla="*/ 2151552 w 4268196"/>
              <a:gd name="connsiteY4-150" fmla="*/ 4910235 h 4910235"/>
              <a:gd name="connsiteX5-151" fmla="*/ 403 w 4268196"/>
              <a:gd name="connsiteY5-152" fmla="*/ 3689259 h 4910235"/>
              <a:gd name="connsiteX6-153" fmla="*/ 1198 w 4268196"/>
              <a:gd name="connsiteY6-154" fmla="*/ 1219216 h 4910235"/>
              <a:gd name="connsiteX0-155" fmla="*/ 1198 w 4268196"/>
              <a:gd name="connsiteY0-156" fmla="*/ 1219216 h 4921810"/>
              <a:gd name="connsiteX1-157" fmla="*/ 2121921 w 4268196"/>
              <a:gd name="connsiteY1-158" fmla="*/ 0 h 4921810"/>
              <a:gd name="connsiteX2-159" fmla="*/ 4268196 w 4268196"/>
              <a:gd name="connsiteY2-160" fmla="*/ 1221433 h 4921810"/>
              <a:gd name="connsiteX3-161" fmla="*/ 4262070 w 4268196"/>
              <a:gd name="connsiteY3-162" fmla="*/ 3685689 h 4921810"/>
              <a:gd name="connsiteX4-163" fmla="*/ 2134190 w 4268196"/>
              <a:gd name="connsiteY4-164" fmla="*/ 4921810 h 4921810"/>
              <a:gd name="connsiteX5-165" fmla="*/ 403 w 4268196"/>
              <a:gd name="connsiteY5-166" fmla="*/ 3689259 h 4921810"/>
              <a:gd name="connsiteX6-167" fmla="*/ 1198 w 4268196"/>
              <a:gd name="connsiteY6-168" fmla="*/ 1219216 h 49218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268196" h="4921810">
                <a:moveTo>
                  <a:pt x="1198" y="1219216"/>
                </a:moveTo>
                <a:lnTo>
                  <a:pt x="2121921" y="0"/>
                </a:lnTo>
                <a:lnTo>
                  <a:pt x="4268196" y="1221433"/>
                </a:lnTo>
                <a:lnTo>
                  <a:pt x="4262070" y="3685689"/>
                </a:lnTo>
                <a:lnTo>
                  <a:pt x="2134190" y="4921810"/>
                </a:lnTo>
                <a:lnTo>
                  <a:pt x="403" y="3689259"/>
                </a:lnTo>
                <a:cubicBezTo>
                  <a:pt x="-1261" y="2863982"/>
                  <a:pt x="2862" y="2044493"/>
                  <a:pt x="1198" y="1219216"/>
                </a:cubicBezTo>
                <a:close/>
              </a:path>
            </a:pathLst>
          </a:custGeom>
        </p:spPr>
      </p:pic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chemeClr val="bg1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sp>
        <p:nvSpPr>
          <p:cNvPr id="5" name="右箭头 3"/>
          <p:cNvSpPr/>
          <p:nvPr/>
        </p:nvSpPr>
        <p:spPr>
          <a:xfrm>
            <a:off x="571020" y="3684311"/>
            <a:ext cx="11071267" cy="1229360"/>
          </a:xfrm>
          <a:prstGeom prst="rightArrow">
            <a:avLst>
              <a:gd name="adj1" fmla="val 41670"/>
              <a:gd name="adj2" fmla="val 68571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等腰三角形 5"/>
          <p:cNvSpPr/>
          <p:nvPr/>
        </p:nvSpPr>
        <p:spPr>
          <a:xfrm rot="5400000">
            <a:off x="2222405" y="4175740"/>
            <a:ext cx="285942" cy="246503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等腰三角形 9"/>
          <p:cNvSpPr/>
          <p:nvPr/>
        </p:nvSpPr>
        <p:spPr>
          <a:xfrm rot="5400000">
            <a:off x="3930555" y="4175741"/>
            <a:ext cx="285942" cy="246503"/>
          </a:xfrm>
          <a:prstGeom prst="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等腰三角形 10"/>
          <p:cNvSpPr/>
          <p:nvPr/>
        </p:nvSpPr>
        <p:spPr>
          <a:xfrm rot="5400000">
            <a:off x="5638705" y="4175742"/>
            <a:ext cx="285942" cy="246503"/>
          </a:xfrm>
          <a:prstGeom prst="triangl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等腰三角形 11"/>
          <p:cNvSpPr/>
          <p:nvPr/>
        </p:nvSpPr>
        <p:spPr>
          <a:xfrm rot="5400000">
            <a:off x="7346855" y="4175743"/>
            <a:ext cx="285942" cy="246503"/>
          </a:xfrm>
          <a:prstGeom prst="triangle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等腰三角形 12"/>
          <p:cNvSpPr/>
          <p:nvPr/>
        </p:nvSpPr>
        <p:spPr>
          <a:xfrm rot="5400000">
            <a:off x="9055005" y="4175744"/>
            <a:ext cx="285942" cy="24650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863441" y="4280493"/>
            <a:ext cx="712020" cy="36996"/>
            <a:chOff x="3091415" y="3894463"/>
            <a:chExt cx="712020" cy="36996"/>
          </a:xfrm>
          <a:solidFill>
            <a:schemeClr val="bg1">
              <a:alpha val="50000"/>
            </a:schemeClr>
          </a:solidFill>
        </p:grpSpPr>
        <p:sp>
          <p:nvSpPr>
            <p:cNvPr id="15" name="椭圆 14"/>
            <p:cNvSpPr/>
            <p:nvPr/>
          </p:nvSpPr>
          <p:spPr>
            <a:xfrm>
              <a:off x="3091415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187847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284279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380711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477143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573575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670007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766439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571591" y="4280493"/>
            <a:ext cx="712020" cy="36996"/>
            <a:chOff x="3091415" y="3894463"/>
            <a:chExt cx="712020" cy="36996"/>
          </a:xfrm>
          <a:solidFill>
            <a:schemeClr val="bg1">
              <a:alpha val="50000"/>
            </a:schemeClr>
          </a:solidFill>
        </p:grpSpPr>
        <p:sp>
          <p:nvSpPr>
            <p:cNvPr id="24" name="椭圆 23"/>
            <p:cNvSpPr/>
            <p:nvPr/>
          </p:nvSpPr>
          <p:spPr>
            <a:xfrm>
              <a:off x="3091415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187847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284279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380711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477143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573575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670007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766439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279741" y="4280493"/>
            <a:ext cx="712020" cy="36996"/>
            <a:chOff x="3091415" y="3894463"/>
            <a:chExt cx="712020" cy="36996"/>
          </a:xfrm>
          <a:solidFill>
            <a:schemeClr val="bg1">
              <a:alpha val="50000"/>
            </a:schemeClr>
          </a:solidFill>
        </p:grpSpPr>
        <p:sp>
          <p:nvSpPr>
            <p:cNvPr id="33" name="椭圆 32"/>
            <p:cNvSpPr/>
            <p:nvPr/>
          </p:nvSpPr>
          <p:spPr>
            <a:xfrm>
              <a:off x="3091415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187847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284279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3380711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477143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3573575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670007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766439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987891" y="4280493"/>
            <a:ext cx="712020" cy="36996"/>
            <a:chOff x="3091415" y="3894463"/>
            <a:chExt cx="712020" cy="36996"/>
          </a:xfrm>
          <a:solidFill>
            <a:schemeClr val="bg1">
              <a:alpha val="50000"/>
            </a:schemeClr>
          </a:solidFill>
        </p:grpSpPr>
        <p:sp>
          <p:nvSpPr>
            <p:cNvPr id="42" name="椭圆 41"/>
            <p:cNvSpPr/>
            <p:nvPr/>
          </p:nvSpPr>
          <p:spPr>
            <a:xfrm>
              <a:off x="3091415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187847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284279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380711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477143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573575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3670007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766439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9381759" y="4101625"/>
            <a:ext cx="1826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</a:rPr>
              <a:t>这里标题</a:t>
            </a:r>
            <a:endParaRPr kumimoji="0" lang="zh-CN" altLang="en-US" sz="1800" b="1" i="0" u="none" strike="noStrike" kern="0" cap="none" spc="1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464526" y="2820063"/>
            <a:ext cx="1803141" cy="373785"/>
            <a:chOff x="1464526" y="2762913"/>
            <a:chExt cx="1803141" cy="373785"/>
          </a:xfrm>
        </p:grpSpPr>
        <p:sp>
          <p:nvSpPr>
            <p:cNvPr id="52" name="圆角矩形 47"/>
            <p:cNvSpPr/>
            <p:nvPr/>
          </p:nvSpPr>
          <p:spPr>
            <a:xfrm>
              <a:off x="1572031" y="2762913"/>
              <a:ext cx="1588132" cy="373785"/>
            </a:xfrm>
            <a:prstGeom prst="roundRect">
              <a:avLst>
                <a:gd name="adj" fmla="val 50000"/>
              </a:avLst>
            </a:prstGeom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1464526" y="2771003"/>
              <a:ext cx="180314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</a:rPr>
                <a:t>是副标题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884222" y="2820063"/>
            <a:ext cx="1803141" cy="373785"/>
            <a:chOff x="4884222" y="2762913"/>
            <a:chExt cx="1803141" cy="373785"/>
          </a:xfrm>
        </p:grpSpPr>
        <p:sp>
          <p:nvSpPr>
            <p:cNvPr id="55" name="圆角矩形 50"/>
            <p:cNvSpPr/>
            <p:nvPr/>
          </p:nvSpPr>
          <p:spPr>
            <a:xfrm>
              <a:off x="4991727" y="2762913"/>
              <a:ext cx="1588132" cy="373785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4884222" y="2771003"/>
              <a:ext cx="180314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</a:rPr>
                <a:t>是副标题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8303918" y="2820063"/>
            <a:ext cx="1803141" cy="373785"/>
            <a:chOff x="8303918" y="2762913"/>
            <a:chExt cx="1803141" cy="373785"/>
          </a:xfrm>
        </p:grpSpPr>
        <p:sp>
          <p:nvSpPr>
            <p:cNvPr id="58" name="圆角矩形 53"/>
            <p:cNvSpPr/>
            <p:nvPr/>
          </p:nvSpPr>
          <p:spPr>
            <a:xfrm>
              <a:off x="8411423" y="2762913"/>
              <a:ext cx="1588132" cy="373785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8303918" y="2771003"/>
              <a:ext cx="180314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</a:rPr>
                <a:t>是副标题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3172676" y="4913671"/>
            <a:ext cx="1803141" cy="373785"/>
            <a:chOff x="3172676" y="4856521"/>
            <a:chExt cx="1803141" cy="373785"/>
          </a:xfrm>
        </p:grpSpPr>
        <p:sp>
          <p:nvSpPr>
            <p:cNvPr id="61" name="圆角矩形 56"/>
            <p:cNvSpPr/>
            <p:nvPr/>
          </p:nvSpPr>
          <p:spPr>
            <a:xfrm>
              <a:off x="3280181" y="4856521"/>
              <a:ext cx="1588132" cy="37378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3172676" y="4864611"/>
              <a:ext cx="180314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</a:rPr>
                <a:t>是副标题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588976" y="4913671"/>
            <a:ext cx="1803141" cy="373785"/>
            <a:chOff x="6588976" y="4856521"/>
            <a:chExt cx="1803141" cy="373785"/>
          </a:xfrm>
        </p:grpSpPr>
        <p:sp>
          <p:nvSpPr>
            <p:cNvPr id="64" name="圆角矩形 59"/>
            <p:cNvSpPr/>
            <p:nvPr/>
          </p:nvSpPr>
          <p:spPr>
            <a:xfrm>
              <a:off x="6696481" y="4856521"/>
              <a:ext cx="1588132" cy="373785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6588976" y="4864611"/>
              <a:ext cx="180314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</a:rPr>
                <a:t>是副标题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  <p:sp>
        <p:nvSpPr>
          <p:cNvPr id="66" name="矩形 65"/>
          <p:cNvSpPr/>
          <p:nvPr/>
        </p:nvSpPr>
        <p:spPr>
          <a:xfrm flipH="1">
            <a:off x="1229715" y="3254499"/>
            <a:ext cx="2271322" cy="792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indent="0"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kern="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用户可以在投影仪或者计算机上进行演示，也可以将</a:t>
            </a:r>
            <a:endParaRPr lang="zh-CN" altLang="en-US" sz="1200" kern="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 flipH="1">
            <a:off x="4668023" y="3254499"/>
            <a:ext cx="2271322" cy="792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用户可以在投影仪或者计算机上进行演示，也可以将</a:t>
            </a:r>
            <a:endParaRPr lang="zh-CN" altLang="en-US" sz="1200" kern="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 flipH="1">
            <a:off x="8106331" y="3254499"/>
            <a:ext cx="2271322" cy="792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用户可以在投影仪或者计算机上进行演示，也可以将</a:t>
            </a:r>
            <a:endParaRPr lang="zh-CN" altLang="en-US" sz="1200" kern="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 flipH="1">
            <a:off x="2937865" y="5366075"/>
            <a:ext cx="2271322" cy="792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用户可以在投影仪或者计算机上进行演示，也可以将</a:t>
            </a:r>
            <a:endParaRPr lang="zh-CN" altLang="en-US" sz="1200" kern="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0" name="矩形 69"/>
          <p:cNvSpPr/>
          <p:nvPr/>
        </p:nvSpPr>
        <p:spPr>
          <a:xfrm flipH="1">
            <a:off x="6354165" y="5366075"/>
            <a:ext cx="2271322" cy="792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用户可以在投影仪或者计算机上进行演示，也可以将</a:t>
            </a:r>
            <a:endParaRPr lang="zh-CN" altLang="en-US" sz="1200" kern="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409098" y="1362979"/>
            <a:ext cx="1092196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7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用户可以在投影仪或者计算机上进行演示，也可以将演示文稿打印出来，制作成胶片，以便应用到更广泛的领域中。利用</a:t>
            </a:r>
            <a:r>
              <a:rPr kumimoji="0" lang="en-US" altLang="zh-CN" sz="1400" b="0" i="0" u="none" strike="noStrike" kern="0" cap="none" spc="7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Microsoft Office PowerPoint</a:t>
            </a:r>
            <a:r>
              <a:rPr kumimoji="0" lang="zh-CN" altLang="en-US" sz="1400" b="0" i="0" u="none" strike="noStrike" kern="0" cap="none" spc="7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不仅可以创建演示文稿</a:t>
            </a:r>
            <a:endParaRPr kumimoji="0" lang="en-US" altLang="zh-CN" sz="1400" b="0" i="0" u="none" strike="noStrike" kern="0" cap="none" spc="7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57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2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75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75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25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75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25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75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25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900"/>
                            </p:stCondLst>
                            <p:childTnLst>
                              <p:par>
                                <p:cTn id="6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400"/>
                            </p:stCondLst>
                            <p:childTnLst>
                              <p:par>
                                <p:cTn id="7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900"/>
                            </p:stCondLst>
                            <p:childTnLst>
                              <p:par>
                                <p:cTn id="8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400"/>
                            </p:stCondLst>
                            <p:childTnLst>
                              <p:par>
                                <p:cTn id="9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900"/>
                            </p:stCondLst>
                            <p:childTnLst>
                              <p:par>
                                <p:cTn id="10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12" grpId="0" animBg="1"/>
      <p:bldP spid="13" grpId="0" animBg="1"/>
      <p:bldP spid="50" grpId="0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 t="8264" b="736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811267" y="2538359"/>
            <a:ext cx="4569467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5400" b="1" spc="15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插入小标题</a:t>
            </a:r>
            <a:endParaRPr lang="zh-CN" altLang="en-US" sz="5400" b="1" spc="1500" dirty="0">
              <a:solidFill>
                <a:srgbClr val="FF0000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5" name="Shape 290"/>
          <p:cNvSpPr/>
          <p:nvPr/>
        </p:nvSpPr>
        <p:spPr>
          <a:xfrm>
            <a:off x="3371127" y="3465597"/>
            <a:ext cx="5449746" cy="58221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algn="l">
              <a:lnSpc>
                <a:spcPct val="90000"/>
              </a:lnSpc>
              <a:defRPr sz="2400">
                <a:solidFill>
                  <a:srgbClr val="8DA6C0"/>
                </a:solidFill>
                <a:latin typeface="+mj-lt"/>
                <a:ea typeface="+mj-ea"/>
                <a:cs typeface="+mj-cs"/>
                <a:sym typeface="Open San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200" spc="600" dirty="0">
                <a:solidFill>
                  <a:schemeClr val="bg1">
                    <a:lumMod val="8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Segoe UI Light" panose="020B0502040204020203" pitchFamily="34" charset="0"/>
              </a:rPr>
              <a:t>在这里添加相关的文字描述，可以从您的文案中复制需要的内容到这里，</a:t>
            </a:r>
            <a:endParaRPr sz="1200" spc="600" dirty="0">
              <a:solidFill>
                <a:schemeClr val="bg1">
                  <a:lumMod val="8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sp>
        <p:nvSpPr>
          <p:cNvPr id="5" name="Shape 360"/>
          <p:cNvSpPr txBox="1"/>
          <p:nvPr/>
        </p:nvSpPr>
        <p:spPr>
          <a:xfrm>
            <a:off x="936262" y="2863215"/>
            <a:ext cx="2685430" cy="11315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pc="300" dirty="0">
                <a:solidFill>
                  <a:srgbClr val="FF0000"/>
                </a:solidFill>
                <a:latin typeface="Aileron SemiBold"/>
              </a:rPr>
              <a:t>About</a:t>
            </a:r>
            <a:endParaRPr lang="en-US" spc="300" dirty="0">
              <a:solidFill>
                <a:srgbClr val="FF0000"/>
              </a:solidFill>
              <a:latin typeface="Aileron SemiBold"/>
            </a:endParaRPr>
          </a:p>
          <a:p>
            <a:r>
              <a:rPr lang="en-US" spc="300" dirty="0">
                <a:solidFill>
                  <a:srgbClr val="FF0000"/>
                </a:solidFill>
                <a:latin typeface="Aileron SemiBold"/>
              </a:rPr>
              <a:t>Assume</a:t>
            </a:r>
            <a:endParaRPr lang="en-US" spc="300" dirty="0">
              <a:solidFill>
                <a:srgbClr val="FF0000"/>
              </a:solidFill>
              <a:latin typeface="Aileron SemiBold"/>
            </a:endParaRPr>
          </a:p>
        </p:txBody>
      </p:sp>
      <p:cxnSp>
        <p:nvCxnSpPr>
          <p:cNvPr id="6" name="Straight Connector 9"/>
          <p:cNvCxnSpPr/>
          <p:nvPr/>
        </p:nvCxnSpPr>
        <p:spPr>
          <a:xfrm flipH="1">
            <a:off x="3621692" y="3551252"/>
            <a:ext cx="690562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63"/>
          <p:cNvSpPr/>
          <p:nvPr/>
        </p:nvSpPr>
        <p:spPr>
          <a:xfrm>
            <a:off x="3621692" y="1523641"/>
            <a:ext cx="3486150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输入你的标题</a:t>
            </a:r>
            <a:endParaRPr lang="id-ID" sz="2800" b="1" spc="300" dirty="0">
              <a:solidFill>
                <a:schemeClr val="accent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1" name="TextBox 34"/>
          <p:cNvSpPr txBox="1"/>
          <p:nvPr/>
        </p:nvSpPr>
        <p:spPr>
          <a:xfrm>
            <a:off x="3621692" y="2417868"/>
            <a:ext cx="406876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详细内容</a:t>
            </a:r>
            <a:r>
              <a:rPr lang="en-US" altLang="zh-CN" sz="12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……</a:t>
            </a:r>
            <a:r>
              <a:rPr lang="zh-CN" altLang="en-US" sz="12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点击输入本栏的具体文字，简明扼要的说明分项内容，此为概念图解。</a:t>
            </a:r>
            <a:endParaRPr lang="zh-CN" altLang="en-US" sz="1200" spc="600" dirty="0">
              <a:solidFill>
                <a:schemeClr val="tx1">
                  <a:lumMod val="50000"/>
                  <a:lumOff val="50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cxnSp>
        <p:nvCxnSpPr>
          <p:cNvPr id="12" name="Straight Connector 9"/>
          <p:cNvCxnSpPr/>
          <p:nvPr/>
        </p:nvCxnSpPr>
        <p:spPr>
          <a:xfrm flipH="1">
            <a:off x="3621692" y="5819757"/>
            <a:ext cx="690562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63"/>
          <p:cNvSpPr/>
          <p:nvPr/>
        </p:nvSpPr>
        <p:spPr>
          <a:xfrm>
            <a:off x="3621692" y="3792146"/>
            <a:ext cx="3486150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b="1" spc="300" dirty="0">
                <a:solidFill>
                  <a:schemeClr val="accent2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输入你的标题</a:t>
            </a:r>
            <a:endParaRPr lang="id-ID" sz="2800" b="1" spc="300" dirty="0">
              <a:solidFill>
                <a:schemeClr val="accent2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4" name="TextBox 34"/>
          <p:cNvSpPr txBox="1"/>
          <p:nvPr/>
        </p:nvSpPr>
        <p:spPr>
          <a:xfrm>
            <a:off x="3621692" y="4686373"/>
            <a:ext cx="406876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详细内容</a:t>
            </a:r>
            <a:r>
              <a:rPr lang="en-US" altLang="zh-CN" sz="12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……</a:t>
            </a:r>
            <a:r>
              <a:rPr lang="zh-CN" altLang="en-US" sz="12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点击输入本栏的具体文字，简明扼要的说明分项内容，此为概念图解。</a:t>
            </a:r>
            <a:endParaRPr lang="zh-CN" altLang="en-US" sz="1200" spc="600" dirty="0">
              <a:solidFill>
                <a:schemeClr val="tx1">
                  <a:lumMod val="50000"/>
                  <a:lumOff val="50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pic>
        <p:nvPicPr>
          <p:cNvPr id="15" name="图片占位符 7"/>
          <p:cNvPicPr>
            <a:picLocks noChangeAspect="1"/>
          </p:cNvPicPr>
          <p:nvPr/>
        </p:nvPicPr>
        <p:blipFill>
          <a:blip r:embed="rId1" cstate="print"/>
          <a:srcRect l="35494" r="35494"/>
          <a:stretch>
            <a:fillRect/>
          </a:stretch>
        </p:blipFill>
        <p:spPr>
          <a:xfrm>
            <a:off x="8274662" y="-1"/>
            <a:ext cx="2984581" cy="6858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9986" b="99529" l="4035" r="99424">
                        <a14:backgroundMark x1="26801" y1="66368" x2="26801" y2="66368"/>
                        <a14:backgroundMark x1="17291" y1="69713" x2="19020" y2="71361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 flipH="1">
            <a:off x="-546100" y="1337166"/>
            <a:ext cx="5764644" cy="6384433"/>
          </a:xfrm>
          <a:prstGeom prst="rect">
            <a:avLst/>
          </a:prstGeom>
        </p:spPr>
      </p:pic>
      <p:sp>
        <p:nvSpPr>
          <p:cNvPr id="6" name="任意多边形 7"/>
          <p:cNvSpPr/>
          <p:nvPr/>
        </p:nvSpPr>
        <p:spPr>
          <a:xfrm>
            <a:off x="2818245" y="1766454"/>
            <a:ext cx="4145973" cy="5091546"/>
          </a:xfrm>
          <a:custGeom>
            <a:avLst/>
            <a:gdLst>
              <a:gd name="connsiteX0" fmla="*/ 0 w 4842164"/>
              <a:gd name="connsiteY0" fmla="*/ 259772 h 5029200"/>
              <a:gd name="connsiteX1" fmla="*/ 0 w 4842164"/>
              <a:gd name="connsiteY1" fmla="*/ 0 h 5029200"/>
              <a:gd name="connsiteX2" fmla="*/ 4842164 w 4842164"/>
              <a:gd name="connsiteY2" fmla="*/ 0 h 5029200"/>
              <a:gd name="connsiteX3" fmla="*/ 4842164 w 4842164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42164" h="5029200">
                <a:moveTo>
                  <a:pt x="0" y="259772"/>
                </a:moveTo>
                <a:lnTo>
                  <a:pt x="0" y="0"/>
                </a:lnTo>
                <a:lnTo>
                  <a:pt x="4842164" y="0"/>
                </a:lnTo>
                <a:lnTo>
                  <a:pt x="4842164" y="5029200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594186" y="2542479"/>
            <a:ext cx="740064" cy="740064"/>
            <a:chOff x="5529315" y="2803026"/>
            <a:chExt cx="1133370" cy="1133370"/>
          </a:xfrm>
        </p:grpSpPr>
        <p:sp>
          <p:nvSpPr>
            <p:cNvPr id="11" name="椭圆 10"/>
            <p:cNvSpPr/>
            <p:nvPr/>
          </p:nvSpPr>
          <p:spPr>
            <a:xfrm>
              <a:off x="5529315" y="2803026"/>
              <a:ext cx="1133370" cy="113337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5628044" y="2901757"/>
              <a:ext cx="935905" cy="9359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01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594186" y="3828354"/>
            <a:ext cx="740064" cy="740064"/>
            <a:chOff x="5529315" y="2803026"/>
            <a:chExt cx="1133370" cy="1133370"/>
          </a:xfrm>
        </p:grpSpPr>
        <p:sp>
          <p:nvSpPr>
            <p:cNvPr id="14" name="椭圆 13"/>
            <p:cNvSpPr/>
            <p:nvPr/>
          </p:nvSpPr>
          <p:spPr>
            <a:xfrm>
              <a:off x="5529315" y="2803026"/>
              <a:ext cx="1133370" cy="11333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5628044" y="2901757"/>
              <a:ext cx="935905" cy="9359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02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594186" y="5114229"/>
            <a:ext cx="740064" cy="740064"/>
            <a:chOff x="5529315" y="2803026"/>
            <a:chExt cx="1133370" cy="1133370"/>
          </a:xfrm>
        </p:grpSpPr>
        <p:sp>
          <p:nvSpPr>
            <p:cNvPr id="17" name="椭圆 16"/>
            <p:cNvSpPr/>
            <p:nvPr/>
          </p:nvSpPr>
          <p:spPr>
            <a:xfrm>
              <a:off x="5529315" y="2803026"/>
              <a:ext cx="1133370" cy="11333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5628044" y="2901757"/>
              <a:ext cx="935905" cy="9359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03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</p:grpSp>
      <p:sp>
        <p:nvSpPr>
          <p:cNvPr id="19" name="等腰三角形 18"/>
          <p:cNvSpPr/>
          <p:nvPr/>
        </p:nvSpPr>
        <p:spPr>
          <a:xfrm flipV="1">
            <a:off x="6900569" y="3500580"/>
            <a:ext cx="127294" cy="109736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6900569" y="4786455"/>
            <a:ext cx="127294" cy="109736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084820" y="2532954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Impact" panose="020B0806030902050204" pitchFamily="34" charset="0"/>
              </a:rPr>
              <a:t>IDEA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513551" y="2493708"/>
            <a:ext cx="2458489" cy="837602"/>
            <a:chOff x="8051940" y="2110814"/>
            <a:chExt cx="2402473" cy="834098"/>
          </a:xfrm>
        </p:grpSpPr>
        <p:sp>
          <p:nvSpPr>
            <p:cNvPr id="23" name="文本框 22"/>
            <p:cNvSpPr txBox="1"/>
            <p:nvPr/>
          </p:nvSpPr>
          <p:spPr>
            <a:xfrm flipH="1">
              <a:off x="8051941" y="2110814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marL="0" marR="0" lvl="0" indent="0" algn="l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0" cap="none" spc="8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INFOGRAPHIC</a:t>
              </a:r>
              <a:endParaRPr kumimoji="0" lang="en-US" altLang="zh-CN" sz="1400" b="0" i="0" u="none" strike="noStrike" kern="0" cap="none" spc="8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 flipH="1">
              <a:off x="8051940" y="2374843"/>
              <a:ext cx="2402473" cy="5700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8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</a:rPr>
                <a:t>用户可以在投影仪或者计算机上进行演示，也可以将</a:t>
              </a:r>
              <a:endParaRPr kumimoji="0" lang="zh-CN" altLang="en-US" sz="1200" b="0" i="0" u="none" strike="noStrike" kern="0" cap="none" spc="8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513551" y="3779583"/>
            <a:ext cx="2458489" cy="837602"/>
            <a:chOff x="8051940" y="2110814"/>
            <a:chExt cx="2402473" cy="834098"/>
          </a:xfrm>
        </p:grpSpPr>
        <p:sp>
          <p:nvSpPr>
            <p:cNvPr id="26" name="文本框 25"/>
            <p:cNvSpPr txBox="1"/>
            <p:nvPr/>
          </p:nvSpPr>
          <p:spPr>
            <a:xfrm flipH="1">
              <a:off x="8051941" y="2110814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marL="0" marR="0" lvl="0" indent="0" algn="l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0" cap="none" spc="8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INFOGRAPHIC</a:t>
              </a:r>
              <a:endParaRPr kumimoji="0" lang="en-US" altLang="zh-CN" sz="1400" b="0" i="0" u="none" strike="noStrike" kern="0" cap="none" spc="8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 flipH="1">
              <a:off x="8051940" y="2374843"/>
              <a:ext cx="2402473" cy="5700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8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</a:rPr>
                <a:t>用户可以在投影仪或者计算机上进行演示，也可以将</a:t>
              </a:r>
              <a:endParaRPr kumimoji="0" lang="zh-CN" altLang="en-US" sz="1200" b="0" i="0" u="none" strike="noStrike" kern="0" cap="none" spc="8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513551" y="5065458"/>
            <a:ext cx="2458489" cy="837602"/>
            <a:chOff x="8051940" y="2110814"/>
            <a:chExt cx="2402473" cy="834098"/>
          </a:xfrm>
        </p:grpSpPr>
        <p:sp>
          <p:nvSpPr>
            <p:cNvPr id="29" name="文本框 28"/>
            <p:cNvSpPr txBox="1"/>
            <p:nvPr/>
          </p:nvSpPr>
          <p:spPr>
            <a:xfrm flipH="1">
              <a:off x="8051941" y="2110814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marL="0" marR="0" lvl="0" indent="0" algn="l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0" cap="none" spc="8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INFOGRAPHIC</a:t>
              </a:r>
              <a:endParaRPr kumimoji="0" lang="en-US" altLang="zh-CN" sz="1400" b="0" i="0" u="none" strike="noStrike" kern="0" cap="none" spc="8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 flipH="1">
              <a:off x="8051940" y="2374843"/>
              <a:ext cx="2402473" cy="5700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8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</a:rPr>
                <a:t>用户可以在投影仪或者计算机上进行演示，也可以将</a:t>
              </a:r>
              <a:endParaRPr kumimoji="0" lang="zh-CN" altLang="en-US" sz="1200" b="0" i="0" u="none" strike="noStrike" kern="0" cap="none" spc="8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57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75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75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75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75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75"/>
                            </p:stCondLst>
                            <p:childTnLst>
                              <p:par>
                                <p:cTn id="4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75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75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75"/>
                            </p:stCondLst>
                            <p:childTnLst>
                              <p:par>
                                <p:cTn id="6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75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 animBg="1"/>
      <p:bldP spid="20" grpId="0" animBg="1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sp>
        <p:nvSpPr>
          <p:cNvPr id="5" name="Shape 513"/>
          <p:cNvSpPr txBox="1"/>
          <p:nvPr/>
        </p:nvSpPr>
        <p:spPr>
          <a:xfrm>
            <a:off x="936263" y="2653967"/>
            <a:ext cx="2101222" cy="155006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ileron SemiBold"/>
              </a:rPr>
              <a:t>Big</a:t>
            </a:r>
            <a:endParaRPr lang="en-US" dirty="0">
              <a:latin typeface="Aileron SemiBold"/>
            </a:endParaRPr>
          </a:p>
          <a:p>
            <a:r>
              <a:rPr lang="en-US" dirty="0">
                <a:latin typeface="Aileron SemiBold"/>
              </a:rPr>
              <a:t>picture</a:t>
            </a:r>
            <a:endParaRPr lang="en-US" dirty="0">
              <a:latin typeface="Aileron SemiBold"/>
            </a:endParaRPr>
          </a:p>
          <a:p>
            <a:r>
              <a:rPr lang="en-US" dirty="0">
                <a:latin typeface="Aileron SemiBold"/>
              </a:rPr>
              <a:t>slide</a:t>
            </a:r>
            <a:endParaRPr lang="en-US" dirty="0">
              <a:latin typeface="Aileron SemiBold"/>
            </a:endParaRPr>
          </a:p>
        </p:txBody>
      </p:sp>
      <p:sp>
        <p:nvSpPr>
          <p:cNvPr id="6" name="Rectangle 63"/>
          <p:cNvSpPr/>
          <p:nvPr/>
        </p:nvSpPr>
        <p:spPr>
          <a:xfrm>
            <a:off x="3575136" y="4083869"/>
            <a:ext cx="4208154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spc="3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000" b="1" spc="3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TextBox 34"/>
          <p:cNvSpPr txBox="1"/>
          <p:nvPr/>
        </p:nvSpPr>
        <p:spPr>
          <a:xfrm>
            <a:off x="3575136" y="4777602"/>
            <a:ext cx="3323375" cy="790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05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Rectangle 63"/>
          <p:cNvSpPr/>
          <p:nvPr/>
        </p:nvSpPr>
        <p:spPr>
          <a:xfrm>
            <a:off x="7829590" y="4005186"/>
            <a:ext cx="4208154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spc="3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000" b="1" spc="300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TextBox 34"/>
          <p:cNvSpPr txBox="1"/>
          <p:nvPr/>
        </p:nvSpPr>
        <p:spPr>
          <a:xfrm>
            <a:off x="7829590" y="4698919"/>
            <a:ext cx="3323375" cy="790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05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3" name="图片占位符 5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27000" b="27000"/>
          <a:stretch>
            <a:fillRect/>
          </a:stretch>
        </p:blipFill>
        <p:spPr>
          <a:xfrm>
            <a:off x="3575136" y="950919"/>
            <a:ext cx="7661757" cy="23495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75736" y="1876108"/>
            <a:ext cx="4065129" cy="4522820"/>
            <a:chOff x="824936" y="1812608"/>
            <a:chExt cx="4065129" cy="4522820"/>
          </a:xfrm>
        </p:grpSpPr>
        <p:sp>
          <p:nvSpPr>
            <p:cNvPr id="6" name="矩形 5"/>
            <p:cNvSpPr/>
            <p:nvPr/>
          </p:nvSpPr>
          <p:spPr>
            <a:xfrm>
              <a:off x="1066800" y="2006600"/>
              <a:ext cx="3581400" cy="3581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shade val="30000"/>
                    <a:satMod val="115000"/>
                  </a:schemeClr>
                </a:gs>
                <a:gs pos="50000">
                  <a:schemeClr val="accent5">
                    <a:lumMod val="75000"/>
                    <a:shade val="67500"/>
                    <a:satMod val="115000"/>
                  </a:schemeClr>
                </a:gs>
                <a:gs pos="100000">
                  <a:schemeClr val="accent5">
                    <a:lumMod val="75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869632" y="1812608"/>
              <a:ext cx="635635" cy="63563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307535" y="2231835"/>
              <a:ext cx="3099931" cy="31309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 rot="10800000">
              <a:off x="997858" y="1940265"/>
              <a:ext cx="284560" cy="263865"/>
              <a:chOff x="7466272" y="1872118"/>
              <a:chExt cx="530224" cy="491662"/>
            </a:xfrm>
            <a:solidFill>
              <a:schemeClr val="bg1"/>
            </a:solidFill>
          </p:grpSpPr>
          <p:sp>
            <p:nvSpPr>
              <p:cNvPr id="14" name="Freeform 324"/>
              <p:cNvSpPr/>
              <p:nvPr/>
            </p:nvSpPr>
            <p:spPr bwMode="auto">
              <a:xfrm flipH="1" flipV="1">
                <a:off x="7779585" y="1872118"/>
                <a:ext cx="216911" cy="491662"/>
              </a:xfrm>
              <a:custGeom>
                <a:avLst/>
                <a:gdLst>
                  <a:gd name="T0" fmla="*/ 0 w 118"/>
                  <a:gd name="T1" fmla="*/ 147 h 265"/>
                  <a:gd name="T2" fmla="*/ 0 w 118"/>
                  <a:gd name="T3" fmla="*/ 150 h 265"/>
                  <a:gd name="T4" fmla="*/ 0 w 118"/>
                  <a:gd name="T5" fmla="*/ 248 h 265"/>
                  <a:gd name="T6" fmla="*/ 17 w 118"/>
                  <a:gd name="T7" fmla="*/ 265 h 265"/>
                  <a:gd name="T8" fmla="*/ 101 w 118"/>
                  <a:gd name="T9" fmla="*/ 265 h 265"/>
                  <a:gd name="T10" fmla="*/ 118 w 118"/>
                  <a:gd name="T11" fmla="*/ 248 h 265"/>
                  <a:gd name="T12" fmla="*/ 118 w 118"/>
                  <a:gd name="T13" fmla="*/ 150 h 265"/>
                  <a:gd name="T14" fmla="*/ 101 w 118"/>
                  <a:gd name="T15" fmla="*/ 133 h 265"/>
                  <a:gd name="T16" fmla="*/ 70 w 118"/>
                  <a:gd name="T17" fmla="*/ 133 h 265"/>
                  <a:gd name="T18" fmla="*/ 71 w 118"/>
                  <a:gd name="T19" fmla="*/ 133 h 265"/>
                  <a:gd name="T20" fmla="*/ 118 w 118"/>
                  <a:gd name="T21" fmla="*/ 59 h 265"/>
                  <a:gd name="T22" fmla="*/ 118 w 118"/>
                  <a:gd name="T23" fmla="*/ 0 h 265"/>
                  <a:gd name="T24" fmla="*/ 0 w 118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" h="265">
                    <a:moveTo>
                      <a:pt x="0" y="147"/>
                    </a:moveTo>
                    <a:cubicBezTo>
                      <a:pt x="0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7" y="265"/>
                      <a:pt x="17" y="265"/>
                    </a:cubicBezTo>
                    <a:cubicBezTo>
                      <a:pt x="101" y="265"/>
                      <a:pt x="101" y="265"/>
                      <a:pt x="101" y="265"/>
                    </a:cubicBezTo>
                    <a:cubicBezTo>
                      <a:pt x="111" y="265"/>
                      <a:pt x="118" y="257"/>
                      <a:pt x="118" y="248"/>
                    </a:cubicBezTo>
                    <a:cubicBezTo>
                      <a:pt x="118" y="150"/>
                      <a:pt x="118" y="150"/>
                      <a:pt x="118" y="150"/>
                    </a:cubicBezTo>
                    <a:cubicBezTo>
                      <a:pt x="118" y="141"/>
                      <a:pt x="111" y="133"/>
                      <a:pt x="101" y="133"/>
                    </a:cubicBezTo>
                    <a:cubicBezTo>
                      <a:pt x="70" y="133"/>
                      <a:pt x="70" y="133"/>
                      <a:pt x="70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1" y="83"/>
                      <a:pt x="84" y="59"/>
                      <a:pt x="118" y="59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7" y="6"/>
                      <a:pt x="1" y="73"/>
                      <a:pt x="0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" name="Freeform 325"/>
              <p:cNvSpPr/>
              <p:nvPr/>
            </p:nvSpPr>
            <p:spPr bwMode="auto">
              <a:xfrm flipH="1" flipV="1">
                <a:off x="7466272" y="1872118"/>
                <a:ext cx="221730" cy="491662"/>
              </a:xfrm>
              <a:custGeom>
                <a:avLst/>
                <a:gdLst>
                  <a:gd name="T0" fmla="*/ 1 w 119"/>
                  <a:gd name="T1" fmla="*/ 147 h 265"/>
                  <a:gd name="T2" fmla="*/ 0 w 119"/>
                  <a:gd name="T3" fmla="*/ 150 h 265"/>
                  <a:gd name="T4" fmla="*/ 0 w 119"/>
                  <a:gd name="T5" fmla="*/ 248 h 265"/>
                  <a:gd name="T6" fmla="*/ 17 w 119"/>
                  <a:gd name="T7" fmla="*/ 265 h 265"/>
                  <a:gd name="T8" fmla="*/ 102 w 119"/>
                  <a:gd name="T9" fmla="*/ 265 h 265"/>
                  <a:gd name="T10" fmla="*/ 119 w 119"/>
                  <a:gd name="T11" fmla="*/ 248 h 265"/>
                  <a:gd name="T12" fmla="*/ 119 w 119"/>
                  <a:gd name="T13" fmla="*/ 150 h 265"/>
                  <a:gd name="T14" fmla="*/ 102 w 119"/>
                  <a:gd name="T15" fmla="*/ 133 h 265"/>
                  <a:gd name="T16" fmla="*/ 71 w 119"/>
                  <a:gd name="T17" fmla="*/ 133 h 265"/>
                  <a:gd name="T18" fmla="*/ 72 w 119"/>
                  <a:gd name="T19" fmla="*/ 133 h 265"/>
                  <a:gd name="T20" fmla="*/ 119 w 119"/>
                  <a:gd name="T21" fmla="*/ 59 h 265"/>
                  <a:gd name="T22" fmla="*/ 119 w 119"/>
                  <a:gd name="T23" fmla="*/ 0 h 265"/>
                  <a:gd name="T24" fmla="*/ 1 w 119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9" h="265">
                    <a:moveTo>
                      <a:pt x="1" y="147"/>
                    </a:moveTo>
                    <a:cubicBezTo>
                      <a:pt x="1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8" y="265"/>
                      <a:pt x="17" y="265"/>
                    </a:cubicBezTo>
                    <a:cubicBezTo>
                      <a:pt x="102" y="265"/>
                      <a:pt x="102" y="265"/>
                      <a:pt x="102" y="265"/>
                    </a:cubicBezTo>
                    <a:cubicBezTo>
                      <a:pt x="111" y="265"/>
                      <a:pt x="119" y="257"/>
                      <a:pt x="119" y="248"/>
                    </a:cubicBezTo>
                    <a:cubicBezTo>
                      <a:pt x="119" y="150"/>
                      <a:pt x="119" y="150"/>
                      <a:pt x="119" y="150"/>
                    </a:cubicBezTo>
                    <a:cubicBezTo>
                      <a:pt x="119" y="141"/>
                      <a:pt x="111" y="133"/>
                      <a:pt x="10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2" y="133"/>
                      <a:pt x="72" y="133"/>
                      <a:pt x="72" y="133"/>
                    </a:cubicBezTo>
                    <a:cubicBezTo>
                      <a:pt x="72" y="83"/>
                      <a:pt x="85" y="59"/>
                      <a:pt x="119" y="59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8" y="6"/>
                      <a:pt x="1" y="73"/>
                      <a:pt x="1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3" name="椭圆 12"/>
            <p:cNvSpPr/>
            <p:nvPr/>
          </p:nvSpPr>
          <p:spPr>
            <a:xfrm>
              <a:off x="824936" y="5928915"/>
              <a:ext cx="4065129" cy="406513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523527" y="4537620"/>
            <a:ext cx="2271322" cy="565604"/>
            <a:chOff x="2082328" y="4594770"/>
            <a:chExt cx="2271322" cy="565604"/>
          </a:xfrm>
        </p:grpSpPr>
        <p:sp>
          <p:nvSpPr>
            <p:cNvPr id="17" name="文本框 16"/>
            <p:cNvSpPr txBox="1"/>
            <p:nvPr/>
          </p:nvSpPr>
          <p:spPr>
            <a:xfrm flipH="1">
              <a:off x="2082328" y="4594770"/>
              <a:ext cx="2271322" cy="565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marL="0" marR="0" lvl="0" indent="0" algn="l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8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kumimoji="0" lang="en-US" altLang="zh-CN" sz="2800" b="1" i="0" u="none" strike="noStrike" kern="0" cap="none" spc="8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2176462" y="5119688"/>
              <a:ext cx="1814513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矩形 18"/>
          <p:cNvSpPr/>
          <p:nvPr/>
        </p:nvSpPr>
        <p:spPr>
          <a:xfrm>
            <a:off x="1523527" y="2664774"/>
            <a:ext cx="27944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7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用户可以在投影仪或者计算机上进行演示，也可以将演示文稿打印出来，制作成胶片，以便应用到更广泛的领域中</a:t>
            </a:r>
            <a:endParaRPr kumimoji="0" lang="en-US" altLang="zh-CN" sz="1400" b="0" i="0" u="none" strike="noStrike" kern="0" cap="none" spc="7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graphicFrame>
        <p:nvGraphicFramePr>
          <p:cNvPr id="20" name="图表 19"/>
          <p:cNvGraphicFramePr/>
          <p:nvPr/>
        </p:nvGraphicFramePr>
        <p:xfrm>
          <a:off x="5499100" y="2070099"/>
          <a:ext cx="6070600" cy="3922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57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Graphic spid="20" grpId="0">
        <p:bldSub>
          <a:bldChart bld="series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sp>
        <p:nvSpPr>
          <p:cNvPr id="5" name="Shape 539"/>
          <p:cNvSpPr txBox="1"/>
          <p:nvPr/>
        </p:nvSpPr>
        <p:spPr>
          <a:xfrm>
            <a:off x="936263" y="2653967"/>
            <a:ext cx="2101222" cy="155006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Aileron SemiBold"/>
              </a:rPr>
              <a:t>Right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Aileron SemiBold"/>
            </a:endParaRP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Aileron SemiBold"/>
              </a:rPr>
              <a:t>picture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Aileron SemiBold"/>
            </a:endParaRP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Aileron SemiBold"/>
              </a:rPr>
              <a:t>slide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Aileron SemiBold"/>
            </a:endParaRPr>
          </a:p>
        </p:txBody>
      </p:sp>
      <p:sp>
        <p:nvSpPr>
          <p:cNvPr id="6" name="Rectangle 63"/>
          <p:cNvSpPr/>
          <p:nvPr/>
        </p:nvSpPr>
        <p:spPr>
          <a:xfrm>
            <a:off x="3575136" y="2628821"/>
            <a:ext cx="4208154" cy="515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spc="300" dirty="0">
                <a:solidFill>
                  <a:schemeClr val="accent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输入你的标题</a:t>
            </a:r>
            <a:endParaRPr lang="id-ID" sz="2000" b="1" spc="300" dirty="0">
              <a:solidFill>
                <a:schemeClr val="accent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0" name="TextBox 34"/>
          <p:cNvSpPr txBox="1"/>
          <p:nvPr/>
        </p:nvSpPr>
        <p:spPr>
          <a:xfrm>
            <a:off x="3575136" y="3322554"/>
            <a:ext cx="3323375" cy="799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详细内容</a:t>
            </a:r>
            <a:r>
              <a:rPr lang="en-US" altLang="zh-CN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……</a:t>
            </a: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点击输入本栏的具体文字，简明扼要的说明分项内容，此为概念图解。</a:t>
            </a:r>
            <a:endParaRPr lang="zh-CN" altLang="en-US" sz="1050" spc="600" dirty="0">
              <a:solidFill>
                <a:schemeClr val="tx1">
                  <a:lumMod val="50000"/>
                  <a:lumOff val="50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pic>
        <p:nvPicPr>
          <p:cNvPr id="11" name="图片占位符 5"/>
          <p:cNvPicPr>
            <a:picLocks noChangeAspect="1"/>
          </p:cNvPicPr>
          <p:nvPr/>
        </p:nvPicPr>
        <p:blipFill rotWithShape="1">
          <a:blip r:embed="rId1" cstate="print"/>
          <a:srcRect l="27915" t="-1785" r="5418" b="1785"/>
          <a:stretch>
            <a:fillRect/>
          </a:stretch>
        </p:blipFill>
        <p:spPr>
          <a:xfrm>
            <a:off x="7746819" y="-840149"/>
            <a:ext cx="8538286" cy="8538286"/>
          </a:xfrm>
          <a:custGeom>
            <a:avLst/>
            <a:gdLst>
              <a:gd name="connsiteX0" fmla="*/ 0 w 10107827"/>
              <a:gd name="connsiteY0" fmla="*/ 5084618 h 10169236"/>
              <a:gd name="connsiteX1" fmla="*/ 5053914 w 10107827"/>
              <a:gd name="connsiteY1" fmla="*/ 0 h 10169236"/>
              <a:gd name="connsiteX2" fmla="*/ 10107827 w 10107827"/>
              <a:gd name="connsiteY2" fmla="*/ 5084618 h 10169236"/>
              <a:gd name="connsiteX3" fmla="*/ 5053914 w 10107827"/>
              <a:gd name="connsiteY3" fmla="*/ 10169236 h 10169236"/>
              <a:gd name="connsiteX4" fmla="*/ 0 w 10107827"/>
              <a:gd name="connsiteY4" fmla="*/ 5084618 h 10169236"/>
              <a:gd name="connsiteX0-1" fmla="*/ 2138 w 10109965"/>
              <a:gd name="connsiteY0-2" fmla="*/ 5084618 h 10169236"/>
              <a:gd name="connsiteX1-3" fmla="*/ 5056052 w 10109965"/>
              <a:gd name="connsiteY1-4" fmla="*/ 0 h 10169236"/>
              <a:gd name="connsiteX2-5" fmla="*/ 10109965 w 10109965"/>
              <a:gd name="connsiteY2-6" fmla="*/ 5084618 h 10169236"/>
              <a:gd name="connsiteX3-7" fmla="*/ 5056052 w 10109965"/>
              <a:gd name="connsiteY3-8" fmla="*/ 10169236 h 10169236"/>
              <a:gd name="connsiteX4-9" fmla="*/ 2138 w 10109965"/>
              <a:gd name="connsiteY4-10" fmla="*/ 5084618 h 10169236"/>
              <a:gd name="connsiteX0-11" fmla="*/ 27 w 10107854"/>
              <a:gd name="connsiteY0-12" fmla="*/ 5084618 h 10169236"/>
              <a:gd name="connsiteX1-13" fmla="*/ 5053941 w 10107854"/>
              <a:gd name="connsiteY1-14" fmla="*/ 0 h 10169236"/>
              <a:gd name="connsiteX2-15" fmla="*/ 10107854 w 10107854"/>
              <a:gd name="connsiteY2-16" fmla="*/ 5084618 h 10169236"/>
              <a:gd name="connsiteX3-17" fmla="*/ 5053941 w 10107854"/>
              <a:gd name="connsiteY3-18" fmla="*/ 10169236 h 10169236"/>
              <a:gd name="connsiteX4-19" fmla="*/ 27 w 10107854"/>
              <a:gd name="connsiteY4-20" fmla="*/ 5084618 h 10169236"/>
              <a:gd name="connsiteX0-21" fmla="*/ 32 w 10107859"/>
              <a:gd name="connsiteY0-22" fmla="*/ 5261432 h 10346050"/>
              <a:gd name="connsiteX1-23" fmla="*/ 5053946 w 10107859"/>
              <a:gd name="connsiteY1-24" fmla="*/ 176814 h 10346050"/>
              <a:gd name="connsiteX2-25" fmla="*/ 10107859 w 10107859"/>
              <a:gd name="connsiteY2-26" fmla="*/ 5261432 h 10346050"/>
              <a:gd name="connsiteX3-27" fmla="*/ 5053946 w 10107859"/>
              <a:gd name="connsiteY3-28" fmla="*/ 10346050 h 10346050"/>
              <a:gd name="connsiteX4-29" fmla="*/ 32 w 10107859"/>
              <a:gd name="connsiteY4-30" fmla="*/ 5261432 h 10346050"/>
              <a:gd name="connsiteX0-31" fmla="*/ 32 w 10107952"/>
              <a:gd name="connsiteY0-32" fmla="*/ 5303276 h 10387894"/>
              <a:gd name="connsiteX1-33" fmla="*/ 5053946 w 10107952"/>
              <a:gd name="connsiteY1-34" fmla="*/ 218658 h 10387894"/>
              <a:gd name="connsiteX2-35" fmla="*/ 10107859 w 10107952"/>
              <a:gd name="connsiteY2-36" fmla="*/ 5303276 h 10387894"/>
              <a:gd name="connsiteX3-37" fmla="*/ 5053946 w 10107952"/>
              <a:gd name="connsiteY3-38" fmla="*/ 10387894 h 10387894"/>
              <a:gd name="connsiteX4-39" fmla="*/ 32 w 10107952"/>
              <a:gd name="connsiteY4-40" fmla="*/ 5303276 h 10387894"/>
              <a:gd name="connsiteX0-41" fmla="*/ 32 w 10107952"/>
              <a:gd name="connsiteY0-42" fmla="*/ 5303276 h 10564520"/>
              <a:gd name="connsiteX1-43" fmla="*/ 5053946 w 10107952"/>
              <a:gd name="connsiteY1-44" fmla="*/ 218658 h 10564520"/>
              <a:gd name="connsiteX2-45" fmla="*/ 10107859 w 10107952"/>
              <a:gd name="connsiteY2-46" fmla="*/ 5303276 h 10564520"/>
              <a:gd name="connsiteX3-47" fmla="*/ 5053946 w 10107952"/>
              <a:gd name="connsiteY3-48" fmla="*/ 10387894 h 10564520"/>
              <a:gd name="connsiteX4-49" fmla="*/ 32 w 10107952"/>
              <a:gd name="connsiteY4-50" fmla="*/ 5303276 h 10564520"/>
              <a:gd name="connsiteX0-51" fmla="*/ 32 w 10107952"/>
              <a:gd name="connsiteY0-52" fmla="*/ 5303276 h 10387910"/>
              <a:gd name="connsiteX1-53" fmla="*/ 5053946 w 10107952"/>
              <a:gd name="connsiteY1-54" fmla="*/ 218658 h 10387910"/>
              <a:gd name="connsiteX2-55" fmla="*/ 10107859 w 10107952"/>
              <a:gd name="connsiteY2-56" fmla="*/ 5303276 h 10387910"/>
              <a:gd name="connsiteX3-57" fmla="*/ 5053946 w 10107952"/>
              <a:gd name="connsiteY3-58" fmla="*/ 10387894 h 10387910"/>
              <a:gd name="connsiteX4-59" fmla="*/ 32 w 10107952"/>
              <a:gd name="connsiteY4-60" fmla="*/ 5303276 h 10387910"/>
              <a:gd name="connsiteX0-61" fmla="*/ 10369 w 10118289"/>
              <a:gd name="connsiteY0-62" fmla="*/ 5303276 h 10387910"/>
              <a:gd name="connsiteX1-63" fmla="*/ 5064283 w 10118289"/>
              <a:gd name="connsiteY1-64" fmla="*/ 218658 h 10387910"/>
              <a:gd name="connsiteX2-65" fmla="*/ 10118196 w 10118289"/>
              <a:gd name="connsiteY2-66" fmla="*/ 5303276 h 10387910"/>
              <a:gd name="connsiteX3-67" fmla="*/ 5064283 w 10118289"/>
              <a:gd name="connsiteY3-68" fmla="*/ 10387894 h 10387910"/>
              <a:gd name="connsiteX4-69" fmla="*/ 10369 w 10118289"/>
              <a:gd name="connsiteY4-70" fmla="*/ 5303276 h 10387910"/>
              <a:gd name="connsiteX0-71" fmla="*/ 9999 w 10130965"/>
              <a:gd name="connsiteY0-72" fmla="*/ 5019332 h 10169302"/>
              <a:gd name="connsiteX1-73" fmla="*/ 5076976 w 10130965"/>
              <a:gd name="connsiteY1-74" fmla="*/ 28 h 10169302"/>
              <a:gd name="connsiteX2-75" fmla="*/ 10130889 w 10130965"/>
              <a:gd name="connsiteY2-76" fmla="*/ 5084646 h 10169302"/>
              <a:gd name="connsiteX3-77" fmla="*/ 5076976 w 10130965"/>
              <a:gd name="connsiteY3-78" fmla="*/ 10169264 h 10169302"/>
              <a:gd name="connsiteX4-79" fmla="*/ 9999 w 10130965"/>
              <a:gd name="connsiteY4-80" fmla="*/ 5019332 h 10169302"/>
              <a:gd name="connsiteX0-81" fmla="*/ 1240 w 10122206"/>
              <a:gd name="connsiteY0-82" fmla="*/ 5019332 h 10169302"/>
              <a:gd name="connsiteX1-83" fmla="*/ 5068217 w 10122206"/>
              <a:gd name="connsiteY1-84" fmla="*/ 28 h 10169302"/>
              <a:gd name="connsiteX2-85" fmla="*/ 10122130 w 10122206"/>
              <a:gd name="connsiteY2-86" fmla="*/ 5084646 h 10169302"/>
              <a:gd name="connsiteX3-87" fmla="*/ 5068217 w 10122206"/>
              <a:gd name="connsiteY3-88" fmla="*/ 10169264 h 10169302"/>
              <a:gd name="connsiteX4-89" fmla="*/ 1240 w 10122206"/>
              <a:gd name="connsiteY4-90" fmla="*/ 5019332 h 10169302"/>
              <a:gd name="connsiteX0-91" fmla="*/ 1240 w 10122206"/>
              <a:gd name="connsiteY0-92" fmla="*/ 5019332 h 10176323"/>
              <a:gd name="connsiteX1-93" fmla="*/ 5068217 w 10122206"/>
              <a:gd name="connsiteY1-94" fmla="*/ 28 h 10176323"/>
              <a:gd name="connsiteX2-95" fmla="*/ 10122130 w 10122206"/>
              <a:gd name="connsiteY2-96" fmla="*/ 5084646 h 10176323"/>
              <a:gd name="connsiteX3-97" fmla="*/ 5068217 w 10122206"/>
              <a:gd name="connsiteY3-98" fmla="*/ 10169264 h 10176323"/>
              <a:gd name="connsiteX4-99" fmla="*/ 1240 w 10122206"/>
              <a:gd name="connsiteY4-100" fmla="*/ 5019332 h 10176323"/>
              <a:gd name="connsiteX0-101" fmla="*/ 1241 w 10161396"/>
              <a:gd name="connsiteY0-102" fmla="*/ 5019332 h 10169302"/>
              <a:gd name="connsiteX1-103" fmla="*/ 5068218 w 10161396"/>
              <a:gd name="connsiteY1-104" fmla="*/ 28 h 10169302"/>
              <a:gd name="connsiteX2-105" fmla="*/ 10161320 w 10161396"/>
              <a:gd name="connsiteY2-106" fmla="*/ 5084646 h 10169302"/>
              <a:gd name="connsiteX3-107" fmla="*/ 5068218 w 10161396"/>
              <a:gd name="connsiteY3-108" fmla="*/ 10169264 h 10169302"/>
              <a:gd name="connsiteX4-109" fmla="*/ 1241 w 10161396"/>
              <a:gd name="connsiteY4-110" fmla="*/ 5019332 h 10169302"/>
              <a:gd name="connsiteX0-111" fmla="*/ 1169 w 10161319"/>
              <a:gd name="connsiteY0-112" fmla="*/ 5022934 h 10172904"/>
              <a:gd name="connsiteX1-113" fmla="*/ 5068146 w 10161319"/>
              <a:gd name="connsiteY1-114" fmla="*/ 3630 h 10172904"/>
              <a:gd name="connsiteX2-115" fmla="*/ 10161248 w 10161319"/>
              <a:gd name="connsiteY2-116" fmla="*/ 5088248 h 10172904"/>
              <a:gd name="connsiteX3-117" fmla="*/ 5068146 w 10161319"/>
              <a:gd name="connsiteY3-118" fmla="*/ 10172866 h 10172904"/>
              <a:gd name="connsiteX4-119" fmla="*/ 1169 w 10161319"/>
              <a:gd name="connsiteY4-120" fmla="*/ 5022934 h 10172904"/>
              <a:gd name="connsiteX0-121" fmla="*/ 103187 w 10263335"/>
              <a:gd name="connsiteY0-122" fmla="*/ 5113819 h 10263789"/>
              <a:gd name="connsiteX1-123" fmla="*/ 2024840 w 10263335"/>
              <a:gd name="connsiteY1-124" fmla="*/ 2110945 h 10263789"/>
              <a:gd name="connsiteX2-125" fmla="*/ 5170164 w 10263335"/>
              <a:gd name="connsiteY2-126" fmla="*/ 94515 h 10263789"/>
              <a:gd name="connsiteX3-127" fmla="*/ 10263266 w 10263335"/>
              <a:gd name="connsiteY3-128" fmla="*/ 5179133 h 10263789"/>
              <a:gd name="connsiteX4-129" fmla="*/ 5170164 w 10263335"/>
              <a:gd name="connsiteY4-130" fmla="*/ 10263751 h 10263789"/>
              <a:gd name="connsiteX5" fmla="*/ 103187 w 10263335"/>
              <a:gd name="connsiteY5" fmla="*/ 5113819 h 10263789"/>
              <a:gd name="connsiteX0-131" fmla="*/ 1861 w 10162009"/>
              <a:gd name="connsiteY0-132" fmla="*/ 5113819 h 10263789"/>
              <a:gd name="connsiteX1-133" fmla="*/ 1923514 w 10162009"/>
              <a:gd name="connsiteY1-134" fmla="*/ 2110945 h 10263789"/>
              <a:gd name="connsiteX2-135" fmla="*/ 5068838 w 10162009"/>
              <a:gd name="connsiteY2-136" fmla="*/ 94515 h 10263789"/>
              <a:gd name="connsiteX3-137" fmla="*/ 10161940 w 10162009"/>
              <a:gd name="connsiteY3-138" fmla="*/ 5179133 h 10263789"/>
              <a:gd name="connsiteX4-139" fmla="*/ 5068838 w 10162009"/>
              <a:gd name="connsiteY4-140" fmla="*/ 10263751 h 10263789"/>
              <a:gd name="connsiteX5-141" fmla="*/ 1861 w 10162009"/>
              <a:gd name="connsiteY5-142" fmla="*/ 5113819 h 10263789"/>
              <a:gd name="connsiteX0-143" fmla="*/ 14 w 10160162"/>
              <a:gd name="connsiteY0-144" fmla="*/ 5113819 h 10363262"/>
              <a:gd name="connsiteX1-145" fmla="*/ 1921667 w 10160162"/>
              <a:gd name="connsiteY1-146" fmla="*/ 2110945 h 10363262"/>
              <a:gd name="connsiteX2-147" fmla="*/ 5066991 w 10160162"/>
              <a:gd name="connsiteY2-148" fmla="*/ 94515 h 10363262"/>
              <a:gd name="connsiteX3-149" fmla="*/ 10160093 w 10160162"/>
              <a:gd name="connsiteY3-150" fmla="*/ 5179133 h 10363262"/>
              <a:gd name="connsiteX4-151" fmla="*/ 5066991 w 10160162"/>
              <a:gd name="connsiteY4-152" fmla="*/ 10263751 h 10363262"/>
              <a:gd name="connsiteX5-153" fmla="*/ 1895541 w 10160162"/>
              <a:gd name="connsiteY5-154" fmla="*/ 8289677 h 10363262"/>
              <a:gd name="connsiteX6" fmla="*/ 14 w 10160162"/>
              <a:gd name="connsiteY6" fmla="*/ 5113819 h 10363262"/>
              <a:gd name="connsiteX0-155" fmla="*/ 52 w 10160200"/>
              <a:gd name="connsiteY0-156" fmla="*/ 5113819 h 10363262"/>
              <a:gd name="connsiteX1-157" fmla="*/ 1921705 w 10160200"/>
              <a:gd name="connsiteY1-158" fmla="*/ 2110945 h 10363262"/>
              <a:gd name="connsiteX2-159" fmla="*/ 5067029 w 10160200"/>
              <a:gd name="connsiteY2-160" fmla="*/ 94515 h 10363262"/>
              <a:gd name="connsiteX3-161" fmla="*/ 10160131 w 10160200"/>
              <a:gd name="connsiteY3-162" fmla="*/ 5179133 h 10363262"/>
              <a:gd name="connsiteX4-163" fmla="*/ 5067029 w 10160200"/>
              <a:gd name="connsiteY4-164" fmla="*/ 10263751 h 10363262"/>
              <a:gd name="connsiteX5-165" fmla="*/ 1895579 w 10160200"/>
              <a:gd name="connsiteY5-166" fmla="*/ 8289677 h 10363262"/>
              <a:gd name="connsiteX6-167" fmla="*/ 52 w 10160200"/>
              <a:gd name="connsiteY6-168" fmla="*/ 5113819 h 10363262"/>
              <a:gd name="connsiteX0-169" fmla="*/ 53 w 10147138"/>
              <a:gd name="connsiteY0-170" fmla="*/ 5153008 h 10363262"/>
              <a:gd name="connsiteX1-171" fmla="*/ 1908643 w 10147138"/>
              <a:gd name="connsiteY1-172" fmla="*/ 2110945 h 10363262"/>
              <a:gd name="connsiteX2-173" fmla="*/ 5053967 w 10147138"/>
              <a:gd name="connsiteY2-174" fmla="*/ 94515 h 10363262"/>
              <a:gd name="connsiteX3-175" fmla="*/ 10147069 w 10147138"/>
              <a:gd name="connsiteY3-176" fmla="*/ 5179133 h 10363262"/>
              <a:gd name="connsiteX4-177" fmla="*/ 5053967 w 10147138"/>
              <a:gd name="connsiteY4-178" fmla="*/ 10263751 h 10363262"/>
              <a:gd name="connsiteX5-179" fmla="*/ 1882517 w 10147138"/>
              <a:gd name="connsiteY5-180" fmla="*/ 8289677 h 10363262"/>
              <a:gd name="connsiteX6-181" fmla="*/ 53 w 10147138"/>
              <a:gd name="connsiteY6-182" fmla="*/ 5153008 h 10363262"/>
              <a:gd name="connsiteX0-183" fmla="*/ 53 w 10147138"/>
              <a:gd name="connsiteY0-184" fmla="*/ 5153008 h 10363262"/>
              <a:gd name="connsiteX1-185" fmla="*/ 1908643 w 10147138"/>
              <a:gd name="connsiteY1-186" fmla="*/ 2110945 h 10363262"/>
              <a:gd name="connsiteX2-187" fmla="*/ 5053967 w 10147138"/>
              <a:gd name="connsiteY2-188" fmla="*/ 94515 h 10363262"/>
              <a:gd name="connsiteX3-189" fmla="*/ 10147069 w 10147138"/>
              <a:gd name="connsiteY3-190" fmla="*/ 5179133 h 10363262"/>
              <a:gd name="connsiteX4-191" fmla="*/ 5053967 w 10147138"/>
              <a:gd name="connsiteY4-192" fmla="*/ 10263751 h 10363262"/>
              <a:gd name="connsiteX5-193" fmla="*/ 1882517 w 10147138"/>
              <a:gd name="connsiteY5-194" fmla="*/ 8289677 h 10363262"/>
              <a:gd name="connsiteX6-195" fmla="*/ 53 w 10147138"/>
              <a:gd name="connsiteY6-196" fmla="*/ 5153008 h 10363262"/>
              <a:gd name="connsiteX0-197" fmla="*/ 53 w 10148595"/>
              <a:gd name="connsiteY0-198" fmla="*/ 5153008 h 10288781"/>
              <a:gd name="connsiteX1-199" fmla="*/ 1908643 w 10148595"/>
              <a:gd name="connsiteY1-200" fmla="*/ 2110945 h 10288781"/>
              <a:gd name="connsiteX2-201" fmla="*/ 5053967 w 10148595"/>
              <a:gd name="connsiteY2-202" fmla="*/ 94515 h 10288781"/>
              <a:gd name="connsiteX3-203" fmla="*/ 10147069 w 10148595"/>
              <a:gd name="connsiteY3-204" fmla="*/ 5179133 h 10288781"/>
              <a:gd name="connsiteX4-205" fmla="*/ 5550356 w 10148595"/>
              <a:gd name="connsiteY4-206" fmla="*/ 10185374 h 10288781"/>
              <a:gd name="connsiteX5-207" fmla="*/ 1882517 w 10148595"/>
              <a:gd name="connsiteY5-208" fmla="*/ 8289677 h 10288781"/>
              <a:gd name="connsiteX6-209" fmla="*/ 53 w 10148595"/>
              <a:gd name="connsiteY6-210" fmla="*/ 5153008 h 10288781"/>
              <a:gd name="connsiteX0-211" fmla="*/ 53 w 10148695"/>
              <a:gd name="connsiteY0-212" fmla="*/ 5153008 h 10280839"/>
              <a:gd name="connsiteX1-213" fmla="*/ 1908643 w 10148695"/>
              <a:gd name="connsiteY1-214" fmla="*/ 2110945 h 10280839"/>
              <a:gd name="connsiteX2-215" fmla="*/ 5053967 w 10148695"/>
              <a:gd name="connsiteY2-216" fmla="*/ 94515 h 10280839"/>
              <a:gd name="connsiteX3-217" fmla="*/ 10147069 w 10148695"/>
              <a:gd name="connsiteY3-218" fmla="*/ 5179133 h 10280839"/>
              <a:gd name="connsiteX4-219" fmla="*/ 5550356 w 10148695"/>
              <a:gd name="connsiteY4-220" fmla="*/ 10185374 h 10280839"/>
              <a:gd name="connsiteX5-221" fmla="*/ 1882517 w 10148695"/>
              <a:gd name="connsiteY5-222" fmla="*/ 8289677 h 10280839"/>
              <a:gd name="connsiteX6-223" fmla="*/ 53 w 10148695"/>
              <a:gd name="connsiteY6-224" fmla="*/ 5153008 h 10280839"/>
              <a:gd name="connsiteX0-225" fmla="*/ 53 w 10260549"/>
              <a:gd name="connsiteY0-226" fmla="*/ 5153008 h 10185642"/>
              <a:gd name="connsiteX1-227" fmla="*/ 1908643 w 10260549"/>
              <a:gd name="connsiteY1-228" fmla="*/ 2110945 h 10185642"/>
              <a:gd name="connsiteX2-229" fmla="*/ 5053967 w 10260549"/>
              <a:gd name="connsiteY2-230" fmla="*/ 94515 h 10185642"/>
              <a:gd name="connsiteX3-231" fmla="*/ 10147069 w 10260549"/>
              <a:gd name="connsiteY3-232" fmla="*/ 5179133 h 10185642"/>
              <a:gd name="connsiteX4-233" fmla="*/ 8348630 w 10260549"/>
              <a:gd name="connsiteY4-234" fmla="*/ 8172112 h 10185642"/>
              <a:gd name="connsiteX5-235" fmla="*/ 5550356 w 10260549"/>
              <a:gd name="connsiteY5-236" fmla="*/ 10185374 h 10185642"/>
              <a:gd name="connsiteX6-237" fmla="*/ 1882517 w 10260549"/>
              <a:gd name="connsiteY6-238" fmla="*/ 8289677 h 10185642"/>
              <a:gd name="connsiteX7" fmla="*/ 53 w 10260549"/>
              <a:gd name="connsiteY7" fmla="*/ 5153008 h 10185642"/>
              <a:gd name="connsiteX0-239" fmla="*/ 53 w 10149893"/>
              <a:gd name="connsiteY0-240" fmla="*/ 5130410 h 10163044"/>
              <a:gd name="connsiteX1-241" fmla="*/ 1908643 w 10149893"/>
              <a:gd name="connsiteY1-242" fmla="*/ 2088347 h 10163044"/>
              <a:gd name="connsiteX2-243" fmla="*/ 5053967 w 10149893"/>
              <a:gd name="connsiteY2-244" fmla="*/ 71917 h 10163044"/>
              <a:gd name="connsiteX3-245" fmla="*/ 10029503 w 10149893"/>
              <a:gd name="connsiteY3-246" fmla="*/ 4673210 h 10163044"/>
              <a:gd name="connsiteX4-247" fmla="*/ 8348630 w 10149893"/>
              <a:gd name="connsiteY4-248" fmla="*/ 8149514 h 10163044"/>
              <a:gd name="connsiteX5-249" fmla="*/ 5550356 w 10149893"/>
              <a:gd name="connsiteY5-250" fmla="*/ 10162776 h 10163044"/>
              <a:gd name="connsiteX6-251" fmla="*/ 1882517 w 10149893"/>
              <a:gd name="connsiteY6-252" fmla="*/ 8267079 h 10163044"/>
              <a:gd name="connsiteX7-253" fmla="*/ 53 w 10149893"/>
              <a:gd name="connsiteY7-254" fmla="*/ 5130410 h 10163044"/>
              <a:gd name="connsiteX0-255" fmla="*/ 53 w 10141398"/>
              <a:gd name="connsiteY0-256" fmla="*/ 5130410 h 10163044"/>
              <a:gd name="connsiteX1-257" fmla="*/ 1908643 w 10141398"/>
              <a:gd name="connsiteY1-258" fmla="*/ 2088347 h 10163044"/>
              <a:gd name="connsiteX2-259" fmla="*/ 5053967 w 10141398"/>
              <a:gd name="connsiteY2-260" fmla="*/ 71917 h 10163044"/>
              <a:gd name="connsiteX3-261" fmla="*/ 10029503 w 10141398"/>
              <a:gd name="connsiteY3-262" fmla="*/ 4673210 h 10163044"/>
              <a:gd name="connsiteX4-263" fmla="*/ 8348630 w 10141398"/>
              <a:gd name="connsiteY4-264" fmla="*/ 8149514 h 10163044"/>
              <a:gd name="connsiteX5-265" fmla="*/ 5550356 w 10141398"/>
              <a:gd name="connsiteY5-266" fmla="*/ 10162776 h 10163044"/>
              <a:gd name="connsiteX6-267" fmla="*/ 1882517 w 10141398"/>
              <a:gd name="connsiteY6-268" fmla="*/ 8267079 h 10163044"/>
              <a:gd name="connsiteX7-269" fmla="*/ 53 w 10141398"/>
              <a:gd name="connsiteY7-270" fmla="*/ 5130410 h 10163044"/>
              <a:gd name="connsiteX0-271" fmla="*/ 53 w 10120825"/>
              <a:gd name="connsiteY0-272" fmla="*/ 5130410 h 10163044"/>
              <a:gd name="connsiteX1-273" fmla="*/ 1908643 w 10120825"/>
              <a:gd name="connsiteY1-274" fmla="*/ 2088347 h 10163044"/>
              <a:gd name="connsiteX2-275" fmla="*/ 5053967 w 10120825"/>
              <a:gd name="connsiteY2-276" fmla="*/ 71917 h 10163044"/>
              <a:gd name="connsiteX3-277" fmla="*/ 10029503 w 10120825"/>
              <a:gd name="connsiteY3-278" fmla="*/ 4673210 h 10163044"/>
              <a:gd name="connsiteX4-279" fmla="*/ 8348630 w 10120825"/>
              <a:gd name="connsiteY4-280" fmla="*/ 8149514 h 10163044"/>
              <a:gd name="connsiteX5-281" fmla="*/ 5550356 w 10120825"/>
              <a:gd name="connsiteY5-282" fmla="*/ 10162776 h 10163044"/>
              <a:gd name="connsiteX6-283" fmla="*/ 1882517 w 10120825"/>
              <a:gd name="connsiteY6-284" fmla="*/ 8267079 h 10163044"/>
              <a:gd name="connsiteX7-285" fmla="*/ 53 w 10120825"/>
              <a:gd name="connsiteY7-286" fmla="*/ 5130410 h 10163044"/>
              <a:gd name="connsiteX0-287" fmla="*/ 54 w 10120826"/>
              <a:gd name="connsiteY0-288" fmla="*/ 5130410 h 10163044"/>
              <a:gd name="connsiteX1-289" fmla="*/ 1908644 w 10120826"/>
              <a:gd name="connsiteY1-290" fmla="*/ 2088347 h 10163044"/>
              <a:gd name="connsiteX2-291" fmla="*/ 5053968 w 10120826"/>
              <a:gd name="connsiteY2-292" fmla="*/ 71917 h 10163044"/>
              <a:gd name="connsiteX3-293" fmla="*/ 10029504 w 10120826"/>
              <a:gd name="connsiteY3-294" fmla="*/ 4673210 h 10163044"/>
              <a:gd name="connsiteX4-295" fmla="*/ 8348631 w 10120826"/>
              <a:gd name="connsiteY4-296" fmla="*/ 8149514 h 10163044"/>
              <a:gd name="connsiteX5-297" fmla="*/ 5550357 w 10120826"/>
              <a:gd name="connsiteY5-298" fmla="*/ 10162776 h 10163044"/>
              <a:gd name="connsiteX6-299" fmla="*/ 1882518 w 10120826"/>
              <a:gd name="connsiteY6-300" fmla="*/ 8267079 h 10163044"/>
              <a:gd name="connsiteX7-301" fmla="*/ 54 w 10120826"/>
              <a:gd name="connsiteY7-302" fmla="*/ 5130410 h 10163044"/>
              <a:gd name="connsiteX0-303" fmla="*/ 54 w 10120826"/>
              <a:gd name="connsiteY0-304" fmla="*/ 5130410 h 10163044"/>
              <a:gd name="connsiteX1-305" fmla="*/ 1908644 w 10120826"/>
              <a:gd name="connsiteY1-306" fmla="*/ 2088347 h 10163044"/>
              <a:gd name="connsiteX2-307" fmla="*/ 5053968 w 10120826"/>
              <a:gd name="connsiteY2-308" fmla="*/ 71917 h 10163044"/>
              <a:gd name="connsiteX3-309" fmla="*/ 10029504 w 10120826"/>
              <a:gd name="connsiteY3-310" fmla="*/ 4673210 h 10163044"/>
              <a:gd name="connsiteX4-311" fmla="*/ 8348631 w 10120826"/>
              <a:gd name="connsiteY4-312" fmla="*/ 8149514 h 10163044"/>
              <a:gd name="connsiteX5-313" fmla="*/ 5550357 w 10120826"/>
              <a:gd name="connsiteY5-314" fmla="*/ 10162776 h 10163044"/>
              <a:gd name="connsiteX6-315" fmla="*/ 1882518 w 10120826"/>
              <a:gd name="connsiteY6-316" fmla="*/ 8267079 h 10163044"/>
              <a:gd name="connsiteX7-317" fmla="*/ 54 w 10120826"/>
              <a:gd name="connsiteY7-318" fmla="*/ 5130410 h 10163044"/>
              <a:gd name="connsiteX0-319" fmla="*/ 54 w 10107041"/>
              <a:gd name="connsiteY0-320" fmla="*/ 5130410 h 10163044"/>
              <a:gd name="connsiteX1-321" fmla="*/ 1894859 w 10107041"/>
              <a:gd name="connsiteY1-322" fmla="*/ 2088347 h 10163044"/>
              <a:gd name="connsiteX2-323" fmla="*/ 5040183 w 10107041"/>
              <a:gd name="connsiteY2-324" fmla="*/ 71917 h 10163044"/>
              <a:gd name="connsiteX3-325" fmla="*/ 10015719 w 10107041"/>
              <a:gd name="connsiteY3-326" fmla="*/ 4673210 h 10163044"/>
              <a:gd name="connsiteX4-327" fmla="*/ 8334846 w 10107041"/>
              <a:gd name="connsiteY4-328" fmla="*/ 8149514 h 10163044"/>
              <a:gd name="connsiteX5-329" fmla="*/ 5536572 w 10107041"/>
              <a:gd name="connsiteY5-330" fmla="*/ 10162776 h 10163044"/>
              <a:gd name="connsiteX6-331" fmla="*/ 1868733 w 10107041"/>
              <a:gd name="connsiteY6-332" fmla="*/ 8267079 h 10163044"/>
              <a:gd name="connsiteX7-333" fmla="*/ 54 w 10107041"/>
              <a:gd name="connsiteY7-334" fmla="*/ 5130410 h 10163044"/>
              <a:gd name="connsiteX0-335" fmla="*/ 54 w 10130736"/>
              <a:gd name="connsiteY0-336" fmla="*/ 4928866 h 9961500"/>
              <a:gd name="connsiteX1-337" fmla="*/ 1894859 w 10130736"/>
              <a:gd name="connsiteY1-338" fmla="*/ 1886803 h 9961500"/>
              <a:gd name="connsiteX2-339" fmla="*/ 5139037 w 10130736"/>
              <a:gd name="connsiteY2-340" fmla="*/ 80438 h 9961500"/>
              <a:gd name="connsiteX3-341" fmla="*/ 10015719 w 10130736"/>
              <a:gd name="connsiteY3-342" fmla="*/ 4471666 h 9961500"/>
              <a:gd name="connsiteX4-343" fmla="*/ 8334846 w 10130736"/>
              <a:gd name="connsiteY4-344" fmla="*/ 7947970 h 9961500"/>
              <a:gd name="connsiteX5-345" fmla="*/ 5536572 w 10130736"/>
              <a:gd name="connsiteY5-346" fmla="*/ 9961232 h 9961500"/>
              <a:gd name="connsiteX6-347" fmla="*/ 1868733 w 10130736"/>
              <a:gd name="connsiteY6-348" fmla="*/ 8065535 h 9961500"/>
              <a:gd name="connsiteX7-349" fmla="*/ 54 w 10130736"/>
              <a:gd name="connsiteY7-350" fmla="*/ 4928866 h 9961500"/>
              <a:gd name="connsiteX0-351" fmla="*/ 54 w 10130736"/>
              <a:gd name="connsiteY0-352" fmla="*/ 4848429 h 9881063"/>
              <a:gd name="connsiteX1-353" fmla="*/ 1894859 w 10130736"/>
              <a:gd name="connsiteY1-354" fmla="*/ 1806366 h 9881063"/>
              <a:gd name="connsiteX2-355" fmla="*/ 5139037 w 10130736"/>
              <a:gd name="connsiteY2-356" fmla="*/ 1 h 9881063"/>
              <a:gd name="connsiteX3-357" fmla="*/ 10015719 w 10130736"/>
              <a:gd name="connsiteY3-358" fmla="*/ 4391229 h 9881063"/>
              <a:gd name="connsiteX4-359" fmla="*/ 8334846 w 10130736"/>
              <a:gd name="connsiteY4-360" fmla="*/ 7867533 h 9881063"/>
              <a:gd name="connsiteX5-361" fmla="*/ 5536572 w 10130736"/>
              <a:gd name="connsiteY5-362" fmla="*/ 9880795 h 9881063"/>
              <a:gd name="connsiteX6-363" fmla="*/ 1868733 w 10130736"/>
              <a:gd name="connsiteY6-364" fmla="*/ 7985098 h 9881063"/>
              <a:gd name="connsiteX7-365" fmla="*/ 54 w 10130736"/>
              <a:gd name="connsiteY7-366" fmla="*/ 4848429 h 9881063"/>
              <a:gd name="connsiteX0-367" fmla="*/ 54 w 10130736"/>
              <a:gd name="connsiteY0-368" fmla="*/ 5021423 h 10054057"/>
              <a:gd name="connsiteX1-369" fmla="*/ 1894859 w 10130736"/>
              <a:gd name="connsiteY1-370" fmla="*/ 1979360 h 10054057"/>
              <a:gd name="connsiteX2-371" fmla="*/ 5139037 w 10130736"/>
              <a:gd name="connsiteY2-372" fmla="*/ 0 h 10054057"/>
              <a:gd name="connsiteX3-373" fmla="*/ 10015719 w 10130736"/>
              <a:gd name="connsiteY3-374" fmla="*/ 4564223 h 10054057"/>
              <a:gd name="connsiteX4-375" fmla="*/ 8334846 w 10130736"/>
              <a:gd name="connsiteY4-376" fmla="*/ 8040527 h 10054057"/>
              <a:gd name="connsiteX5-377" fmla="*/ 5536572 w 10130736"/>
              <a:gd name="connsiteY5-378" fmla="*/ 10053789 h 10054057"/>
              <a:gd name="connsiteX6-379" fmla="*/ 1868733 w 10130736"/>
              <a:gd name="connsiteY6-380" fmla="*/ 8158092 h 10054057"/>
              <a:gd name="connsiteX7-381" fmla="*/ 54 w 10130736"/>
              <a:gd name="connsiteY7-382" fmla="*/ 5021423 h 10054057"/>
              <a:gd name="connsiteX0-383" fmla="*/ 54 w 10130736"/>
              <a:gd name="connsiteY0-384" fmla="*/ 5022202 h 10054836"/>
              <a:gd name="connsiteX1-385" fmla="*/ 1894859 w 10130736"/>
              <a:gd name="connsiteY1-386" fmla="*/ 1980139 h 10054836"/>
              <a:gd name="connsiteX2-387" fmla="*/ 5139037 w 10130736"/>
              <a:gd name="connsiteY2-388" fmla="*/ 779 h 10054836"/>
              <a:gd name="connsiteX3-389" fmla="*/ 10015719 w 10130736"/>
              <a:gd name="connsiteY3-390" fmla="*/ 4565002 h 10054836"/>
              <a:gd name="connsiteX4-391" fmla="*/ 8334846 w 10130736"/>
              <a:gd name="connsiteY4-392" fmla="*/ 8041306 h 10054836"/>
              <a:gd name="connsiteX5-393" fmla="*/ 5536572 w 10130736"/>
              <a:gd name="connsiteY5-394" fmla="*/ 10054568 h 10054836"/>
              <a:gd name="connsiteX6-395" fmla="*/ 1868733 w 10130736"/>
              <a:gd name="connsiteY6-396" fmla="*/ 8158871 h 10054836"/>
              <a:gd name="connsiteX7-397" fmla="*/ 54 w 10130736"/>
              <a:gd name="connsiteY7-398" fmla="*/ 5022202 h 10054836"/>
              <a:gd name="connsiteX0-399" fmla="*/ 54 w 10017214"/>
              <a:gd name="connsiteY0-400" fmla="*/ 5021946 h 10054580"/>
              <a:gd name="connsiteX1-401" fmla="*/ 1894859 w 10017214"/>
              <a:gd name="connsiteY1-402" fmla="*/ 1979883 h 10054580"/>
              <a:gd name="connsiteX2-403" fmla="*/ 5139037 w 10017214"/>
              <a:gd name="connsiteY2-404" fmla="*/ 523 h 10054580"/>
              <a:gd name="connsiteX3-405" fmla="*/ 8067587 w 10017214"/>
              <a:gd name="connsiteY3-406" fmla="*/ 1813597 h 10054580"/>
              <a:gd name="connsiteX4-407" fmla="*/ 10015719 w 10017214"/>
              <a:gd name="connsiteY4-408" fmla="*/ 4564746 h 10054580"/>
              <a:gd name="connsiteX5-409" fmla="*/ 8334846 w 10017214"/>
              <a:gd name="connsiteY5-410" fmla="*/ 8041050 h 10054580"/>
              <a:gd name="connsiteX6-411" fmla="*/ 5536572 w 10017214"/>
              <a:gd name="connsiteY6-412" fmla="*/ 10054312 h 10054580"/>
              <a:gd name="connsiteX7-413" fmla="*/ 1868733 w 10017214"/>
              <a:gd name="connsiteY7-414" fmla="*/ 8158615 h 10054580"/>
              <a:gd name="connsiteX8" fmla="*/ 54 w 10017214"/>
              <a:gd name="connsiteY8" fmla="*/ 5021946 h 10054580"/>
              <a:gd name="connsiteX0-415" fmla="*/ 54 w 10017214"/>
              <a:gd name="connsiteY0-416" fmla="*/ 5021723 h 10054357"/>
              <a:gd name="connsiteX1-417" fmla="*/ 1894859 w 10017214"/>
              <a:gd name="connsiteY1-418" fmla="*/ 1979660 h 10054357"/>
              <a:gd name="connsiteX2-419" fmla="*/ 5139037 w 10017214"/>
              <a:gd name="connsiteY2-420" fmla="*/ 300 h 10054357"/>
              <a:gd name="connsiteX3-421" fmla="*/ 8067587 w 10017214"/>
              <a:gd name="connsiteY3-422" fmla="*/ 1813374 h 10054357"/>
              <a:gd name="connsiteX4-423" fmla="*/ 10015719 w 10017214"/>
              <a:gd name="connsiteY4-424" fmla="*/ 4564523 h 10054357"/>
              <a:gd name="connsiteX5-425" fmla="*/ 8334846 w 10017214"/>
              <a:gd name="connsiteY5-426" fmla="*/ 8040827 h 10054357"/>
              <a:gd name="connsiteX6-427" fmla="*/ 5536572 w 10017214"/>
              <a:gd name="connsiteY6-428" fmla="*/ 10054089 h 10054357"/>
              <a:gd name="connsiteX7-429" fmla="*/ 1868733 w 10017214"/>
              <a:gd name="connsiteY7-430" fmla="*/ 8158392 h 10054357"/>
              <a:gd name="connsiteX8-431" fmla="*/ 54 w 10017214"/>
              <a:gd name="connsiteY8-432" fmla="*/ 5021723 h 10054357"/>
              <a:gd name="connsiteX0-433" fmla="*/ 54 w 10017214"/>
              <a:gd name="connsiteY0-434" fmla="*/ 5023500 h 10056134"/>
              <a:gd name="connsiteX1-435" fmla="*/ 1894859 w 10017214"/>
              <a:gd name="connsiteY1-436" fmla="*/ 1981437 h 10056134"/>
              <a:gd name="connsiteX2-437" fmla="*/ 5139037 w 10017214"/>
              <a:gd name="connsiteY2-438" fmla="*/ 2077 h 10056134"/>
              <a:gd name="connsiteX3-439" fmla="*/ 8067587 w 10017214"/>
              <a:gd name="connsiteY3-440" fmla="*/ 1815151 h 10056134"/>
              <a:gd name="connsiteX4-441" fmla="*/ 10015719 w 10017214"/>
              <a:gd name="connsiteY4-442" fmla="*/ 4566300 h 10056134"/>
              <a:gd name="connsiteX5-443" fmla="*/ 8334846 w 10017214"/>
              <a:gd name="connsiteY5-444" fmla="*/ 8042604 h 10056134"/>
              <a:gd name="connsiteX6-445" fmla="*/ 5536572 w 10017214"/>
              <a:gd name="connsiteY6-446" fmla="*/ 10055866 h 10056134"/>
              <a:gd name="connsiteX7-447" fmla="*/ 1868733 w 10017214"/>
              <a:gd name="connsiteY7-448" fmla="*/ 8160169 h 10056134"/>
              <a:gd name="connsiteX8-449" fmla="*/ 54 w 10017214"/>
              <a:gd name="connsiteY8-450" fmla="*/ 5023500 h 10056134"/>
              <a:gd name="connsiteX0-451" fmla="*/ 54 w 10140617"/>
              <a:gd name="connsiteY0-452" fmla="*/ 5023500 h 10056134"/>
              <a:gd name="connsiteX1-453" fmla="*/ 1894859 w 10140617"/>
              <a:gd name="connsiteY1-454" fmla="*/ 1981437 h 10056134"/>
              <a:gd name="connsiteX2-455" fmla="*/ 5139037 w 10140617"/>
              <a:gd name="connsiteY2-456" fmla="*/ 2077 h 10056134"/>
              <a:gd name="connsiteX3-457" fmla="*/ 8067587 w 10140617"/>
              <a:gd name="connsiteY3-458" fmla="*/ 1815151 h 10056134"/>
              <a:gd name="connsiteX4-459" fmla="*/ 10139286 w 10140617"/>
              <a:gd name="connsiteY4-460" fmla="*/ 5085284 h 10056134"/>
              <a:gd name="connsiteX5-461" fmla="*/ 8334846 w 10140617"/>
              <a:gd name="connsiteY5-462" fmla="*/ 8042604 h 10056134"/>
              <a:gd name="connsiteX6-463" fmla="*/ 5536572 w 10140617"/>
              <a:gd name="connsiteY6-464" fmla="*/ 10055866 h 10056134"/>
              <a:gd name="connsiteX7-465" fmla="*/ 1868733 w 10140617"/>
              <a:gd name="connsiteY7-466" fmla="*/ 8160169 h 10056134"/>
              <a:gd name="connsiteX8-467" fmla="*/ 54 w 10140617"/>
              <a:gd name="connsiteY8-468" fmla="*/ 5023500 h 10056134"/>
              <a:gd name="connsiteX0-469" fmla="*/ 54 w 10141707"/>
              <a:gd name="connsiteY0-470" fmla="*/ 5023500 h 10056134"/>
              <a:gd name="connsiteX1-471" fmla="*/ 1894859 w 10141707"/>
              <a:gd name="connsiteY1-472" fmla="*/ 1981437 h 10056134"/>
              <a:gd name="connsiteX2-473" fmla="*/ 5139037 w 10141707"/>
              <a:gd name="connsiteY2-474" fmla="*/ 2077 h 10056134"/>
              <a:gd name="connsiteX3-475" fmla="*/ 8067587 w 10141707"/>
              <a:gd name="connsiteY3-476" fmla="*/ 1815151 h 10056134"/>
              <a:gd name="connsiteX4-477" fmla="*/ 10139286 w 10141707"/>
              <a:gd name="connsiteY4-478" fmla="*/ 5085284 h 10056134"/>
              <a:gd name="connsiteX5-479" fmla="*/ 8334846 w 10141707"/>
              <a:gd name="connsiteY5-480" fmla="*/ 8042604 h 10056134"/>
              <a:gd name="connsiteX6-481" fmla="*/ 5536572 w 10141707"/>
              <a:gd name="connsiteY6-482" fmla="*/ 10055866 h 10056134"/>
              <a:gd name="connsiteX7-483" fmla="*/ 1868733 w 10141707"/>
              <a:gd name="connsiteY7-484" fmla="*/ 8160169 h 10056134"/>
              <a:gd name="connsiteX8-485" fmla="*/ 54 w 10141707"/>
              <a:gd name="connsiteY8-486" fmla="*/ 5023500 h 10056134"/>
              <a:gd name="connsiteX0-487" fmla="*/ 54 w 10141509"/>
              <a:gd name="connsiteY0-488" fmla="*/ 5023500 h 10056134"/>
              <a:gd name="connsiteX1-489" fmla="*/ 1894859 w 10141509"/>
              <a:gd name="connsiteY1-490" fmla="*/ 1981437 h 10056134"/>
              <a:gd name="connsiteX2-491" fmla="*/ 5139037 w 10141509"/>
              <a:gd name="connsiteY2-492" fmla="*/ 2077 h 10056134"/>
              <a:gd name="connsiteX3-493" fmla="*/ 8067587 w 10141509"/>
              <a:gd name="connsiteY3-494" fmla="*/ 1815151 h 10056134"/>
              <a:gd name="connsiteX4-495" fmla="*/ 10139286 w 10141509"/>
              <a:gd name="connsiteY4-496" fmla="*/ 5085284 h 10056134"/>
              <a:gd name="connsiteX5-497" fmla="*/ 8334846 w 10141509"/>
              <a:gd name="connsiteY5-498" fmla="*/ 8042604 h 10056134"/>
              <a:gd name="connsiteX6-499" fmla="*/ 5536572 w 10141509"/>
              <a:gd name="connsiteY6-500" fmla="*/ 10055866 h 10056134"/>
              <a:gd name="connsiteX7-501" fmla="*/ 1868733 w 10141509"/>
              <a:gd name="connsiteY7-502" fmla="*/ 8160169 h 10056134"/>
              <a:gd name="connsiteX8-503" fmla="*/ 54 w 10141509"/>
              <a:gd name="connsiteY8-504" fmla="*/ 5023500 h 10056134"/>
              <a:gd name="connsiteX0-505" fmla="*/ 54 w 10139298"/>
              <a:gd name="connsiteY0-506" fmla="*/ 5023500 h 10056134"/>
              <a:gd name="connsiteX1-507" fmla="*/ 1894859 w 10139298"/>
              <a:gd name="connsiteY1-508" fmla="*/ 1981437 h 10056134"/>
              <a:gd name="connsiteX2-509" fmla="*/ 5139037 w 10139298"/>
              <a:gd name="connsiteY2-510" fmla="*/ 2077 h 10056134"/>
              <a:gd name="connsiteX3-511" fmla="*/ 8067587 w 10139298"/>
              <a:gd name="connsiteY3-512" fmla="*/ 1815151 h 10056134"/>
              <a:gd name="connsiteX4-513" fmla="*/ 10139286 w 10139298"/>
              <a:gd name="connsiteY4-514" fmla="*/ 5085284 h 10056134"/>
              <a:gd name="connsiteX5-515" fmla="*/ 8334846 w 10139298"/>
              <a:gd name="connsiteY5-516" fmla="*/ 8042604 h 10056134"/>
              <a:gd name="connsiteX6-517" fmla="*/ 5536572 w 10139298"/>
              <a:gd name="connsiteY6-518" fmla="*/ 10055866 h 10056134"/>
              <a:gd name="connsiteX7-519" fmla="*/ 1868733 w 10139298"/>
              <a:gd name="connsiteY7-520" fmla="*/ 8160169 h 10056134"/>
              <a:gd name="connsiteX8-521" fmla="*/ 54 w 10139298"/>
              <a:gd name="connsiteY8-522" fmla="*/ 5023500 h 10056134"/>
              <a:gd name="connsiteX0-523" fmla="*/ 54 w 10140192"/>
              <a:gd name="connsiteY0-524" fmla="*/ 5023500 h 10056134"/>
              <a:gd name="connsiteX1-525" fmla="*/ 1894859 w 10140192"/>
              <a:gd name="connsiteY1-526" fmla="*/ 1981437 h 10056134"/>
              <a:gd name="connsiteX2-527" fmla="*/ 5139037 w 10140192"/>
              <a:gd name="connsiteY2-528" fmla="*/ 2077 h 10056134"/>
              <a:gd name="connsiteX3-529" fmla="*/ 8067587 w 10140192"/>
              <a:gd name="connsiteY3-530" fmla="*/ 1815151 h 10056134"/>
              <a:gd name="connsiteX4-531" fmla="*/ 10139286 w 10140192"/>
              <a:gd name="connsiteY4-532" fmla="*/ 5085284 h 10056134"/>
              <a:gd name="connsiteX5-533" fmla="*/ 8334846 w 10140192"/>
              <a:gd name="connsiteY5-534" fmla="*/ 8042604 h 10056134"/>
              <a:gd name="connsiteX6-535" fmla="*/ 5536572 w 10140192"/>
              <a:gd name="connsiteY6-536" fmla="*/ 10055866 h 10056134"/>
              <a:gd name="connsiteX7-537" fmla="*/ 1868733 w 10140192"/>
              <a:gd name="connsiteY7-538" fmla="*/ 8160169 h 10056134"/>
              <a:gd name="connsiteX8-539" fmla="*/ 54 w 10140192"/>
              <a:gd name="connsiteY8-540" fmla="*/ 5023500 h 10056134"/>
              <a:gd name="connsiteX0-541" fmla="*/ 54 w 10140192"/>
              <a:gd name="connsiteY0-542" fmla="*/ 5023500 h 10154965"/>
              <a:gd name="connsiteX1-543" fmla="*/ 1894859 w 10140192"/>
              <a:gd name="connsiteY1-544" fmla="*/ 1981437 h 10154965"/>
              <a:gd name="connsiteX2-545" fmla="*/ 5139037 w 10140192"/>
              <a:gd name="connsiteY2-546" fmla="*/ 2077 h 10154965"/>
              <a:gd name="connsiteX3-547" fmla="*/ 8067587 w 10140192"/>
              <a:gd name="connsiteY3-548" fmla="*/ 1815151 h 10154965"/>
              <a:gd name="connsiteX4-549" fmla="*/ 10139286 w 10140192"/>
              <a:gd name="connsiteY4-550" fmla="*/ 5085284 h 10154965"/>
              <a:gd name="connsiteX5-551" fmla="*/ 8334846 w 10140192"/>
              <a:gd name="connsiteY5-552" fmla="*/ 8042604 h 10154965"/>
              <a:gd name="connsiteX6-553" fmla="*/ 5178226 w 10140192"/>
              <a:gd name="connsiteY6-554" fmla="*/ 10154720 h 10154965"/>
              <a:gd name="connsiteX7-555" fmla="*/ 1868733 w 10140192"/>
              <a:gd name="connsiteY7-556" fmla="*/ 8160169 h 10154965"/>
              <a:gd name="connsiteX8-557" fmla="*/ 54 w 10140192"/>
              <a:gd name="connsiteY8-558" fmla="*/ 5023500 h 10154965"/>
              <a:gd name="connsiteX0-559" fmla="*/ 54 w 10140192"/>
              <a:gd name="connsiteY0-560" fmla="*/ 5023500 h 10156343"/>
              <a:gd name="connsiteX1-561" fmla="*/ 1894859 w 10140192"/>
              <a:gd name="connsiteY1-562" fmla="*/ 1981437 h 10156343"/>
              <a:gd name="connsiteX2-563" fmla="*/ 5139037 w 10140192"/>
              <a:gd name="connsiteY2-564" fmla="*/ 2077 h 10156343"/>
              <a:gd name="connsiteX3-565" fmla="*/ 8067587 w 10140192"/>
              <a:gd name="connsiteY3-566" fmla="*/ 1815151 h 10156343"/>
              <a:gd name="connsiteX4-567" fmla="*/ 10139286 w 10140192"/>
              <a:gd name="connsiteY4-568" fmla="*/ 5085284 h 10156343"/>
              <a:gd name="connsiteX5-569" fmla="*/ 8334846 w 10140192"/>
              <a:gd name="connsiteY5-570" fmla="*/ 8042604 h 10156343"/>
              <a:gd name="connsiteX6-571" fmla="*/ 5178226 w 10140192"/>
              <a:gd name="connsiteY6-572" fmla="*/ 10154720 h 10156343"/>
              <a:gd name="connsiteX7-573" fmla="*/ 1868733 w 10140192"/>
              <a:gd name="connsiteY7-574" fmla="*/ 8160169 h 10156343"/>
              <a:gd name="connsiteX8-575" fmla="*/ 54 w 10140192"/>
              <a:gd name="connsiteY8-576" fmla="*/ 5023500 h 10156343"/>
              <a:gd name="connsiteX0-577" fmla="*/ 54 w 10140192"/>
              <a:gd name="connsiteY0-578" fmla="*/ 5023500 h 10156343"/>
              <a:gd name="connsiteX1-579" fmla="*/ 1894859 w 10140192"/>
              <a:gd name="connsiteY1-580" fmla="*/ 1981437 h 10156343"/>
              <a:gd name="connsiteX2-581" fmla="*/ 5139037 w 10140192"/>
              <a:gd name="connsiteY2-582" fmla="*/ 2077 h 10156343"/>
              <a:gd name="connsiteX3-583" fmla="*/ 8067587 w 10140192"/>
              <a:gd name="connsiteY3-584" fmla="*/ 1815151 h 10156343"/>
              <a:gd name="connsiteX4-585" fmla="*/ 10139286 w 10140192"/>
              <a:gd name="connsiteY4-586" fmla="*/ 5085284 h 10156343"/>
              <a:gd name="connsiteX5-587" fmla="*/ 8334846 w 10140192"/>
              <a:gd name="connsiteY5-588" fmla="*/ 8042604 h 10156343"/>
              <a:gd name="connsiteX6-589" fmla="*/ 5178226 w 10140192"/>
              <a:gd name="connsiteY6-590" fmla="*/ 10154720 h 10156343"/>
              <a:gd name="connsiteX7-591" fmla="*/ 1868733 w 10140192"/>
              <a:gd name="connsiteY7-592" fmla="*/ 8160169 h 10156343"/>
              <a:gd name="connsiteX8-593" fmla="*/ 54 w 10140192"/>
              <a:gd name="connsiteY8-594" fmla="*/ 5023500 h 10156343"/>
              <a:gd name="connsiteX0-595" fmla="*/ 54 w 10140192"/>
              <a:gd name="connsiteY0-596" fmla="*/ 5023500 h 10155931"/>
              <a:gd name="connsiteX1-597" fmla="*/ 1894859 w 10140192"/>
              <a:gd name="connsiteY1-598" fmla="*/ 1981437 h 10155931"/>
              <a:gd name="connsiteX2-599" fmla="*/ 5139037 w 10140192"/>
              <a:gd name="connsiteY2-600" fmla="*/ 2077 h 10155931"/>
              <a:gd name="connsiteX3-601" fmla="*/ 8067587 w 10140192"/>
              <a:gd name="connsiteY3-602" fmla="*/ 1815151 h 10155931"/>
              <a:gd name="connsiteX4-603" fmla="*/ 10139286 w 10140192"/>
              <a:gd name="connsiteY4-604" fmla="*/ 5085284 h 10155931"/>
              <a:gd name="connsiteX5-605" fmla="*/ 8334846 w 10140192"/>
              <a:gd name="connsiteY5-606" fmla="*/ 8042604 h 10155931"/>
              <a:gd name="connsiteX6-607" fmla="*/ 5178226 w 10140192"/>
              <a:gd name="connsiteY6-608" fmla="*/ 10154720 h 10155931"/>
              <a:gd name="connsiteX7-609" fmla="*/ 1868733 w 10140192"/>
              <a:gd name="connsiteY7-610" fmla="*/ 8160169 h 10155931"/>
              <a:gd name="connsiteX8-611" fmla="*/ 54 w 10140192"/>
              <a:gd name="connsiteY8-612" fmla="*/ 5023500 h 10155931"/>
              <a:gd name="connsiteX0-613" fmla="*/ 54 w 10140192"/>
              <a:gd name="connsiteY0-614" fmla="*/ 5023500 h 10155931"/>
              <a:gd name="connsiteX1-615" fmla="*/ 1894859 w 10140192"/>
              <a:gd name="connsiteY1-616" fmla="*/ 1981437 h 10155931"/>
              <a:gd name="connsiteX2-617" fmla="*/ 5139037 w 10140192"/>
              <a:gd name="connsiteY2-618" fmla="*/ 2077 h 10155931"/>
              <a:gd name="connsiteX3-619" fmla="*/ 8067587 w 10140192"/>
              <a:gd name="connsiteY3-620" fmla="*/ 1815151 h 10155931"/>
              <a:gd name="connsiteX4-621" fmla="*/ 10139286 w 10140192"/>
              <a:gd name="connsiteY4-622" fmla="*/ 5085284 h 10155931"/>
              <a:gd name="connsiteX5-623" fmla="*/ 8334846 w 10140192"/>
              <a:gd name="connsiteY5-624" fmla="*/ 8042604 h 10155931"/>
              <a:gd name="connsiteX6-625" fmla="*/ 5178226 w 10140192"/>
              <a:gd name="connsiteY6-626" fmla="*/ 10154720 h 10155931"/>
              <a:gd name="connsiteX7-627" fmla="*/ 1868733 w 10140192"/>
              <a:gd name="connsiteY7-628" fmla="*/ 8160169 h 10155931"/>
              <a:gd name="connsiteX8-629" fmla="*/ 54 w 10140192"/>
              <a:gd name="connsiteY8-630" fmla="*/ 5023500 h 10155931"/>
              <a:gd name="connsiteX0-631" fmla="*/ 3857 w 10143995"/>
              <a:gd name="connsiteY0-632" fmla="*/ 5023500 h 10155931"/>
              <a:gd name="connsiteX1-633" fmla="*/ 1898662 w 10143995"/>
              <a:gd name="connsiteY1-634" fmla="*/ 1981437 h 10155931"/>
              <a:gd name="connsiteX2-635" fmla="*/ 5142840 w 10143995"/>
              <a:gd name="connsiteY2-636" fmla="*/ 2077 h 10155931"/>
              <a:gd name="connsiteX3-637" fmla="*/ 8071390 w 10143995"/>
              <a:gd name="connsiteY3-638" fmla="*/ 1815151 h 10155931"/>
              <a:gd name="connsiteX4-639" fmla="*/ 10143089 w 10143995"/>
              <a:gd name="connsiteY4-640" fmla="*/ 5085284 h 10155931"/>
              <a:gd name="connsiteX5-641" fmla="*/ 8338649 w 10143995"/>
              <a:gd name="connsiteY5-642" fmla="*/ 8042604 h 10155931"/>
              <a:gd name="connsiteX6-643" fmla="*/ 5182029 w 10143995"/>
              <a:gd name="connsiteY6-644" fmla="*/ 10154720 h 10155931"/>
              <a:gd name="connsiteX7-645" fmla="*/ 1872536 w 10143995"/>
              <a:gd name="connsiteY7-646" fmla="*/ 8160169 h 10155931"/>
              <a:gd name="connsiteX8-647" fmla="*/ 3857 w 10143995"/>
              <a:gd name="connsiteY8-648" fmla="*/ 5023500 h 10155931"/>
              <a:gd name="connsiteX0-649" fmla="*/ 3857 w 10143995"/>
              <a:gd name="connsiteY0-650" fmla="*/ 5023500 h 10155907"/>
              <a:gd name="connsiteX1-651" fmla="*/ 1898662 w 10143995"/>
              <a:gd name="connsiteY1-652" fmla="*/ 1981437 h 10155907"/>
              <a:gd name="connsiteX2-653" fmla="*/ 5142840 w 10143995"/>
              <a:gd name="connsiteY2-654" fmla="*/ 2077 h 10155907"/>
              <a:gd name="connsiteX3-655" fmla="*/ 8071390 w 10143995"/>
              <a:gd name="connsiteY3-656" fmla="*/ 1815151 h 10155907"/>
              <a:gd name="connsiteX4-657" fmla="*/ 10143089 w 10143995"/>
              <a:gd name="connsiteY4-658" fmla="*/ 5085284 h 10155907"/>
              <a:gd name="connsiteX5-659" fmla="*/ 8338649 w 10143995"/>
              <a:gd name="connsiteY5-660" fmla="*/ 8042604 h 10155907"/>
              <a:gd name="connsiteX6-661" fmla="*/ 5182029 w 10143995"/>
              <a:gd name="connsiteY6-662" fmla="*/ 10154720 h 10155907"/>
              <a:gd name="connsiteX7-663" fmla="*/ 1872536 w 10143995"/>
              <a:gd name="connsiteY7-664" fmla="*/ 8160169 h 10155907"/>
              <a:gd name="connsiteX8-665" fmla="*/ 3857 w 10143995"/>
              <a:gd name="connsiteY8-666" fmla="*/ 5023500 h 10155907"/>
              <a:gd name="connsiteX0-667" fmla="*/ 57 w 10140195"/>
              <a:gd name="connsiteY0-668" fmla="*/ 5023500 h 10155907"/>
              <a:gd name="connsiteX1-669" fmla="*/ 1894862 w 10140195"/>
              <a:gd name="connsiteY1-670" fmla="*/ 1981437 h 10155907"/>
              <a:gd name="connsiteX2-671" fmla="*/ 5139040 w 10140195"/>
              <a:gd name="connsiteY2-672" fmla="*/ 2077 h 10155907"/>
              <a:gd name="connsiteX3-673" fmla="*/ 8067590 w 10140195"/>
              <a:gd name="connsiteY3-674" fmla="*/ 1815151 h 10155907"/>
              <a:gd name="connsiteX4-675" fmla="*/ 10139289 w 10140195"/>
              <a:gd name="connsiteY4-676" fmla="*/ 5085284 h 10155907"/>
              <a:gd name="connsiteX5-677" fmla="*/ 8334849 w 10140195"/>
              <a:gd name="connsiteY5-678" fmla="*/ 8042604 h 10155907"/>
              <a:gd name="connsiteX6-679" fmla="*/ 5178229 w 10140195"/>
              <a:gd name="connsiteY6-680" fmla="*/ 10154720 h 10155907"/>
              <a:gd name="connsiteX7-681" fmla="*/ 1868736 w 10140195"/>
              <a:gd name="connsiteY7-682" fmla="*/ 8160169 h 10155907"/>
              <a:gd name="connsiteX8-683" fmla="*/ 57 w 10140195"/>
              <a:gd name="connsiteY8-684" fmla="*/ 5023500 h 10155907"/>
              <a:gd name="connsiteX0-685" fmla="*/ 787 w 10140925"/>
              <a:gd name="connsiteY0-686" fmla="*/ 5023500 h 10155907"/>
              <a:gd name="connsiteX1-687" fmla="*/ 1895592 w 10140925"/>
              <a:gd name="connsiteY1-688" fmla="*/ 1981437 h 10155907"/>
              <a:gd name="connsiteX2-689" fmla="*/ 5139770 w 10140925"/>
              <a:gd name="connsiteY2-690" fmla="*/ 2077 h 10155907"/>
              <a:gd name="connsiteX3-691" fmla="*/ 8068320 w 10140925"/>
              <a:gd name="connsiteY3-692" fmla="*/ 1815151 h 10155907"/>
              <a:gd name="connsiteX4-693" fmla="*/ 10140019 w 10140925"/>
              <a:gd name="connsiteY4-694" fmla="*/ 5085284 h 10155907"/>
              <a:gd name="connsiteX5-695" fmla="*/ 8335579 w 10140925"/>
              <a:gd name="connsiteY5-696" fmla="*/ 8042604 h 10155907"/>
              <a:gd name="connsiteX6-697" fmla="*/ 5178959 w 10140925"/>
              <a:gd name="connsiteY6-698" fmla="*/ 10154720 h 10155907"/>
              <a:gd name="connsiteX7-699" fmla="*/ 1869466 w 10140925"/>
              <a:gd name="connsiteY7-700" fmla="*/ 8160169 h 10155907"/>
              <a:gd name="connsiteX8-701" fmla="*/ 787 w 10140925"/>
              <a:gd name="connsiteY8-702" fmla="*/ 5023500 h 10155907"/>
              <a:gd name="connsiteX0-703" fmla="*/ 787 w 10140925"/>
              <a:gd name="connsiteY0-704" fmla="*/ 5023500 h 10155907"/>
              <a:gd name="connsiteX1-705" fmla="*/ 1895592 w 10140925"/>
              <a:gd name="connsiteY1-706" fmla="*/ 1981437 h 10155907"/>
              <a:gd name="connsiteX2-707" fmla="*/ 5139770 w 10140925"/>
              <a:gd name="connsiteY2-708" fmla="*/ 2077 h 10155907"/>
              <a:gd name="connsiteX3-709" fmla="*/ 8068320 w 10140925"/>
              <a:gd name="connsiteY3-710" fmla="*/ 1815151 h 10155907"/>
              <a:gd name="connsiteX4-711" fmla="*/ 10140019 w 10140925"/>
              <a:gd name="connsiteY4-712" fmla="*/ 5085284 h 10155907"/>
              <a:gd name="connsiteX5-713" fmla="*/ 8335579 w 10140925"/>
              <a:gd name="connsiteY5-714" fmla="*/ 8042604 h 10155907"/>
              <a:gd name="connsiteX6-715" fmla="*/ 5178959 w 10140925"/>
              <a:gd name="connsiteY6-716" fmla="*/ 10154720 h 10155907"/>
              <a:gd name="connsiteX7-717" fmla="*/ 1869466 w 10140925"/>
              <a:gd name="connsiteY7-718" fmla="*/ 8160169 h 10155907"/>
              <a:gd name="connsiteX8-719" fmla="*/ 787 w 10140925"/>
              <a:gd name="connsiteY8-720" fmla="*/ 5023500 h 10155907"/>
              <a:gd name="connsiteX0-721" fmla="*/ 787 w 10140925"/>
              <a:gd name="connsiteY0-722" fmla="*/ 5023480 h 10155887"/>
              <a:gd name="connsiteX1-723" fmla="*/ 1895592 w 10140925"/>
              <a:gd name="connsiteY1-724" fmla="*/ 1981417 h 10155887"/>
              <a:gd name="connsiteX2-725" fmla="*/ 5139770 w 10140925"/>
              <a:gd name="connsiteY2-726" fmla="*/ 2057 h 10155887"/>
              <a:gd name="connsiteX3-727" fmla="*/ 8068320 w 10140925"/>
              <a:gd name="connsiteY3-728" fmla="*/ 1815131 h 10155887"/>
              <a:gd name="connsiteX4-729" fmla="*/ 10140019 w 10140925"/>
              <a:gd name="connsiteY4-730" fmla="*/ 5085264 h 10155887"/>
              <a:gd name="connsiteX5-731" fmla="*/ 8335579 w 10140925"/>
              <a:gd name="connsiteY5-732" fmla="*/ 8042584 h 10155887"/>
              <a:gd name="connsiteX6-733" fmla="*/ 5178959 w 10140925"/>
              <a:gd name="connsiteY6-734" fmla="*/ 10154700 h 10155887"/>
              <a:gd name="connsiteX7-735" fmla="*/ 1869466 w 10140925"/>
              <a:gd name="connsiteY7-736" fmla="*/ 8160149 h 10155887"/>
              <a:gd name="connsiteX8-737" fmla="*/ 787 w 10140925"/>
              <a:gd name="connsiteY8-738" fmla="*/ 5023480 h 10155887"/>
              <a:gd name="connsiteX0-739" fmla="*/ 787 w 10140925"/>
              <a:gd name="connsiteY0-740" fmla="*/ 5022720 h 10155127"/>
              <a:gd name="connsiteX1-741" fmla="*/ 1895592 w 10140925"/>
              <a:gd name="connsiteY1-742" fmla="*/ 1980657 h 10155127"/>
              <a:gd name="connsiteX2-743" fmla="*/ 5139770 w 10140925"/>
              <a:gd name="connsiteY2-744" fmla="*/ 1297 h 10155127"/>
              <a:gd name="connsiteX3-745" fmla="*/ 8068320 w 10140925"/>
              <a:gd name="connsiteY3-746" fmla="*/ 1814371 h 10155127"/>
              <a:gd name="connsiteX4-747" fmla="*/ 10140019 w 10140925"/>
              <a:gd name="connsiteY4-748" fmla="*/ 5084504 h 10155127"/>
              <a:gd name="connsiteX5-749" fmla="*/ 8335579 w 10140925"/>
              <a:gd name="connsiteY5-750" fmla="*/ 8041824 h 10155127"/>
              <a:gd name="connsiteX6-751" fmla="*/ 5178959 w 10140925"/>
              <a:gd name="connsiteY6-752" fmla="*/ 10153940 h 10155127"/>
              <a:gd name="connsiteX7-753" fmla="*/ 1869466 w 10140925"/>
              <a:gd name="connsiteY7-754" fmla="*/ 8159389 h 10155127"/>
              <a:gd name="connsiteX8-755" fmla="*/ 787 w 10140925"/>
              <a:gd name="connsiteY8-756" fmla="*/ 5022720 h 10155127"/>
              <a:gd name="connsiteX0-757" fmla="*/ 787 w 10140925"/>
              <a:gd name="connsiteY0-758" fmla="*/ 5022739 h 10155146"/>
              <a:gd name="connsiteX1-759" fmla="*/ 1895592 w 10140925"/>
              <a:gd name="connsiteY1-760" fmla="*/ 1980676 h 10155146"/>
              <a:gd name="connsiteX2-761" fmla="*/ 5139770 w 10140925"/>
              <a:gd name="connsiteY2-762" fmla="*/ 1316 h 10155146"/>
              <a:gd name="connsiteX3-763" fmla="*/ 8068320 w 10140925"/>
              <a:gd name="connsiteY3-764" fmla="*/ 1814390 h 10155146"/>
              <a:gd name="connsiteX4-765" fmla="*/ 10140019 w 10140925"/>
              <a:gd name="connsiteY4-766" fmla="*/ 5084523 h 10155146"/>
              <a:gd name="connsiteX5-767" fmla="*/ 8335579 w 10140925"/>
              <a:gd name="connsiteY5-768" fmla="*/ 8041843 h 10155146"/>
              <a:gd name="connsiteX6-769" fmla="*/ 5178959 w 10140925"/>
              <a:gd name="connsiteY6-770" fmla="*/ 10153959 h 10155146"/>
              <a:gd name="connsiteX7-771" fmla="*/ 1869466 w 10140925"/>
              <a:gd name="connsiteY7-772" fmla="*/ 8159408 h 10155146"/>
              <a:gd name="connsiteX8-773" fmla="*/ 787 w 10140925"/>
              <a:gd name="connsiteY8-774" fmla="*/ 5022739 h 10155146"/>
              <a:gd name="connsiteX0-775" fmla="*/ 787 w 10140925"/>
              <a:gd name="connsiteY0-776" fmla="*/ 5021567 h 10153974"/>
              <a:gd name="connsiteX1-777" fmla="*/ 1895592 w 10140925"/>
              <a:gd name="connsiteY1-778" fmla="*/ 1979504 h 10153974"/>
              <a:gd name="connsiteX2-779" fmla="*/ 5139770 w 10140925"/>
              <a:gd name="connsiteY2-780" fmla="*/ 144 h 10153974"/>
              <a:gd name="connsiteX3-781" fmla="*/ 8068320 w 10140925"/>
              <a:gd name="connsiteY3-782" fmla="*/ 1813218 h 10153974"/>
              <a:gd name="connsiteX4-783" fmla="*/ 10140019 w 10140925"/>
              <a:gd name="connsiteY4-784" fmla="*/ 5083351 h 10153974"/>
              <a:gd name="connsiteX5-785" fmla="*/ 8335579 w 10140925"/>
              <a:gd name="connsiteY5-786" fmla="*/ 8040671 h 10153974"/>
              <a:gd name="connsiteX6-787" fmla="*/ 5178959 w 10140925"/>
              <a:gd name="connsiteY6-788" fmla="*/ 10152787 h 10153974"/>
              <a:gd name="connsiteX7-789" fmla="*/ 1869466 w 10140925"/>
              <a:gd name="connsiteY7-790" fmla="*/ 8158236 h 10153974"/>
              <a:gd name="connsiteX8-791" fmla="*/ 787 w 10140925"/>
              <a:gd name="connsiteY8-792" fmla="*/ 5021567 h 10153974"/>
              <a:gd name="connsiteX0-793" fmla="*/ 787 w 10140925"/>
              <a:gd name="connsiteY0-794" fmla="*/ 5015305 h 10147712"/>
              <a:gd name="connsiteX1-795" fmla="*/ 1895592 w 10140925"/>
              <a:gd name="connsiteY1-796" fmla="*/ 1973242 h 10147712"/>
              <a:gd name="connsiteX2-797" fmla="*/ 5039562 w 10140925"/>
              <a:gd name="connsiteY2-798" fmla="*/ 145 h 10147712"/>
              <a:gd name="connsiteX3-799" fmla="*/ 8068320 w 10140925"/>
              <a:gd name="connsiteY3-800" fmla="*/ 1806956 h 10147712"/>
              <a:gd name="connsiteX4-801" fmla="*/ 10140019 w 10140925"/>
              <a:gd name="connsiteY4-802" fmla="*/ 5077089 h 10147712"/>
              <a:gd name="connsiteX5-803" fmla="*/ 8335579 w 10140925"/>
              <a:gd name="connsiteY5-804" fmla="*/ 8034409 h 10147712"/>
              <a:gd name="connsiteX6-805" fmla="*/ 5178959 w 10140925"/>
              <a:gd name="connsiteY6-806" fmla="*/ 10146525 h 10147712"/>
              <a:gd name="connsiteX7-807" fmla="*/ 1869466 w 10140925"/>
              <a:gd name="connsiteY7-808" fmla="*/ 8151974 h 10147712"/>
              <a:gd name="connsiteX8-809" fmla="*/ 787 w 10140925"/>
              <a:gd name="connsiteY8-810" fmla="*/ 5015305 h 10147712"/>
              <a:gd name="connsiteX0-811" fmla="*/ 787 w 10140925"/>
              <a:gd name="connsiteY0-812" fmla="*/ 5015164 h 10147571"/>
              <a:gd name="connsiteX1-813" fmla="*/ 1895592 w 10140925"/>
              <a:gd name="connsiteY1-814" fmla="*/ 1973101 h 10147571"/>
              <a:gd name="connsiteX2-815" fmla="*/ 5039562 w 10140925"/>
              <a:gd name="connsiteY2-816" fmla="*/ 4 h 10147571"/>
              <a:gd name="connsiteX3-817" fmla="*/ 8068320 w 10140925"/>
              <a:gd name="connsiteY3-818" fmla="*/ 1806815 h 10147571"/>
              <a:gd name="connsiteX4-819" fmla="*/ 10140019 w 10140925"/>
              <a:gd name="connsiteY4-820" fmla="*/ 5076948 h 10147571"/>
              <a:gd name="connsiteX5-821" fmla="*/ 8335579 w 10140925"/>
              <a:gd name="connsiteY5-822" fmla="*/ 8034268 h 10147571"/>
              <a:gd name="connsiteX6-823" fmla="*/ 5178959 w 10140925"/>
              <a:gd name="connsiteY6-824" fmla="*/ 10146384 h 10147571"/>
              <a:gd name="connsiteX7-825" fmla="*/ 1869466 w 10140925"/>
              <a:gd name="connsiteY7-826" fmla="*/ 8151833 h 10147571"/>
              <a:gd name="connsiteX8-827" fmla="*/ 787 w 10140925"/>
              <a:gd name="connsiteY8-828" fmla="*/ 5015164 h 10147571"/>
              <a:gd name="connsiteX0-829" fmla="*/ 787 w 10140079"/>
              <a:gd name="connsiteY0-830" fmla="*/ 5015164 h 10147571"/>
              <a:gd name="connsiteX1-831" fmla="*/ 1895592 w 10140079"/>
              <a:gd name="connsiteY1-832" fmla="*/ 1973101 h 10147571"/>
              <a:gd name="connsiteX2-833" fmla="*/ 5039562 w 10140079"/>
              <a:gd name="connsiteY2-834" fmla="*/ 4 h 10147571"/>
              <a:gd name="connsiteX3-835" fmla="*/ 8068320 w 10140079"/>
              <a:gd name="connsiteY3-836" fmla="*/ 1806815 h 10147571"/>
              <a:gd name="connsiteX4-837" fmla="*/ 10140019 w 10140079"/>
              <a:gd name="connsiteY4-838" fmla="*/ 5076948 h 10147571"/>
              <a:gd name="connsiteX5-839" fmla="*/ 8335579 w 10140079"/>
              <a:gd name="connsiteY5-840" fmla="*/ 8034268 h 10147571"/>
              <a:gd name="connsiteX6-841" fmla="*/ 5178959 w 10140079"/>
              <a:gd name="connsiteY6-842" fmla="*/ 10146384 h 10147571"/>
              <a:gd name="connsiteX7-843" fmla="*/ 1869466 w 10140079"/>
              <a:gd name="connsiteY7-844" fmla="*/ 8151833 h 10147571"/>
              <a:gd name="connsiteX8-845" fmla="*/ 787 w 10140079"/>
              <a:gd name="connsiteY8-846" fmla="*/ 5015164 h 10147571"/>
              <a:gd name="connsiteX0-847" fmla="*/ 787 w 10142684"/>
              <a:gd name="connsiteY0-848" fmla="*/ 5015164 h 10147571"/>
              <a:gd name="connsiteX1-849" fmla="*/ 1895592 w 10142684"/>
              <a:gd name="connsiteY1-850" fmla="*/ 1973101 h 10147571"/>
              <a:gd name="connsiteX2-851" fmla="*/ 5039562 w 10142684"/>
              <a:gd name="connsiteY2-852" fmla="*/ 4 h 10147571"/>
              <a:gd name="connsiteX3-853" fmla="*/ 8068320 w 10142684"/>
              <a:gd name="connsiteY3-854" fmla="*/ 1806815 h 10147571"/>
              <a:gd name="connsiteX4-855" fmla="*/ 10140019 w 10142684"/>
              <a:gd name="connsiteY4-856" fmla="*/ 5076948 h 10147571"/>
              <a:gd name="connsiteX5-857" fmla="*/ 8335579 w 10142684"/>
              <a:gd name="connsiteY5-858" fmla="*/ 8034268 h 10147571"/>
              <a:gd name="connsiteX6-859" fmla="*/ 5178959 w 10142684"/>
              <a:gd name="connsiteY6-860" fmla="*/ 10146384 h 10147571"/>
              <a:gd name="connsiteX7-861" fmla="*/ 1869466 w 10142684"/>
              <a:gd name="connsiteY7-862" fmla="*/ 8151833 h 10147571"/>
              <a:gd name="connsiteX8-863" fmla="*/ 787 w 10142684"/>
              <a:gd name="connsiteY8-864" fmla="*/ 5015164 h 10147571"/>
              <a:gd name="connsiteX0-865" fmla="*/ 787 w 10130180"/>
              <a:gd name="connsiteY0-866" fmla="*/ 5015164 h 10147571"/>
              <a:gd name="connsiteX1-867" fmla="*/ 1895592 w 10130180"/>
              <a:gd name="connsiteY1-868" fmla="*/ 1973101 h 10147571"/>
              <a:gd name="connsiteX2-869" fmla="*/ 5039562 w 10130180"/>
              <a:gd name="connsiteY2-870" fmla="*/ 4 h 10147571"/>
              <a:gd name="connsiteX3-871" fmla="*/ 8068320 w 10130180"/>
              <a:gd name="connsiteY3-872" fmla="*/ 1806815 h 10147571"/>
              <a:gd name="connsiteX4-873" fmla="*/ 10127493 w 10130180"/>
              <a:gd name="connsiteY4-874" fmla="*/ 5095737 h 10147571"/>
              <a:gd name="connsiteX5-875" fmla="*/ 8335579 w 10130180"/>
              <a:gd name="connsiteY5-876" fmla="*/ 8034268 h 10147571"/>
              <a:gd name="connsiteX6-877" fmla="*/ 5178959 w 10130180"/>
              <a:gd name="connsiteY6-878" fmla="*/ 10146384 h 10147571"/>
              <a:gd name="connsiteX7-879" fmla="*/ 1869466 w 10130180"/>
              <a:gd name="connsiteY7-880" fmla="*/ 8151833 h 10147571"/>
              <a:gd name="connsiteX8-881" fmla="*/ 787 w 10130180"/>
              <a:gd name="connsiteY8-882" fmla="*/ 5015164 h 10147571"/>
              <a:gd name="connsiteX0-883" fmla="*/ 787 w 10129060"/>
              <a:gd name="connsiteY0-884" fmla="*/ 5015164 h 10146587"/>
              <a:gd name="connsiteX1-885" fmla="*/ 1895592 w 10129060"/>
              <a:gd name="connsiteY1-886" fmla="*/ 1973101 h 10146587"/>
              <a:gd name="connsiteX2-887" fmla="*/ 5039562 w 10129060"/>
              <a:gd name="connsiteY2-888" fmla="*/ 4 h 10146587"/>
              <a:gd name="connsiteX3-889" fmla="*/ 8068320 w 10129060"/>
              <a:gd name="connsiteY3-890" fmla="*/ 1806815 h 10146587"/>
              <a:gd name="connsiteX4-891" fmla="*/ 10127493 w 10129060"/>
              <a:gd name="connsiteY4-892" fmla="*/ 5095737 h 10146587"/>
              <a:gd name="connsiteX5-893" fmla="*/ 8354931 w 10129060"/>
              <a:gd name="connsiteY5-894" fmla="*/ 8043945 h 10146587"/>
              <a:gd name="connsiteX6-895" fmla="*/ 5178959 w 10129060"/>
              <a:gd name="connsiteY6-896" fmla="*/ 10146384 h 10146587"/>
              <a:gd name="connsiteX7-897" fmla="*/ 1869466 w 10129060"/>
              <a:gd name="connsiteY7-898" fmla="*/ 8151833 h 10146587"/>
              <a:gd name="connsiteX8-899" fmla="*/ 787 w 10129060"/>
              <a:gd name="connsiteY8-900" fmla="*/ 5015164 h 10146587"/>
              <a:gd name="connsiteX0-901" fmla="*/ 787 w 10129060"/>
              <a:gd name="connsiteY0-902" fmla="*/ 5015164 h 10146587"/>
              <a:gd name="connsiteX1-903" fmla="*/ 1895592 w 10129060"/>
              <a:gd name="connsiteY1-904" fmla="*/ 1973101 h 10146587"/>
              <a:gd name="connsiteX2-905" fmla="*/ 5039562 w 10129060"/>
              <a:gd name="connsiteY2-906" fmla="*/ 4 h 10146587"/>
              <a:gd name="connsiteX3-907" fmla="*/ 8068320 w 10129060"/>
              <a:gd name="connsiteY3-908" fmla="*/ 1806815 h 10146587"/>
              <a:gd name="connsiteX4-909" fmla="*/ 10127493 w 10129060"/>
              <a:gd name="connsiteY4-910" fmla="*/ 5095737 h 10146587"/>
              <a:gd name="connsiteX5-911" fmla="*/ 8354931 w 10129060"/>
              <a:gd name="connsiteY5-912" fmla="*/ 8043945 h 10146587"/>
              <a:gd name="connsiteX6-913" fmla="*/ 5178959 w 10129060"/>
              <a:gd name="connsiteY6-914" fmla="*/ 10146384 h 10146587"/>
              <a:gd name="connsiteX7-915" fmla="*/ 1869466 w 10129060"/>
              <a:gd name="connsiteY7-916" fmla="*/ 8151833 h 10146587"/>
              <a:gd name="connsiteX8-917" fmla="*/ 787 w 10129060"/>
              <a:gd name="connsiteY8-918" fmla="*/ 5015164 h 10146587"/>
              <a:gd name="connsiteX0-919" fmla="*/ 787 w 10129243"/>
              <a:gd name="connsiteY0-920" fmla="*/ 5015164 h 10146587"/>
              <a:gd name="connsiteX1-921" fmla="*/ 1895592 w 10129243"/>
              <a:gd name="connsiteY1-922" fmla="*/ 1973101 h 10146587"/>
              <a:gd name="connsiteX2-923" fmla="*/ 5039562 w 10129243"/>
              <a:gd name="connsiteY2-924" fmla="*/ 4 h 10146587"/>
              <a:gd name="connsiteX3-925" fmla="*/ 8068320 w 10129243"/>
              <a:gd name="connsiteY3-926" fmla="*/ 1806815 h 10146587"/>
              <a:gd name="connsiteX4-927" fmla="*/ 10127493 w 10129243"/>
              <a:gd name="connsiteY4-928" fmla="*/ 5095737 h 10146587"/>
              <a:gd name="connsiteX5-929" fmla="*/ 8354931 w 10129243"/>
              <a:gd name="connsiteY5-930" fmla="*/ 8043945 h 10146587"/>
              <a:gd name="connsiteX6-931" fmla="*/ 5178959 w 10129243"/>
              <a:gd name="connsiteY6-932" fmla="*/ 10146384 h 10146587"/>
              <a:gd name="connsiteX7-933" fmla="*/ 1869466 w 10129243"/>
              <a:gd name="connsiteY7-934" fmla="*/ 8151833 h 10146587"/>
              <a:gd name="connsiteX8-935" fmla="*/ 787 w 10129243"/>
              <a:gd name="connsiteY8-936" fmla="*/ 5015164 h 10146587"/>
              <a:gd name="connsiteX0-937" fmla="*/ 787 w 10128135"/>
              <a:gd name="connsiteY0-938" fmla="*/ 5015164 h 10146587"/>
              <a:gd name="connsiteX1-939" fmla="*/ 1895592 w 10128135"/>
              <a:gd name="connsiteY1-940" fmla="*/ 1973101 h 10146587"/>
              <a:gd name="connsiteX2-941" fmla="*/ 5039562 w 10128135"/>
              <a:gd name="connsiteY2-942" fmla="*/ 4 h 10146587"/>
              <a:gd name="connsiteX3-943" fmla="*/ 8068320 w 10128135"/>
              <a:gd name="connsiteY3-944" fmla="*/ 1806815 h 10146587"/>
              <a:gd name="connsiteX4-945" fmla="*/ 10127493 w 10128135"/>
              <a:gd name="connsiteY4-946" fmla="*/ 5095737 h 10146587"/>
              <a:gd name="connsiteX5-947" fmla="*/ 8354931 w 10128135"/>
              <a:gd name="connsiteY5-948" fmla="*/ 8043945 h 10146587"/>
              <a:gd name="connsiteX6-949" fmla="*/ 5178959 w 10128135"/>
              <a:gd name="connsiteY6-950" fmla="*/ 10146384 h 10146587"/>
              <a:gd name="connsiteX7-951" fmla="*/ 1869466 w 10128135"/>
              <a:gd name="connsiteY7-952" fmla="*/ 8151833 h 10146587"/>
              <a:gd name="connsiteX8-953" fmla="*/ 787 w 10128135"/>
              <a:gd name="connsiteY8-954" fmla="*/ 5015164 h 10146587"/>
              <a:gd name="connsiteX0-955" fmla="*/ 787 w 10128212"/>
              <a:gd name="connsiteY0-956" fmla="*/ 5015164 h 10146587"/>
              <a:gd name="connsiteX1-957" fmla="*/ 1895592 w 10128212"/>
              <a:gd name="connsiteY1-958" fmla="*/ 1973101 h 10146587"/>
              <a:gd name="connsiteX2-959" fmla="*/ 5039562 w 10128212"/>
              <a:gd name="connsiteY2-960" fmla="*/ 4 h 10146587"/>
              <a:gd name="connsiteX3-961" fmla="*/ 8068320 w 10128212"/>
              <a:gd name="connsiteY3-962" fmla="*/ 1806815 h 10146587"/>
              <a:gd name="connsiteX4-963" fmla="*/ 10127493 w 10128212"/>
              <a:gd name="connsiteY4-964" fmla="*/ 5095737 h 10146587"/>
              <a:gd name="connsiteX5-965" fmla="*/ 8354931 w 10128212"/>
              <a:gd name="connsiteY5-966" fmla="*/ 8043945 h 10146587"/>
              <a:gd name="connsiteX6-967" fmla="*/ 5178959 w 10128212"/>
              <a:gd name="connsiteY6-968" fmla="*/ 10146384 h 10146587"/>
              <a:gd name="connsiteX7-969" fmla="*/ 1869466 w 10128212"/>
              <a:gd name="connsiteY7-970" fmla="*/ 8151833 h 10146587"/>
              <a:gd name="connsiteX8-971" fmla="*/ 787 w 10128212"/>
              <a:gd name="connsiteY8-972" fmla="*/ 5015164 h 10146587"/>
              <a:gd name="connsiteX0-973" fmla="*/ 787 w 10127543"/>
              <a:gd name="connsiteY0-974" fmla="*/ 5015164 h 10146587"/>
              <a:gd name="connsiteX1-975" fmla="*/ 1895592 w 10127543"/>
              <a:gd name="connsiteY1-976" fmla="*/ 1973101 h 10146587"/>
              <a:gd name="connsiteX2-977" fmla="*/ 5039562 w 10127543"/>
              <a:gd name="connsiteY2-978" fmla="*/ 4 h 10146587"/>
              <a:gd name="connsiteX3-979" fmla="*/ 8068320 w 10127543"/>
              <a:gd name="connsiteY3-980" fmla="*/ 1806815 h 10146587"/>
              <a:gd name="connsiteX4-981" fmla="*/ 10127493 w 10127543"/>
              <a:gd name="connsiteY4-982" fmla="*/ 5095737 h 10146587"/>
              <a:gd name="connsiteX5-983" fmla="*/ 8354931 w 10127543"/>
              <a:gd name="connsiteY5-984" fmla="*/ 8043945 h 10146587"/>
              <a:gd name="connsiteX6-985" fmla="*/ 5178959 w 10127543"/>
              <a:gd name="connsiteY6-986" fmla="*/ 10146384 h 10146587"/>
              <a:gd name="connsiteX7-987" fmla="*/ 1869466 w 10127543"/>
              <a:gd name="connsiteY7-988" fmla="*/ 8151833 h 10146587"/>
              <a:gd name="connsiteX8-989" fmla="*/ 787 w 10127543"/>
              <a:gd name="connsiteY8-990" fmla="*/ 5015164 h 10146587"/>
              <a:gd name="connsiteX0-991" fmla="*/ 787 w 10127543"/>
              <a:gd name="connsiteY0-992" fmla="*/ 5015164 h 10146587"/>
              <a:gd name="connsiteX1-993" fmla="*/ 1895592 w 10127543"/>
              <a:gd name="connsiteY1-994" fmla="*/ 1973101 h 10146587"/>
              <a:gd name="connsiteX2-995" fmla="*/ 5039562 w 10127543"/>
              <a:gd name="connsiteY2-996" fmla="*/ 4 h 10146587"/>
              <a:gd name="connsiteX3-997" fmla="*/ 8068320 w 10127543"/>
              <a:gd name="connsiteY3-998" fmla="*/ 1806815 h 10146587"/>
              <a:gd name="connsiteX4-999" fmla="*/ 10127493 w 10127543"/>
              <a:gd name="connsiteY4-1000" fmla="*/ 5095737 h 10146587"/>
              <a:gd name="connsiteX5-1001" fmla="*/ 8354931 w 10127543"/>
              <a:gd name="connsiteY5-1002" fmla="*/ 8043945 h 10146587"/>
              <a:gd name="connsiteX6-1003" fmla="*/ 5178959 w 10127543"/>
              <a:gd name="connsiteY6-1004" fmla="*/ 10146384 h 10146587"/>
              <a:gd name="connsiteX7-1005" fmla="*/ 1869466 w 10127543"/>
              <a:gd name="connsiteY7-1006" fmla="*/ 8151833 h 10146587"/>
              <a:gd name="connsiteX8-1007" fmla="*/ 787 w 10127543"/>
              <a:gd name="connsiteY8-1008" fmla="*/ 5015164 h 10146587"/>
              <a:gd name="connsiteX0-1009" fmla="*/ 787 w 10127543"/>
              <a:gd name="connsiteY0-1010" fmla="*/ 5015164 h 10146587"/>
              <a:gd name="connsiteX1-1011" fmla="*/ 1895592 w 10127543"/>
              <a:gd name="connsiteY1-1012" fmla="*/ 1973101 h 10146587"/>
              <a:gd name="connsiteX2-1013" fmla="*/ 5039562 w 10127543"/>
              <a:gd name="connsiteY2-1014" fmla="*/ 4 h 10146587"/>
              <a:gd name="connsiteX3-1015" fmla="*/ 8068320 w 10127543"/>
              <a:gd name="connsiteY3-1016" fmla="*/ 1806815 h 10146587"/>
              <a:gd name="connsiteX4-1017" fmla="*/ 10127493 w 10127543"/>
              <a:gd name="connsiteY4-1018" fmla="*/ 5095737 h 10146587"/>
              <a:gd name="connsiteX5-1019" fmla="*/ 8354931 w 10127543"/>
              <a:gd name="connsiteY5-1020" fmla="*/ 8043945 h 10146587"/>
              <a:gd name="connsiteX6-1021" fmla="*/ 5178959 w 10127543"/>
              <a:gd name="connsiteY6-1022" fmla="*/ 10146384 h 10146587"/>
              <a:gd name="connsiteX7-1023" fmla="*/ 1869466 w 10127543"/>
              <a:gd name="connsiteY7-1024" fmla="*/ 8151833 h 10146587"/>
              <a:gd name="connsiteX8-1025" fmla="*/ 787 w 10127543"/>
              <a:gd name="connsiteY8-1026" fmla="*/ 5015164 h 10146587"/>
              <a:gd name="connsiteX0-1027" fmla="*/ 787 w 10127543"/>
              <a:gd name="connsiteY0-1028" fmla="*/ 5015164 h 10146587"/>
              <a:gd name="connsiteX1-1029" fmla="*/ 1895592 w 10127543"/>
              <a:gd name="connsiteY1-1030" fmla="*/ 1973101 h 10146587"/>
              <a:gd name="connsiteX2-1031" fmla="*/ 5039562 w 10127543"/>
              <a:gd name="connsiteY2-1032" fmla="*/ 4 h 10146587"/>
              <a:gd name="connsiteX3-1033" fmla="*/ 8068320 w 10127543"/>
              <a:gd name="connsiteY3-1034" fmla="*/ 1806815 h 10146587"/>
              <a:gd name="connsiteX4-1035" fmla="*/ 10127493 w 10127543"/>
              <a:gd name="connsiteY4-1036" fmla="*/ 5095737 h 10146587"/>
              <a:gd name="connsiteX5-1037" fmla="*/ 8354931 w 10127543"/>
              <a:gd name="connsiteY5-1038" fmla="*/ 8043945 h 10146587"/>
              <a:gd name="connsiteX6-1039" fmla="*/ 5178959 w 10127543"/>
              <a:gd name="connsiteY6-1040" fmla="*/ 10146384 h 10146587"/>
              <a:gd name="connsiteX7-1041" fmla="*/ 1869466 w 10127543"/>
              <a:gd name="connsiteY7-1042" fmla="*/ 8151833 h 10146587"/>
              <a:gd name="connsiteX8-1043" fmla="*/ 787 w 10127543"/>
              <a:gd name="connsiteY8-1044" fmla="*/ 5015164 h 10146587"/>
              <a:gd name="connsiteX0-1045" fmla="*/ 787 w 10127543"/>
              <a:gd name="connsiteY0-1046" fmla="*/ 5015164 h 10146587"/>
              <a:gd name="connsiteX1-1047" fmla="*/ 1895592 w 10127543"/>
              <a:gd name="connsiteY1-1048" fmla="*/ 1973101 h 10146587"/>
              <a:gd name="connsiteX2-1049" fmla="*/ 5039562 w 10127543"/>
              <a:gd name="connsiteY2-1050" fmla="*/ 4 h 10146587"/>
              <a:gd name="connsiteX3-1051" fmla="*/ 8068320 w 10127543"/>
              <a:gd name="connsiteY3-1052" fmla="*/ 1806815 h 10146587"/>
              <a:gd name="connsiteX4-1053" fmla="*/ 10127493 w 10127543"/>
              <a:gd name="connsiteY4-1054" fmla="*/ 5095737 h 10146587"/>
              <a:gd name="connsiteX5-1055" fmla="*/ 8354931 w 10127543"/>
              <a:gd name="connsiteY5-1056" fmla="*/ 8043945 h 10146587"/>
              <a:gd name="connsiteX6-1057" fmla="*/ 5178959 w 10127543"/>
              <a:gd name="connsiteY6-1058" fmla="*/ 10146384 h 10146587"/>
              <a:gd name="connsiteX7-1059" fmla="*/ 1869466 w 10127543"/>
              <a:gd name="connsiteY7-1060" fmla="*/ 8151833 h 10146587"/>
              <a:gd name="connsiteX8-1061" fmla="*/ 787 w 10127543"/>
              <a:gd name="connsiteY8-1062" fmla="*/ 5015164 h 10146587"/>
              <a:gd name="connsiteX0-1063" fmla="*/ 787 w 10127543"/>
              <a:gd name="connsiteY0-1064" fmla="*/ 5015164 h 10146587"/>
              <a:gd name="connsiteX1-1065" fmla="*/ 1895592 w 10127543"/>
              <a:gd name="connsiteY1-1066" fmla="*/ 1973101 h 10146587"/>
              <a:gd name="connsiteX2-1067" fmla="*/ 5039562 w 10127543"/>
              <a:gd name="connsiteY2-1068" fmla="*/ 4 h 10146587"/>
              <a:gd name="connsiteX3-1069" fmla="*/ 8068320 w 10127543"/>
              <a:gd name="connsiteY3-1070" fmla="*/ 1806815 h 10146587"/>
              <a:gd name="connsiteX4-1071" fmla="*/ 10127493 w 10127543"/>
              <a:gd name="connsiteY4-1072" fmla="*/ 5095737 h 10146587"/>
              <a:gd name="connsiteX5-1073" fmla="*/ 8354931 w 10127543"/>
              <a:gd name="connsiteY5-1074" fmla="*/ 8043945 h 10146587"/>
              <a:gd name="connsiteX6-1075" fmla="*/ 5178959 w 10127543"/>
              <a:gd name="connsiteY6-1076" fmla="*/ 10146384 h 10146587"/>
              <a:gd name="connsiteX7-1077" fmla="*/ 1869466 w 10127543"/>
              <a:gd name="connsiteY7-1078" fmla="*/ 8151833 h 10146587"/>
              <a:gd name="connsiteX8-1079" fmla="*/ 787 w 10127543"/>
              <a:gd name="connsiteY8-1080" fmla="*/ 5015164 h 10146587"/>
              <a:gd name="connsiteX0-1081" fmla="*/ 787 w 10128171"/>
              <a:gd name="connsiteY0-1082" fmla="*/ 5015164 h 10146394"/>
              <a:gd name="connsiteX1-1083" fmla="*/ 1895592 w 10128171"/>
              <a:gd name="connsiteY1-1084" fmla="*/ 1973101 h 10146394"/>
              <a:gd name="connsiteX2-1085" fmla="*/ 5039562 w 10128171"/>
              <a:gd name="connsiteY2-1086" fmla="*/ 4 h 10146394"/>
              <a:gd name="connsiteX3-1087" fmla="*/ 8068320 w 10128171"/>
              <a:gd name="connsiteY3-1088" fmla="*/ 1806815 h 10146394"/>
              <a:gd name="connsiteX4-1089" fmla="*/ 10127493 w 10128171"/>
              <a:gd name="connsiteY4-1090" fmla="*/ 5095737 h 10146394"/>
              <a:gd name="connsiteX5-1091" fmla="*/ 8262099 w 10128171"/>
              <a:gd name="connsiteY5-1092" fmla="*/ 8127495 h 10146394"/>
              <a:gd name="connsiteX6-1093" fmla="*/ 5178959 w 10128171"/>
              <a:gd name="connsiteY6-1094" fmla="*/ 10146384 h 10146394"/>
              <a:gd name="connsiteX7-1095" fmla="*/ 1869466 w 10128171"/>
              <a:gd name="connsiteY7-1096" fmla="*/ 8151833 h 10146394"/>
              <a:gd name="connsiteX8-1097" fmla="*/ 787 w 10128171"/>
              <a:gd name="connsiteY8-1098" fmla="*/ 5015164 h 10146394"/>
              <a:gd name="connsiteX0-1099" fmla="*/ 787 w 10128274"/>
              <a:gd name="connsiteY0-1100" fmla="*/ 5015164 h 10146394"/>
              <a:gd name="connsiteX1-1101" fmla="*/ 1895592 w 10128274"/>
              <a:gd name="connsiteY1-1102" fmla="*/ 1973101 h 10146394"/>
              <a:gd name="connsiteX2-1103" fmla="*/ 5039562 w 10128274"/>
              <a:gd name="connsiteY2-1104" fmla="*/ 4 h 10146394"/>
              <a:gd name="connsiteX3-1105" fmla="*/ 8068320 w 10128274"/>
              <a:gd name="connsiteY3-1106" fmla="*/ 1806815 h 10146394"/>
              <a:gd name="connsiteX4-1107" fmla="*/ 10127493 w 10128274"/>
              <a:gd name="connsiteY4-1108" fmla="*/ 5095737 h 10146394"/>
              <a:gd name="connsiteX5-1109" fmla="*/ 8262099 w 10128274"/>
              <a:gd name="connsiteY5-1110" fmla="*/ 8127495 h 10146394"/>
              <a:gd name="connsiteX6-1111" fmla="*/ 5178959 w 10128274"/>
              <a:gd name="connsiteY6-1112" fmla="*/ 10146384 h 10146394"/>
              <a:gd name="connsiteX7-1113" fmla="*/ 1869466 w 10128274"/>
              <a:gd name="connsiteY7-1114" fmla="*/ 8151833 h 10146394"/>
              <a:gd name="connsiteX8-1115" fmla="*/ 787 w 10128274"/>
              <a:gd name="connsiteY8-1116" fmla="*/ 5015164 h 10146394"/>
              <a:gd name="connsiteX0-1117" fmla="*/ 787 w 10129368"/>
              <a:gd name="connsiteY0-1118" fmla="*/ 5015164 h 10146394"/>
              <a:gd name="connsiteX1-1119" fmla="*/ 1895592 w 10129368"/>
              <a:gd name="connsiteY1-1120" fmla="*/ 1973101 h 10146394"/>
              <a:gd name="connsiteX2-1121" fmla="*/ 5039562 w 10129368"/>
              <a:gd name="connsiteY2-1122" fmla="*/ 4 h 10146394"/>
              <a:gd name="connsiteX3-1123" fmla="*/ 8068320 w 10129368"/>
              <a:gd name="connsiteY3-1124" fmla="*/ 1806815 h 10146394"/>
              <a:gd name="connsiteX4-1125" fmla="*/ 10127493 w 10129368"/>
              <a:gd name="connsiteY4-1126" fmla="*/ 5095737 h 10146394"/>
              <a:gd name="connsiteX5-1127" fmla="*/ 8262099 w 10129368"/>
              <a:gd name="connsiteY5-1128" fmla="*/ 8127495 h 10146394"/>
              <a:gd name="connsiteX6-1129" fmla="*/ 5178959 w 10129368"/>
              <a:gd name="connsiteY6-1130" fmla="*/ 10146384 h 10146394"/>
              <a:gd name="connsiteX7-1131" fmla="*/ 1869466 w 10129368"/>
              <a:gd name="connsiteY7-1132" fmla="*/ 8151833 h 10146394"/>
              <a:gd name="connsiteX8-1133" fmla="*/ 787 w 10129368"/>
              <a:gd name="connsiteY8-1134" fmla="*/ 5015164 h 10146394"/>
              <a:gd name="connsiteX0-1135" fmla="*/ 787 w 10211939"/>
              <a:gd name="connsiteY0-1136" fmla="*/ 5015164 h 10146394"/>
              <a:gd name="connsiteX1-1137" fmla="*/ 1895592 w 10211939"/>
              <a:gd name="connsiteY1-1138" fmla="*/ 1973101 h 10146394"/>
              <a:gd name="connsiteX2-1139" fmla="*/ 5039562 w 10211939"/>
              <a:gd name="connsiteY2-1140" fmla="*/ 4 h 10146394"/>
              <a:gd name="connsiteX3-1141" fmla="*/ 8068320 w 10211939"/>
              <a:gd name="connsiteY3-1142" fmla="*/ 1806815 h 10146394"/>
              <a:gd name="connsiteX4-1143" fmla="*/ 10127493 w 10211939"/>
              <a:gd name="connsiteY4-1144" fmla="*/ 5095737 h 10146394"/>
              <a:gd name="connsiteX5-1145" fmla="*/ 9663282 w 10211939"/>
              <a:gd name="connsiteY5-1146" fmla="*/ 6635547 h 10146394"/>
              <a:gd name="connsiteX6-1147" fmla="*/ 8262099 w 10211939"/>
              <a:gd name="connsiteY6-1148" fmla="*/ 8127495 h 10146394"/>
              <a:gd name="connsiteX7-1149" fmla="*/ 5178959 w 10211939"/>
              <a:gd name="connsiteY7-1150" fmla="*/ 10146384 h 10146394"/>
              <a:gd name="connsiteX8-1151" fmla="*/ 1869466 w 10211939"/>
              <a:gd name="connsiteY8-1152" fmla="*/ 8151833 h 10146394"/>
              <a:gd name="connsiteX9" fmla="*/ 787 w 10211939"/>
              <a:gd name="connsiteY9" fmla="*/ 5015164 h 10146394"/>
              <a:gd name="connsiteX0-1153" fmla="*/ 787 w 10129010"/>
              <a:gd name="connsiteY0-1154" fmla="*/ 5015164 h 10146394"/>
              <a:gd name="connsiteX1-1155" fmla="*/ 1895592 w 10129010"/>
              <a:gd name="connsiteY1-1156" fmla="*/ 1973101 h 10146394"/>
              <a:gd name="connsiteX2-1157" fmla="*/ 5039562 w 10129010"/>
              <a:gd name="connsiteY2-1158" fmla="*/ 4 h 10146394"/>
              <a:gd name="connsiteX3-1159" fmla="*/ 8068320 w 10129010"/>
              <a:gd name="connsiteY3-1160" fmla="*/ 1806815 h 10146394"/>
              <a:gd name="connsiteX4-1161" fmla="*/ 10127493 w 10129010"/>
              <a:gd name="connsiteY4-1162" fmla="*/ 5095737 h 10146394"/>
              <a:gd name="connsiteX5-1163" fmla="*/ 9663282 w 10129010"/>
              <a:gd name="connsiteY5-1164" fmla="*/ 6635547 h 10146394"/>
              <a:gd name="connsiteX6-1165" fmla="*/ 8262099 w 10129010"/>
              <a:gd name="connsiteY6-1166" fmla="*/ 8127495 h 10146394"/>
              <a:gd name="connsiteX7-1167" fmla="*/ 5178959 w 10129010"/>
              <a:gd name="connsiteY7-1168" fmla="*/ 10146384 h 10146394"/>
              <a:gd name="connsiteX8-1169" fmla="*/ 1869466 w 10129010"/>
              <a:gd name="connsiteY8-1170" fmla="*/ 8151833 h 10146394"/>
              <a:gd name="connsiteX9-1171" fmla="*/ 787 w 10129010"/>
              <a:gd name="connsiteY9-1172" fmla="*/ 5015164 h 10146394"/>
              <a:gd name="connsiteX0-1173" fmla="*/ 787 w 10129010"/>
              <a:gd name="connsiteY0-1174" fmla="*/ 5015164 h 10146394"/>
              <a:gd name="connsiteX1-1175" fmla="*/ 1895592 w 10129010"/>
              <a:gd name="connsiteY1-1176" fmla="*/ 1973101 h 10146394"/>
              <a:gd name="connsiteX2-1177" fmla="*/ 5039562 w 10129010"/>
              <a:gd name="connsiteY2-1178" fmla="*/ 4 h 10146394"/>
              <a:gd name="connsiteX3-1179" fmla="*/ 8068320 w 10129010"/>
              <a:gd name="connsiteY3-1180" fmla="*/ 1806815 h 10146394"/>
              <a:gd name="connsiteX4-1181" fmla="*/ 10127493 w 10129010"/>
              <a:gd name="connsiteY4-1182" fmla="*/ 5095737 h 10146394"/>
              <a:gd name="connsiteX5-1183" fmla="*/ 9663282 w 10129010"/>
              <a:gd name="connsiteY5-1184" fmla="*/ 6635547 h 10146394"/>
              <a:gd name="connsiteX6-1185" fmla="*/ 8262099 w 10129010"/>
              <a:gd name="connsiteY6-1186" fmla="*/ 8127495 h 10146394"/>
              <a:gd name="connsiteX7-1187" fmla="*/ 5178959 w 10129010"/>
              <a:gd name="connsiteY7-1188" fmla="*/ 10146384 h 10146394"/>
              <a:gd name="connsiteX8-1189" fmla="*/ 1869466 w 10129010"/>
              <a:gd name="connsiteY8-1190" fmla="*/ 8151833 h 10146394"/>
              <a:gd name="connsiteX9-1191" fmla="*/ 787 w 10129010"/>
              <a:gd name="connsiteY9-1192" fmla="*/ 5015164 h 10146394"/>
              <a:gd name="connsiteX0-1193" fmla="*/ 787 w 10129010"/>
              <a:gd name="connsiteY0-1194" fmla="*/ 5015164 h 10146394"/>
              <a:gd name="connsiteX1-1195" fmla="*/ 1895592 w 10129010"/>
              <a:gd name="connsiteY1-1196" fmla="*/ 1973101 h 10146394"/>
              <a:gd name="connsiteX2-1197" fmla="*/ 5039562 w 10129010"/>
              <a:gd name="connsiteY2-1198" fmla="*/ 4 h 10146394"/>
              <a:gd name="connsiteX3-1199" fmla="*/ 8068320 w 10129010"/>
              <a:gd name="connsiteY3-1200" fmla="*/ 1806815 h 10146394"/>
              <a:gd name="connsiteX4-1201" fmla="*/ 10127493 w 10129010"/>
              <a:gd name="connsiteY4-1202" fmla="*/ 5095737 h 10146394"/>
              <a:gd name="connsiteX5-1203" fmla="*/ 9663282 w 10129010"/>
              <a:gd name="connsiteY5-1204" fmla="*/ 6635547 h 10146394"/>
              <a:gd name="connsiteX6-1205" fmla="*/ 8262099 w 10129010"/>
              <a:gd name="connsiteY6-1206" fmla="*/ 8127495 h 10146394"/>
              <a:gd name="connsiteX7-1207" fmla="*/ 5178959 w 10129010"/>
              <a:gd name="connsiteY7-1208" fmla="*/ 10146384 h 10146394"/>
              <a:gd name="connsiteX8-1209" fmla="*/ 1869466 w 10129010"/>
              <a:gd name="connsiteY8-1210" fmla="*/ 8151833 h 10146394"/>
              <a:gd name="connsiteX9-1211" fmla="*/ 787 w 10129010"/>
              <a:gd name="connsiteY9-1212" fmla="*/ 5015164 h 10146394"/>
              <a:gd name="connsiteX0-1213" fmla="*/ 787 w 10129010"/>
              <a:gd name="connsiteY0-1214" fmla="*/ 5015164 h 10158584"/>
              <a:gd name="connsiteX1-1215" fmla="*/ 1895592 w 10129010"/>
              <a:gd name="connsiteY1-1216" fmla="*/ 1973101 h 10158584"/>
              <a:gd name="connsiteX2-1217" fmla="*/ 5039562 w 10129010"/>
              <a:gd name="connsiteY2-1218" fmla="*/ 4 h 10158584"/>
              <a:gd name="connsiteX3-1219" fmla="*/ 8068320 w 10129010"/>
              <a:gd name="connsiteY3-1220" fmla="*/ 1806815 h 10158584"/>
              <a:gd name="connsiteX4-1221" fmla="*/ 10127493 w 10129010"/>
              <a:gd name="connsiteY4-1222" fmla="*/ 5095737 h 10158584"/>
              <a:gd name="connsiteX5-1223" fmla="*/ 9663282 w 10129010"/>
              <a:gd name="connsiteY5-1224" fmla="*/ 6635547 h 10158584"/>
              <a:gd name="connsiteX6-1225" fmla="*/ 8262099 w 10129010"/>
              <a:gd name="connsiteY6-1226" fmla="*/ 8127495 h 10158584"/>
              <a:gd name="connsiteX7-1227" fmla="*/ 5178959 w 10129010"/>
              <a:gd name="connsiteY7-1228" fmla="*/ 10146384 h 10158584"/>
              <a:gd name="connsiteX8-1229" fmla="*/ 1869466 w 10129010"/>
              <a:gd name="connsiteY8-1230" fmla="*/ 8151833 h 10158584"/>
              <a:gd name="connsiteX9-1231" fmla="*/ 787 w 10129010"/>
              <a:gd name="connsiteY9-1232" fmla="*/ 5015164 h 10158584"/>
              <a:gd name="connsiteX0-1233" fmla="*/ 787 w 10129010"/>
              <a:gd name="connsiteY0-1234" fmla="*/ 5015164 h 10158584"/>
              <a:gd name="connsiteX1-1235" fmla="*/ 1895592 w 10129010"/>
              <a:gd name="connsiteY1-1236" fmla="*/ 1973101 h 10158584"/>
              <a:gd name="connsiteX2-1237" fmla="*/ 5039562 w 10129010"/>
              <a:gd name="connsiteY2-1238" fmla="*/ 4 h 10158584"/>
              <a:gd name="connsiteX3-1239" fmla="*/ 8068320 w 10129010"/>
              <a:gd name="connsiteY3-1240" fmla="*/ 1806815 h 10158584"/>
              <a:gd name="connsiteX4-1241" fmla="*/ 10127493 w 10129010"/>
              <a:gd name="connsiteY4-1242" fmla="*/ 5095737 h 10158584"/>
              <a:gd name="connsiteX5-1243" fmla="*/ 9663282 w 10129010"/>
              <a:gd name="connsiteY5-1244" fmla="*/ 6635547 h 10158584"/>
              <a:gd name="connsiteX6-1245" fmla="*/ 8262099 w 10129010"/>
              <a:gd name="connsiteY6-1246" fmla="*/ 8127495 h 10158584"/>
              <a:gd name="connsiteX7-1247" fmla="*/ 5178959 w 10129010"/>
              <a:gd name="connsiteY7-1248" fmla="*/ 10146384 h 10158584"/>
              <a:gd name="connsiteX8-1249" fmla="*/ 1869466 w 10129010"/>
              <a:gd name="connsiteY8-1250" fmla="*/ 8151833 h 10158584"/>
              <a:gd name="connsiteX9-1251" fmla="*/ 787 w 10129010"/>
              <a:gd name="connsiteY9-1252" fmla="*/ 5015164 h 10158584"/>
              <a:gd name="connsiteX0-1253" fmla="*/ 787 w 10129010"/>
              <a:gd name="connsiteY0-1254" fmla="*/ 5015164 h 10161391"/>
              <a:gd name="connsiteX1-1255" fmla="*/ 1895592 w 10129010"/>
              <a:gd name="connsiteY1-1256" fmla="*/ 1973101 h 10161391"/>
              <a:gd name="connsiteX2-1257" fmla="*/ 5039562 w 10129010"/>
              <a:gd name="connsiteY2-1258" fmla="*/ 4 h 10161391"/>
              <a:gd name="connsiteX3-1259" fmla="*/ 8068320 w 10129010"/>
              <a:gd name="connsiteY3-1260" fmla="*/ 1806815 h 10161391"/>
              <a:gd name="connsiteX4-1261" fmla="*/ 10127493 w 10129010"/>
              <a:gd name="connsiteY4-1262" fmla="*/ 5095737 h 10161391"/>
              <a:gd name="connsiteX5-1263" fmla="*/ 9663282 w 10129010"/>
              <a:gd name="connsiteY5-1264" fmla="*/ 6635547 h 10161391"/>
              <a:gd name="connsiteX6-1265" fmla="*/ 8262099 w 10129010"/>
              <a:gd name="connsiteY6-1266" fmla="*/ 8127495 h 10161391"/>
              <a:gd name="connsiteX7-1267" fmla="*/ 5178959 w 10129010"/>
              <a:gd name="connsiteY7-1268" fmla="*/ 10146384 h 10161391"/>
              <a:gd name="connsiteX8-1269" fmla="*/ 1869466 w 10129010"/>
              <a:gd name="connsiteY8-1270" fmla="*/ 8151833 h 10161391"/>
              <a:gd name="connsiteX9-1271" fmla="*/ 787 w 10129010"/>
              <a:gd name="connsiteY9-1272" fmla="*/ 5015164 h 10161391"/>
              <a:gd name="connsiteX0-1273" fmla="*/ 787 w 10129010"/>
              <a:gd name="connsiteY0-1274" fmla="*/ 5015164 h 10165212"/>
              <a:gd name="connsiteX1-1275" fmla="*/ 1895592 w 10129010"/>
              <a:gd name="connsiteY1-1276" fmla="*/ 1973101 h 10165212"/>
              <a:gd name="connsiteX2-1277" fmla="*/ 5039562 w 10129010"/>
              <a:gd name="connsiteY2-1278" fmla="*/ 4 h 10165212"/>
              <a:gd name="connsiteX3-1279" fmla="*/ 8068320 w 10129010"/>
              <a:gd name="connsiteY3-1280" fmla="*/ 1806815 h 10165212"/>
              <a:gd name="connsiteX4-1281" fmla="*/ 10127493 w 10129010"/>
              <a:gd name="connsiteY4-1282" fmla="*/ 5095737 h 10165212"/>
              <a:gd name="connsiteX5-1283" fmla="*/ 9663282 w 10129010"/>
              <a:gd name="connsiteY5-1284" fmla="*/ 6635547 h 10165212"/>
              <a:gd name="connsiteX6-1285" fmla="*/ 8262099 w 10129010"/>
              <a:gd name="connsiteY6-1286" fmla="*/ 8127495 h 10165212"/>
              <a:gd name="connsiteX7-1287" fmla="*/ 5178959 w 10129010"/>
              <a:gd name="connsiteY7-1288" fmla="*/ 10146384 h 10165212"/>
              <a:gd name="connsiteX8-1289" fmla="*/ 1869466 w 10129010"/>
              <a:gd name="connsiteY8-1290" fmla="*/ 8151833 h 10165212"/>
              <a:gd name="connsiteX9-1291" fmla="*/ 787 w 10129010"/>
              <a:gd name="connsiteY9-1292" fmla="*/ 5015164 h 10165212"/>
              <a:gd name="connsiteX0-1293" fmla="*/ 787 w 10129528"/>
              <a:gd name="connsiteY0-1294" fmla="*/ 5015164 h 10165212"/>
              <a:gd name="connsiteX1-1295" fmla="*/ 1895592 w 10129528"/>
              <a:gd name="connsiteY1-1296" fmla="*/ 1973101 h 10165212"/>
              <a:gd name="connsiteX2-1297" fmla="*/ 5039562 w 10129528"/>
              <a:gd name="connsiteY2-1298" fmla="*/ 4 h 10165212"/>
              <a:gd name="connsiteX3-1299" fmla="*/ 8068320 w 10129528"/>
              <a:gd name="connsiteY3-1300" fmla="*/ 1806815 h 10165212"/>
              <a:gd name="connsiteX4-1301" fmla="*/ 9524033 w 10129528"/>
              <a:gd name="connsiteY4-1302" fmla="*/ 3279652 h 10165212"/>
              <a:gd name="connsiteX5-1303" fmla="*/ 10127493 w 10129528"/>
              <a:gd name="connsiteY5-1304" fmla="*/ 5095737 h 10165212"/>
              <a:gd name="connsiteX6-1305" fmla="*/ 9663282 w 10129528"/>
              <a:gd name="connsiteY6-1306" fmla="*/ 6635547 h 10165212"/>
              <a:gd name="connsiteX7-1307" fmla="*/ 8262099 w 10129528"/>
              <a:gd name="connsiteY7-1308" fmla="*/ 8127495 h 10165212"/>
              <a:gd name="connsiteX8-1309" fmla="*/ 5178959 w 10129528"/>
              <a:gd name="connsiteY8-1310" fmla="*/ 10146384 h 10165212"/>
              <a:gd name="connsiteX9-1311" fmla="*/ 1869466 w 10129528"/>
              <a:gd name="connsiteY9-1312" fmla="*/ 8151833 h 10165212"/>
              <a:gd name="connsiteX10" fmla="*/ 787 w 10129528"/>
              <a:gd name="connsiteY10" fmla="*/ 5015164 h 10165212"/>
              <a:gd name="connsiteX0-1313" fmla="*/ 787 w 10129528"/>
              <a:gd name="connsiteY0-1314" fmla="*/ 5015164 h 10165212"/>
              <a:gd name="connsiteX1-1315" fmla="*/ 1895592 w 10129528"/>
              <a:gd name="connsiteY1-1316" fmla="*/ 1973101 h 10165212"/>
              <a:gd name="connsiteX2-1317" fmla="*/ 5039562 w 10129528"/>
              <a:gd name="connsiteY2-1318" fmla="*/ 4 h 10165212"/>
              <a:gd name="connsiteX3-1319" fmla="*/ 8068320 w 10129528"/>
              <a:gd name="connsiteY3-1320" fmla="*/ 1806815 h 10165212"/>
              <a:gd name="connsiteX4-1321" fmla="*/ 9524033 w 10129528"/>
              <a:gd name="connsiteY4-1322" fmla="*/ 3279652 h 10165212"/>
              <a:gd name="connsiteX5-1323" fmla="*/ 10127493 w 10129528"/>
              <a:gd name="connsiteY5-1324" fmla="*/ 5095737 h 10165212"/>
              <a:gd name="connsiteX6-1325" fmla="*/ 9663282 w 10129528"/>
              <a:gd name="connsiteY6-1326" fmla="*/ 6635547 h 10165212"/>
              <a:gd name="connsiteX7-1327" fmla="*/ 8262099 w 10129528"/>
              <a:gd name="connsiteY7-1328" fmla="*/ 8127495 h 10165212"/>
              <a:gd name="connsiteX8-1329" fmla="*/ 5178959 w 10129528"/>
              <a:gd name="connsiteY8-1330" fmla="*/ 10146384 h 10165212"/>
              <a:gd name="connsiteX9-1331" fmla="*/ 1869466 w 10129528"/>
              <a:gd name="connsiteY9-1332" fmla="*/ 8151833 h 10165212"/>
              <a:gd name="connsiteX10-1333" fmla="*/ 787 w 10129528"/>
              <a:gd name="connsiteY10-1334" fmla="*/ 5015164 h 10165212"/>
              <a:gd name="connsiteX0-1335" fmla="*/ 787 w 10129528"/>
              <a:gd name="connsiteY0-1336" fmla="*/ 5015164 h 10165212"/>
              <a:gd name="connsiteX1-1337" fmla="*/ 1895592 w 10129528"/>
              <a:gd name="connsiteY1-1338" fmla="*/ 1973101 h 10165212"/>
              <a:gd name="connsiteX2-1339" fmla="*/ 5039562 w 10129528"/>
              <a:gd name="connsiteY2-1340" fmla="*/ 4 h 10165212"/>
              <a:gd name="connsiteX3-1341" fmla="*/ 8068320 w 10129528"/>
              <a:gd name="connsiteY3-1342" fmla="*/ 1806815 h 10165212"/>
              <a:gd name="connsiteX4-1343" fmla="*/ 9524033 w 10129528"/>
              <a:gd name="connsiteY4-1344" fmla="*/ 3279652 h 10165212"/>
              <a:gd name="connsiteX5-1345" fmla="*/ 10127493 w 10129528"/>
              <a:gd name="connsiteY5-1346" fmla="*/ 5095737 h 10165212"/>
              <a:gd name="connsiteX6-1347" fmla="*/ 9663282 w 10129528"/>
              <a:gd name="connsiteY6-1348" fmla="*/ 6635547 h 10165212"/>
              <a:gd name="connsiteX7-1349" fmla="*/ 8262099 w 10129528"/>
              <a:gd name="connsiteY7-1350" fmla="*/ 8127495 h 10165212"/>
              <a:gd name="connsiteX8-1351" fmla="*/ 5178959 w 10129528"/>
              <a:gd name="connsiteY8-1352" fmla="*/ 10146384 h 10165212"/>
              <a:gd name="connsiteX9-1353" fmla="*/ 1869466 w 10129528"/>
              <a:gd name="connsiteY9-1354" fmla="*/ 8151833 h 10165212"/>
              <a:gd name="connsiteX10-1355" fmla="*/ 787 w 10129528"/>
              <a:gd name="connsiteY10-1356" fmla="*/ 5015164 h 10165212"/>
              <a:gd name="connsiteX0-1357" fmla="*/ 787 w 10132097"/>
              <a:gd name="connsiteY0-1358" fmla="*/ 5015164 h 10165212"/>
              <a:gd name="connsiteX1-1359" fmla="*/ 1895592 w 10132097"/>
              <a:gd name="connsiteY1-1360" fmla="*/ 1973101 h 10165212"/>
              <a:gd name="connsiteX2-1361" fmla="*/ 5039562 w 10132097"/>
              <a:gd name="connsiteY2-1362" fmla="*/ 4 h 10165212"/>
              <a:gd name="connsiteX3-1363" fmla="*/ 8068320 w 10132097"/>
              <a:gd name="connsiteY3-1364" fmla="*/ 1806815 h 10165212"/>
              <a:gd name="connsiteX4-1365" fmla="*/ 9524033 w 10132097"/>
              <a:gd name="connsiteY4-1366" fmla="*/ 3279652 h 10165212"/>
              <a:gd name="connsiteX5-1367" fmla="*/ 10127493 w 10132097"/>
              <a:gd name="connsiteY5-1368" fmla="*/ 5095737 h 10165212"/>
              <a:gd name="connsiteX6-1369" fmla="*/ 9663282 w 10132097"/>
              <a:gd name="connsiteY6-1370" fmla="*/ 6635547 h 10165212"/>
              <a:gd name="connsiteX7-1371" fmla="*/ 8262099 w 10132097"/>
              <a:gd name="connsiteY7-1372" fmla="*/ 8127495 h 10165212"/>
              <a:gd name="connsiteX8-1373" fmla="*/ 5178959 w 10132097"/>
              <a:gd name="connsiteY8-1374" fmla="*/ 10146384 h 10165212"/>
              <a:gd name="connsiteX9-1375" fmla="*/ 1869466 w 10132097"/>
              <a:gd name="connsiteY9-1376" fmla="*/ 8151833 h 10165212"/>
              <a:gd name="connsiteX10-1377" fmla="*/ 787 w 10132097"/>
              <a:gd name="connsiteY10-1378" fmla="*/ 5015164 h 10165212"/>
              <a:gd name="connsiteX0-1379" fmla="*/ 787 w 10128369"/>
              <a:gd name="connsiteY0-1380" fmla="*/ 5015164 h 10165212"/>
              <a:gd name="connsiteX1-1381" fmla="*/ 1895592 w 10128369"/>
              <a:gd name="connsiteY1-1382" fmla="*/ 1973101 h 10165212"/>
              <a:gd name="connsiteX2-1383" fmla="*/ 5039562 w 10128369"/>
              <a:gd name="connsiteY2-1384" fmla="*/ 4 h 10165212"/>
              <a:gd name="connsiteX3-1385" fmla="*/ 8068320 w 10128369"/>
              <a:gd name="connsiteY3-1386" fmla="*/ 1806815 h 10165212"/>
              <a:gd name="connsiteX4-1387" fmla="*/ 9524033 w 10128369"/>
              <a:gd name="connsiteY4-1388" fmla="*/ 3279652 h 10165212"/>
              <a:gd name="connsiteX5-1389" fmla="*/ 10127493 w 10128369"/>
              <a:gd name="connsiteY5-1390" fmla="*/ 5095737 h 10165212"/>
              <a:gd name="connsiteX6-1391" fmla="*/ 9663282 w 10128369"/>
              <a:gd name="connsiteY6-1392" fmla="*/ 6635547 h 10165212"/>
              <a:gd name="connsiteX7-1393" fmla="*/ 8262099 w 10128369"/>
              <a:gd name="connsiteY7-1394" fmla="*/ 8127495 h 10165212"/>
              <a:gd name="connsiteX8-1395" fmla="*/ 5178959 w 10128369"/>
              <a:gd name="connsiteY8-1396" fmla="*/ 10146384 h 10165212"/>
              <a:gd name="connsiteX9-1397" fmla="*/ 1869466 w 10128369"/>
              <a:gd name="connsiteY9-1398" fmla="*/ 8151833 h 10165212"/>
              <a:gd name="connsiteX10-1399" fmla="*/ 787 w 10128369"/>
              <a:gd name="connsiteY10-1400" fmla="*/ 5015164 h 10165212"/>
              <a:gd name="connsiteX0-1401" fmla="*/ 787 w 10128675"/>
              <a:gd name="connsiteY0-1402" fmla="*/ 5015164 h 10165212"/>
              <a:gd name="connsiteX1-1403" fmla="*/ 1895592 w 10128675"/>
              <a:gd name="connsiteY1-1404" fmla="*/ 1973101 h 10165212"/>
              <a:gd name="connsiteX2-1405" fmla="*/ 5039562 w 10128675"/>
              <a:gd name="connsiteY2-1406" fmla="*/ 4 h 10165212"/>
              <a:gd name="connsiteX3-1407" fmla="*/ 8068320 w 10128675"/>
              <a:gd name="connsiteY3-1408" fmla="*/ 1806815 h 10165212"/>
              <a:gd name="connsiteX4-1409" fmla="*/ 9524033 w 10128675"/>
              <a:gd name="connsiteY4-1410" fmla="*/ 3279652 h 10165212"/>
              <a:gd name="connsiteX5-1411" fmla="*/ 10127493 w 10128675"/>
              <a:gd name="connsiteY5-1412" fmla="*/ 5095737 h 10165212"/>
              <a:gd name="connsiteX6-1413" fmla="*/ 9663282 w 10128675"/>
              <a:gd name="connsiteY6-1414" fmla="*/ 6635547 h 10165212"/>
              <a:gd name="connsiteX7-1415" fmla="*/ 8262099 w 10128675"/>
              <a:gd name="connsiteY7-1416" fmla="*/ 8127495 h 10165212"/>
              <a:gd name="connsiteX8-1417" fmla="*/ 5178959 w 10128675"/>
              <a:gd name="connsiteY8-1418" fmla="*/ 10146384 h 10165212"/>
              <a:gd name="connsiteX9-1419" fmla="*/ 1869466 w 10128675"/>
              <a:gd name="connsiteY9-1420" fmla="*/ 8151833 h 10165212"/>
              <a:gd name="connsiteX10-1421" fmla="*/ 787 w 10128675"/>
              <a:gd name="connsiteY10-1422" fmla="*/ 5015164 h 10165212"/>
              <a:gd name="connsiteX0-1423" fmla="*/ 787 w 10128675"/>
              <a:gd name="connsiteY0-1424" fmla="*/ 5015164 h 10165212"/>
              <a:gd name="connsiteX1-1425" fmla="*/ 1895592 w 10128675"/>
              <a:gd name="connsiteY1-1426" fmla="*/ 1973101 h 10165212"/>
              <a:gd name="connsiteX2-1427" fmla="*/ 5039562 w 10128675"/>
              <a:gd name="connsiteY2-1428" fmla="*/ 4 h 10165212"/>
              <a:gd name="connsiteX3-1429" fmla="*/ 8068320 w 10128675"/>
              <a:gd name="connsiteY3-1430" fmla="*/ 1806815 h 10165212"/>
              <a:gd name="connsiteX4-1431" fmla="*/ 9524033 w 10128675"/>
              <a:gd name="connsiteY4-1432" fmla="*/ 3279652 h 10165212"/>
              <a:gd name="connsiteX5-1433" fmla="*/ 10127493 w 10128675"/>
              <a:gd name="connsiteY5-1434" fmla="*/ 5095737 h 10165212"/>
              <a:gd name="connsiteX6-1435" fmla="*/ 9663282 w 10128675"/>
              <a:gd name="connsiteY6-1436" fmla="*/ 6635547 h 10165212"/>
              <a:gd name="connsiteX7-1437" fmla="*/ 8262099 w 10128675"/>
              <a:gd name="connsiteY7-1438" fmla="*/ 8127495 h 10165212"/>
              <a:gd name="connsiteX8-1439" fmla="*/ 5178959 w 10128675"/>
              <a:gd name="connsiteY8-1440" fmla="*/ 10146384 h 10165212"/>
              <a:gd name="connsiteX9-1441" fmla="*/ 1869466 w 10128675"/>
              <a:gd name="connsiteY9-1442" fmla="*/ 8151833 h 10165212"/>
              <a:gd name="connsiteX10-1443" fmla="*/ 787 w 10128675"/>
              <a:gd name="connsiteY10-1444" fmla="*/ 5015164 h 10165212"/>
              <a:gd name="connsiteX0-1445" fmla="*/ 787 w 10128675"/>
              <a:gd name="connsiteY0-1446" fmla="*/ 5015424 h 10165472"/>
              <a:gd name="connsiteX1-1447" fmla="*/ 1895592 w 10128675"/>
              <a:gd name="connsiteY1-1448" fmla="*/ 1973361 h 10165472"/>
              <a:gd name="connsiteX2-1449" fmla="*/ 5039562 w 10128675"/>
              <a:gd name="connsiteY2-1450" fmla="*/ 264 h 10165472"/>
              <a:gd name="connsiteX3-1451" fmla="*/ 8068320 w 10128675"/>
              <a:gd name="connsiteY3-1452" fmla="*/ 1807075 h 10165472"/>
              <a:gd name="connsiteX4-1453" fmla="*/ 9524033 w 10128675"/>
              <a:gd name="connsiteY4-1454" fmla="*/ 3279912 h 10165472"/>
              <a:gd name="connsiteX5-1455" fmla="*/ 10127493 w 10128675"/>
              <a:gd name="connsiteY5-1456" fmla="*/ 5095997 h 10165472"/>
              <a:gd name="connsiteX6-1457" fmla="*/ 9663282 w 10128675"/>
              <a:gd name="connsiteY6-1458" fmla="*/ 6635807 h 10165472"/>
              <a:gd name="connsiteX7-1459" fmla="*/ 8262099 w 10128675"/>
              <a:gd name="connsiteY7-1460" fmla="*/ 8127755 h 10165472"/>
              <a:gd name="connsiteX8-1461" fmla="*/ 5178959 w 10128675"/>
              <a:gd name="connsiteY8-1462" fmla="*/ 10146644 h 10165472"/>
              <a:gd name="connsiteX9-1463" fmla="*/ 1869466 w 10128675"/>
              <a:gd name="connsiteY9-1464" fmla="*/ 8152093 h 10165472"/>
              <a:gd name="connsiteX10-1465" fmla="*/ 787 w 10128675"/>
              <a:gd name="connsiteY10-1466" fmla="*/ 5015424 h 10165472"/>
              <a:gd name="connsiteX0-1467" fmla="*/ 787 w 10128675"/>
              <a:gd name="connsiteY0-1468" fmla="*/ 5015424 h 10165472"/>
              <a:gd name="connsiteX1-1469" fmla="*/ 1895592 w 10128675"/>
              <a:gd name="connsiteY1-1470" fmla="*/ 1973361 h 10165472"/>
              <a:gd name="connsiteX2-1471" fmla="*/ 5039562 w 10128675"/>
              <a:gd name="connsiteY2-1472" fmla="*/ 264 h 10165472"/>
              <a:gd name="connsiteX3-1473" fmla="*/ 8068320 w 10128675"/>
              <a:gd name="connsiteY3-1474" fmla="*/ 1807075 h 10165472"/>
              <a:gd name="connsiteX4-1475" fmla="*/ 9524033 w 10128675"/>
              <a:gd name="connsiteY4-1476" fmla="*/ 3279912 h 10165472"/>
              <a:gd name="connsiteX5-1477" fmla="*/ 10127493 w 10128675"/>
              <a:gd name="connsiteY5-1478" fmla="*/ 5095997 h 10165472"/>
              <a:gd name="connsiteX6-1479" fmla="*/ 9663282 w 10128675"/>
              <a:gd name="connsiteY6-1480" fmla="*/ 6635807 h 10165472"/>
              <a:gd name="connsiteX7-1481" fmla="*/ 8262099 w 10128675"/>
              <a:gd name="connsiteY7-1482" fmla="*/ 8127755 h 10165472"/>
              <a:gd name="connsiteX8-1483" fmla="*/ 5178959 w 10128675"/>
              <a:gd name="connsiteY8-1484" fmla="*/ 10146644 h 10165472"/>
              <a:gd name="connsiteX9-1485" fmla="*/ 1869466 w 10128675"/>
              <a:gd name="connsiteY9-1486" fmla="*/ 8152093 h 10165472"/>
              <a:gd name="connsiteX10-1487" fmla="*/ 787 w 10128675"/>
              <a:gd name="connsiteY10-1488" fmla="*/ 5015424 h 10165472"/>
              <a:gd name="connsiteX0-1489" fmla="*/ 777 w 10128665"/>
              <a:gd name="connsiteY0-1490" fmla="*/ 5015424 h 10165472"/>
              <a:gd name="connsiteX1-1491" fmla="*/ 1895582 w 10128665"/>
              <a:gd name="connsiteY1-1492" fmla="*/ 1973361 h 10165472"/>
              <a:gd name="connsiteX2-1493" fmla="*/ 5039552 w 10128665"/>
              <a:gd name="connsiteY2-1494" fmla="*/ 264 h 10165472"/>
              <a:gd name="connsiteX3-1495" fmla="*/ 8068310 w 10128665"/>
              <a:gd name="connsiteY3-1496" fmla="*/ 1807075 h 10165472"/>
              <a:gd name="connsiteX4-1497" fmla="*/ 9524023 w 10128665"/>
              <a:gd name="connsiteY4-1498" fmla="*/ 3279912 h 10165472"/>
              <a:gd name="connsiteX5-1499" fmla="*/ 10127483 w 10128665"/>
              <a:gd name="connsiteY5-1500" fmla="*/ 5095997 h 10165472"/>
              <a:gd name="connsiteX6-1501" fmla="*/ 9663272 w 10128665"/>
              <a:gd name="connsiteY6-1502" fmla="*/ 6635807 h 10165472"/>
              <a:gd name="connsiteX7-1503" fmla="*/ 8262089 w 10128665"/>
              <a:gd name="connsiteY7-1504" fmla="*/ 8127755 h 10165472"/>
              <a:gd name="connsiteX8-1505" fmla="*/ 5178949 w 10128665"/>
              <a:gd name="connsiteY8-1506" fmla="*/ 10146644 h 10165472"/>
              <a:gd name="connsiteX9-1507" fmla="*/ 1869456 w 10128665"/>
              <a:gd name="connsiteY9-1508" fmla="*/ 8152093 h 10165472"/>
              <a:gd name="connsiteX10-1509" fmla="*/ 777 w 10128665"/>
              <a:gd name="connsiteY10-1510" fmla="*/ 5015424 h 10165472"/>
              <a:gd name="connsiteX0-1511" fmla="*/ 777 w 10128665"/>
              <a:gd name="connsiteY0-1512" fmla="*/ 5015424 h 10165653"/>
              <a:gd name="connsiteX1-1513" fmla="*/ 1895582 w 10128665"/>
              <a:gd name="connsiteY1-1514" fmla="*/ 1973361 h 10165653"/>
              <a:gd name="connsiteX2-1515" fmla="*/ 5039552 w 10128665"/>
              <a:gd name="connsiteY2-1516" fmla="*/ 264 h 10165653"/>
              <a:gd name="connsiteX3-1517" fmla="*/ 8068310 w 10128665"/>
              <a:gd name="connsiteY3-1518" fmla="*/ 1807075 h 10165653"/>
              <a:gd name="connsiteX4-1519" fmla="*/ 9524023 w 10128665"/>
              <a:gd name="connsiteY4-1520" fmla="*/ 3279912 h 10165653"/>
              <a:gd name="connsiteX5-1521" fmla="*/ 10127483 w 10128665"/>
              <a:gd name="connsiteY5-1522" fmla="*/ 5095997 h 10165653"/>
              <a:gd name="connsiteX6-1523" fmla="*/ 9663272 w 10128665"/>
              <a:gd name="connsiteY6-1524" fmla="*/ 6635807 h 10165653"/>
              <a:gd name="connsiteX7-1525" fmla="*/ 8262089 w 10128665"/>
              <a:gd name="connsiteY7-1526" fmla="*/ 8127755 h 10165653"/>
              <a:gd name="connsiteX8-1527" fmla="*/ 5178949 w 10128665"/>
              <a:gd name="connsiteY8-1528" fmla="*/ 10146644 h 10165653"/>
              <a:gd name="connsiteX9-1529" fmla="*/ 1869456 w 10128665"/>
              <a:gd name="connsiteY9-1530" fmla="*/ 8152093 h 10165653"/>
              <a:gd name="connsiteX10-1531" fmla="*/ 777 w 10128665"/>
              <a:gd name="connsiteY10-1532" fmla="*/ 5015424 h 10165653"/>
              <a:gd name="connsiteX0-1533" fmla="*/ 781 w 10128669"/>
              <a:gd name="connsiteY0-1534" fmla="*/ 5015424 h 10165653"/>
              <a:gd name="connsiteX1-1535" fmla="*/ 1895586 w 10128669"/>
              <a:gd name="connsiteY1-1536" fmla="*/ 1973361 h 10165653"/>
              <a:gd name="connsiteX2-1537" fmla="*/ 5039556 w 10128669"/>
              <a:gd name="connsiteY2-1538" fmla="*/ 264 h 10165653"/>
              <a:gd name="connsiteX3-1539" fmla="*/ 8068314 w 10128669"/>
              <a:gd name="connsiteY3-1540" fmla="*/ 1807075 h 10165653"/>
              <a:gd name="connsiteX4-1541" fmla="*/ 9524027 w 10128669"/>
              <a:gd name="connsiteY4-1542" fmla="*/ 3279912 h 10165653"/>
              <a:gd name="connsiteX5-1543" fmla="*/ 10127487 w 10128669"/>
              <a:gd name="connsiteY5-1544" fmla="*/ 5095997 h 10165653"/>
              <a:gd name="connsiteX6-1545" fmla="*/ 9663276 w 10128669"/>
              <a:gd name="connsiteY6-1546" fmla="*/ 6635807 h 10165653"/>
              <a:gd name="connsiteX7-1547" fmla="*/ 8262093 w 10128669"/>
              <a:gd name="connsiteY7-1548" fmla="*/ 8127755 h 10165653"/>
              <a:gd name="connsiteX8-1549" fmla="*/ 5178953 w 10128669"/>
              <a:gd name="connsiteY8-1550" fmla="*/ 10146644 h 10165653"/>
              <a:gd name="connsiteX9-1551" fmla="*/ 1869460 w 10128669"/>
              <a:gd name="connsiteY9-1552" fmla="*/ 8152093 h 10165653"/>
              <a:gd name="connsiteX10-1553" fmla="*/ 781 w 10128669"/>
              <a:gd name="connsiteY10-1554" fmla="*/ 5015424 h 10165653"/>
              <a:gd name="connsiteX0-1555" fmla="*/ 777 w 10128665"/>
              <a:gd name="connsiteY0-1556" fmla="*/ 5015424 h 10165653"/>
              <a:gd name="connsiteX1-1557" fmla="*/ 1895582 w 10128665"/>
              <a:gd name="connsiteY1-1558" fmla="*/ 1973361 h 10165653"/>
              <a:gd name="connsiteX2-1559" fmla="*/ 5039552 w 10128665"/>
              <a:gd name="connsiteY2-1560" fmla="*/ 264 h 10165653"/>
              <a:gd name="connsiteX3-1561" fmla="*/ 8068310 w 10128665"/>
              <a:gd name="connsiteY3-1562" fmla="*/ 1807075 h 10165653"/>
              <a:gd name="connsiteX4-1563" fmla="*/ 9524023 w 10128665"/>
              <a:gd name="connsiteY4-1564" fmla="*/ 3279912 h 10165653"/>
              <a:gd name="connsiteX5-1565" fmla="*/ 10127483 w 10128665"/>
              <a:gd name="connsiteY5-1566" fmla="*/ 5095997 h 10165653"/>
              <a:gd name="connsiteX6-1567" fmla="*/ 9663272 w 10128665"/>
              <a:gd name="connsiteY6-1568" fmla="*/ 6635807 h 10165653"/>
              <a:gd name="connsiteX7-1569" fmla="*/ 8262089 w 10128665"/>
              <a:gd name="connsiteY7-1570" fmla="*/ 8127755 h 10165653"/>
              <a:gd name="connsiteX8-1571" fmla="*/ 5178949 w 10128665"/>
              <a:gd name="connsiteY8-1572" fmla="*/ 10146644 h 10165653"/>
              <a:gd name="connsiteX9-1573" fmla="*/ 1869456 w 10128665"/>
              <a:gd name="connsiteY9-1574" fmla="*/ 8152093 h 10165653"/>
              <a:gd name="connsiteX10-1575" fmla="*/ 777 w 10128665"/>
              <a:gd name="connsiteY10-1576" fmla="*/ 5015424 h 10165653"/>
              <a:gd name="connsiteX0-1577" fmla="*/ 777 w 10128665"/>
              <a:gd name="connsiteY0-1578" fmla="*/ 5015424 h 10154591"/>
              <a:gd name="connsiteX1-1579" fmla="*/ 1895582 w 10128665"/>
              <a:gd name="connsiteY1-1580" fmla="*/ 1973361 h 10154591"/>
              <a:gd name="connsiteX2-1581" fmla="*/ 5039552 w 10128665"/>
              <a:gd name="connsiteY2-1582" fmla="*/ 264 h 10154591"/>
              <a:gd name="connsiteX3-1583" fmla="*/ 8068310 w 10128665"/>
              <a:gd name="connsiteY3-1584" fmla="*/ 1807075 h 10154591"/>
              <a:gd name="connsiteX4-1585" fmla="*/ 9524023 w 10128665"/>
              <a:gd name="connsiteY4-1586" fmla="*/ 3279912 h 10154591"/>
              <a:gd name="connsiteX5-1587" fmla="*/ 10127483 w 10128665"/>
              <a:gd name="connsiteY5-1588" fmla="*/ 5095997 h 10154591"/>
              <a:gd name="connsiteX6-1589" fmla="*/ 9663272 w 10128665"/>
              <a:gd name="connsiteY6-1590" fmla="*/ 6635807 h 10154591"/>
              <a:gd name="connsiteX7-1591" fmla="*/ 8262089 w 10128665"/>
              <a:gd name="connsiteY7-1592" fmla="*/ 8127755 h 10154591"/>
              <a:gd name="connsiteX8-1593" fmla="*/ 5178949 w 10128665"/>
              <a:gd name="connsiteY8-1594" fmla="*/ 10146644 h 10154591"/>
              <a:gd name="connsiteX9-1595" fmla="*/ 1869456 w 10128665"/>
              <a:gd name="connsiteY9-1596" fmla="*/ 8152093 h 10154591"/>
              <a:gd name="connsiteX10-1597" fmla="*/ 777 w 10128665"/>
              <a:gd name="connsiteY10-1598" fmla="*/ 5015424 h 10154591"/>
              <a:gd name="connsiteX0-1599" fmla="*/ 777 w 10128665"/>
              <a:gd name="connsiteY0-1600" fmla="*/ 5015424 h 10139810"/>
              <a:gd name="connsiteX1-1601" fmla="*/ 1895582 w 10128665"/>
              <a:gd name="connsiteY1-1602" fmla="*/ 1973361 h 10139810"/>
              <a:gd name="connsiteX2-1603" fmla="*/ 5039552 w 10128665"/>
              <a:gd name="connsiteY2-1604" fmla="*/ 264 h 10139810"/>
              <a:gd name="connsiteX3-1605" fmla="*/ 8068310 w 10128665"/>
              <a:gd name="connsiteY3-1606" fmla="*/ 1807075 h 10139810"/>
              <a:gd name="connsiteX4-1607" fmla="*/ 9524023 w 10128665"/>
              <a:gd name="connsiteY4-1608" fmla="*/ 3279912 h 10139810"/>
              <a:gd name="connsiteX5-1609" fmla="*/ 10127483 w 10128665"/>
              <a:gd name="connsiteY5-1610" fmla="*/ 5095997 h 10139810"/>
              <a:gd name="connsiteX6-1611" fmla="*/ 9663272 w 10128665"/>
              <a:gd name="connsiteY6-1612" fmla="*/ 6635807 h 10139810"/>
              <a:gd name="connsiteX7-1613" fmla="*/ 8262089 w 10128665"/>
              <a:gd name="connsiteY7-1614" fmla="*/ 8127755 h 10139810"/>
              <a:gd name="connsiteX8-1615" fmla="*/ 5178949 w 10128665"/>
              <a:gd name="connsiteY8-1616" fmla="*/ 10131776 h 10139810"/>
              <a:gd name="connsiteX9-1617" fmla="*/ 1869456 w 10128665"/>
              <a:gd name="connsiteY9-1618" fmla="*/ 8152093 h 10139810"/>
              <a:gd name="connsiteX10-1619" fmla="*/ 777 w 10128665"/>
              <a:gd name="connsiteY10-1620" fmla="*/ 5015424 h 10139810"/>
              <a:gd name="connsiteX0-1621" fmla="*/ 777 w 10128665"/>
              <a:gd name="connsiteY0-1622" fmla="*/ 5015424 h 10139724"/>
              <a:gd name="connsiteX1-1623" fmla="*/ 1895582 w 10128665"/>
              <a:gd name="connsiteY1-1624" fmla="*/ 1973361 h 10139724"/>
              <a:gd name="connsiteX2-1625" fmla="*/ 5039552 w 10128665"/>
              <a:gd name="connsiteY2-1626" fmla="*/ 264 h 10139724"/>
              <a:gd name="connsiteX3-1627" fmla="*/ 8068310 w 10128665"/>
              <a:gd name="connsiteY3-1628" fmla="*/ 1807075 h 10139724"/>
              <a:gd name="connsiteX4-1629" fmla="*/ 9524023 w 10128665"/>
              <a:gd name="connsiteY4-1630" fmla="*/ 3279912 h 10139724"/>
              <a:gd name="connsiteX5-1631" fmla="*/ 10127483 w 10128665"/>
              <a:gd name="connsiteY5-1632" fmla="*/ 5095997 h 10139724"/>
              <a:gd name="connsiteX6-1633" fmla="*/ 9663272 w 10128665"/>
              <a:gd name="connsiteY6-1634" fmla="*/ 6635807 h 10139724"/>
              <a:gd name="connsiteX7-1635" fmla="*/ 8262089 w 10128665"/>
              <a:gd name="connsiteY7-1636" fmla="*/ 8127755 h 10139724"/>
              <a:gd name="connsiteX8-1637" fmla="*/ 5178949 w 10128665"/>
              <a:gd name="connsiteY8-1638" fmla="*/ 10131776 h 10139724"/>
              <a:gd name="connsiteX9-1639" fmla="*/ 1869456 w 10128665"/>
              <a:gd name="connsiteY9-1640" fmla="*/ 8152093 h 10139724"/>
              <a:gd name="connsiteX10-1641" fmla="*/ 777 w 10128665"/>
              <a:gd name="connsiteY10-1642" fmla="*/ 5015424 h 10139724"/>
              <a:gd name="connsiteX0-1643" fmla="*/ 777 w 10128665"/>
              <a:gd name="connsiteY0-1644" fmla="*/ 5015424 h 10139682"/>
              <a:gd name="connsiteX1-1645" fmla="*/ 1895582 w 10128665"/>
              <a:gd name="connsiteY1-1646" fmla="*/ 1973361 h 10139682"/>
              <a:gd name="connsiteX2-1647" fmla="*/ 5039552 w 10128665"/>
              <a:gd name="connsiteY2-1648" fmla="*/ 264 h 10139682"/>
              <a:gd name="connsiteX3-1649" fmla="*/ 8068310 w 10128665"/>
              <a:gd name="connsiteY3-1650" fmla="*/ 1807075 h 10139682"/>
              <a:gd name="connsiteX4-1651" fmla="*/ 9524023 w 10128665"/>
              <a:gd name="connsiteY4-1652" fmla="*/ 3279912 h 10139682"/>
              <a:gd name="connsiteX5-1653" fmla="*/ 10127483 w 10128665"/>
              <a:gd name="connsiteY5-1654" fmla="*/ 5095997 h 10139682"/>
              <a:gd name="connsiteX6-1655" fmla="*/ 9663272 w 10128665"/>
              <a:gd name="connsiteY6-1656" fmla="*/ 6635807 h 10139682"/>
              <a:gd name="connsiteX7-1657" fmla="*/ 8262089 w 10128665"/>
              <a:gd name="connsiteY7-1658" fmla="*/ 8127755 h 10139682"/>
              <a:gd name="connsiteX8-1659" fmla="*/ 5178949 w 10128665"/>
              <a:gd name="connsiteY8-1660" fmla="*/ 10131776 h 10139682"/>
              <a:gd name="connsiteX9-1661" fmla="*/ 1869456 w 10128665"/>
              <a:gd name="connsiteY9-1662" fmla="*/ 8152093 h 10139682"/>
              <a:gd name="connsiteX10-1663" fmla="*/ 777 w 10128665"/>
              <a:gd name="connsiteY10-1664" fmla="*/ 5015424 h 10139682"/>
              <a:gd name="connsiteX0-1665" fmla="*/ 777 w 10128665"/>
              <a:gd name="connsiteY0-1666" fmla="*/ 5015424 h 10132673"/>
              <a:gd name="connsiteX1-1667" fmla="*/ 1895582 w 10128665"/>
              <a:gd name="connsiteY1-1668" fmla="*/ 1973361 h 10132673"/>
              <a:gd name="connsiteX2-1669" fmla="*/ 5039552 w 10128665"/>
              <a:gd name="connsiteY2-1670" fmla="*/ 264 h 10132673"/>
              <a:gd name="connsiteX3-1671" fmla="*/ 8068310 w 10128665"/>
              <a:gd name="connsiteY3-1672" fmla="*/ 1807075 h 10132673"/>
              <a:gd name="connsiteX4-1673" fmla="*/ 9524023 w 10128665"/>
              <a:gd name="connsiteY4-1674" fmla="*/ 3279912 h 10132673"/>
              <a:gd name="connsiteX5-1675" fmla="*/ 10127483 w 10128665"/>
              <a:gd name="connsiteY5-1676" fmla="*/ 5095997 h 10132673"/>
              <a:gd name="connsiteX6-1677" fmla="*/ 9663272 w 10128665"/>
              <a:gd name="connsiteY6-1678" fmla="*/ 6635807 h 10132673"/>
              <a:gd name="connsiteX7-1679" fmla="*/ 8262089 w 10128665"/>
              <a:gd name="connsiteY7-1680" fmla="*/ 8127755 h 10132673"/>
              <a:gd name="connsiteX8-1681" fmla="*/ 5178949 w 10128665"/>
              <a:gd name="connsiteY8-1682" fmla="*/ 10131776 h 10132673"/>
              <a:gd name="connsiteX9-1683" fmla="*/ 1869456 w 10128665"/>
              <a:gd name="connsiteY9-1684" fmla="*/ 8152093 h 10132673"/>
              <a:gd name="connsiteX10-1685" fmla="*/ 777 w 10128665"/>
              <a:gd name="connsiteY10-1686" fmla="*/ 5015424 h 10132673"/>
              <a:gd name="connsiteX0-1687" fmla="*/ 777 w 10128665"/>
              <a:gd name="connsiteY0-1688" fmla="*/ 5015424 h 10132673"/>
              <a:gd name="connsiteX1-1689" fmla="*/ 1895582 w 10128665"/>
              <a:gd name="connsiteY1-1690" fmla="*/ 1973361 h 10132673"/>
              <a:gd name="connsiteX2-1691" fmla="*/ 5039552 w 10128665"/>
              <a:gd name="connsiteY2-1692" fmla="*/ 264 h 10132673"/>
              <a:gd name="connsiteX3-1693" fmla="*/ 8068310 w 10128665"/>
              <a:gd name="connsiteY3-1694" fmla="*/ 1807075 h 10132673"/>
              <a:gd name="connsiteX4-1695" fmla="*/ 9524023 w 10128665"/>
              <a:gd name="connsiteY4-1696" fmla="*/ 3279912 h 10132673"/>
              <a:gd name="connsiteX5-1697" fmla="*/ 10127483 w 10128665"/>
              <a:gd name="connsiteY5-1698" fmla="*/ 5095997 h 10132673"/>
              <a:gd name="connsiteX6-1699" fmla="*/ 9663272 w 10128665"/>
              <a:gd name="connsiteY6-1700" fmla="*/ 6635807 h 10132673"/>
              <a:gd name="connsiteX7-1701" fmla="*/ 8262089 w 10128665"/>
              <a:gd name="connsiteY7-1702" fmla="*/ 8127755 h 10132673"/>
              <a:gd name="connsiteX8-1703" fmla="*/ 5178949 w 10128665"/>
              <a:gd name="connsiteY8-1704" fmla="*/ 10131776 h 10132673"/>
              <a:gd name="connsiteX9-1705" fmla="*/ 1869456 w 10128665"/>
              <a:gd name="connsiteY9-1706" fmla="*/ 8152093 h 10132673"/>
              <a:gd name="connsiteX10-1707" fmla="*/ 777 w 10128665"/>
              <a:gd name="connsiteY10-1708" fmla="*/ 5015424 h 10132673"/>
              <a:gd name="connsiteX0-1709" fmla="*/ 777 w 10128665"/>
              <a:gd name="connsiteY0-1710" fmla="*/ 5015424 h 10132673"/>
              <a:gd name="connsiteX1-1711" fmla="*/ 1895582 w 10128665"/>
              <a:gd name="connsiteY1-1712" fmla="*/ 1973361 h 10132673"/>
              <a:gd name="connsiteX2-1713" fmla="*/ 5039552 w 10128665"/>
              <a:gd name="connsiteY2-1714" fmla="*/ 264 h 10132673"/>
              <a:gd name="connsiteX3-1715" fmla="*/ 8068310 w 10128665"/>
              <a:gd name="connsiteY3-1716" fmla="*/ 1807075 h 10132673"/>
              <a:gd name="connsiteX4-1717" fmla="*/ 9524023 w 10128665"/>
              <a:gd name="connsiteY4-1718" fmla="*/ 3279912 h 10132673"/>
              <a:gd name="connsiteX5-1719" fmla="*/ 10127483 w 10128665"/>
              <a:gd name="connsiteY5-1720" fmla="*/ 5095997 h 10132673"/>
              <a:gd name="connsiteX6-1721" fmla="*/ 9663272 w 10128665"/>
              <a:gd name="connsiteY6-1722" fmla="*/ 6635807 h 10132673"/>
              <a:gd name="connsiteX7-1723" fmla="*/ 8262089 w 10128665"/>
              <a:gd name="connsiteY7-1724" fmla="*/ 8127755 h 10132673"/>
              <a:gd name="connsiteX8-1725" fmla="*/ 5178949 w 10128665"/>
              <a:gd name="connsiteY8-1726" fmla="*/ 10131776 h 10132673"/>
              <a:gd name="connsiteX9-1727" fmla="*/ 1869456 w 10128665"/>
              <a:gd name="connsiteY9-1728" fmla="*/ 8152093 h 10132673"/>
              <a:gd name="connsiteX10-1729" fmla="*/ 777 w 10128665"/>
              <a:gd name="connsiteY10-1730" fmla="*/ 5015424 h 10132673"/>
              <a:gd name="connsiteX0-1731" fmla="*/ 777 w 10128665"/>
              <a:gd name="connsiteY0-1732" fmla="*/ 5015424 h 10136221"/>
              <a:gd name="connsiteX1-1733" fmla="*/ 1895582 w 10128665"/>
              <a:gd name="connsiteY1-1734" fmla="*/ 1973361 h 10136221"/>
              <a:gd name="connsiteX2-1735" fmla="*/ 5039552 w 10128665"/>
              <a:gd name="connsiteY2-1736" fmla="*/ 264 h 10136221"/>
              <a:gd name="connsiteX3-1737" fmla="*/ 8068310 w 10128665"/>
              <a:gd name="connsiteY3-1738" fmla="*/ 1807075 h 10136221"/>
              <a:gd name="connsiteX4-1739" fmla="*/ 9524023 w 10128665"/>
              <a:gd name="connsiteY4-1740" fmla="*/ 3279912 h 10136221"/>
              <a:gd name="connsiteX5-1741" fmla="*/ 10127483 w 10128665"/>
              <a:gd name="connsiteY5-1742" fmla="*/ 5095997 h 10136221"/>
              <a:gd name="connsiteX6-1743" fmla="*/ 9663272 w 10128665"/>
              <a:gd name="connsiteY6-1744" fmla="*/ 6635807 h 10136221"/>
              <a:gd name="connsiteX7-1745" fmla="*/ 8262089 w 10128665"/>
              <a:gd name="connsiteY7-1746" fmla="*/ 8127755 h 10136221"/>
              <a:gd name="connsiteX8-1747" fmla="*/ 5178949 w 10128665"/>
              <a:gd name="connsiteY8-1748" fmla="*/ 10131776 h 10136221"/>
              <a:gd name="connsiteX9-1749" fmla="*/ 1869456 w 10128665"/>
              <a:gd name="connsiteY9-1750" fmla="*/ 8152093 h 10136221"/>
              <a:gd name="connsiteX10-1751" fmla="*/ 777 w 10128665"/>
              <a:gd name="connsiteY10-1752" fmla="*/ 5015424 h 10136221"/>
              <a:gd name="connsiteX0-1753" fmla="*/ 777 w 10128665"/>
              <a:gd name="connsiteY0-1754" fmla="*/ 5015424 h 10140893"/>
              <a:gd name="connsiteX1-1755" fmla="*/ 1895582 w 10128665"/>
              <a:gd name="connsiteY1-1756" fmla="*/ 1973361 h 10140893"/>
              <a:gd name="connsiteX2-1757" fmla="*/ 5039552 w 10128665"/>
              <a:gd name="connsiteY2-1758" fmla="*/ 264 h 10140893"/>
              <a:gd name="connsiteX3-1759" fmla="*/ 8068310 w 10128665"/>
              <a:gd name="connsiteY3-1760" fmla="*/ 1807075 h 10140893"/>
              <a:gd name="connsiteX4-1761" fmla="*/ 9524023 w 10128665"/>
              <a:gd name="connsiteY4-1762" fmla="*/ 3279912 h 10140893"/>
              <a:gd name="connsiteX5-1763" fmla="*/ 10127483 w 10128665"/>
              <a:gd name="connsiteY5-1764" fmla="*/ 5095997 h 10140893"/>
              <a:gd name="connsiteX6-1765" fmla="*/ 9663272 w 10128665"/>
              <a:gd name="connsiteY6-1766" fmla="*/ 6635807 h 10140893"/>
              <a:gd name="connsiteX7-1767" fmla="*/ 8262089 w 10128665"/>
              <a:gd name="connsiteY7-1768" fmla="*/ 8127755 h 10140893"/>
              <a:gd name="connsiteX8-1769" fmla="*/ 5178949 w 10128665"/>
              <a:gd name="connsiteY8-1770" fmla="*/ 10131776 h 10140893"/>
              <a:gd name="connsiteX9-1771" fmla="*/ 1869456 w 10128665"/>
              <a:gd name="connsiteY9-1772" fmla="*/ 8152093 h 10140893"/>
              <a:gd name="connsiteX10-1773" fmla="*/ 777 w 10128665"/>
              <a:gd name="connsiteY10-1774" fmla="*/ 5015424 h 10140893"/>
              <a:gd name="connsiteX0-1775" fmla="*/ 777 w 10128665"/>
              <a:gd name="connsiteY0-1776" fmla="*/ 5015424 h 10137040"/>
              <a:gd name="connsiteX1-1777" fmla="*/ 1895582 w 10128665"/>
              <a:gd name="connsiteY1-1778" fmla="*/ 1973361 h 10137040"/>
              <a:gd name="connsiteX2-1779" fmla="*/ 5039552 w 10128665"/>
              <a:gd name="connsiteY2-1780" fmla="*/ 264 h 10137040"/>
              <a:gd name="connsiteX3-1781" fmla="*/ 8068310 w 10128665"/>
              <a:gd name="connsiteY3-1782" fmla="*/ 1807075 h 10137040"/>
              <a:gd name="connsiteX4-1783" fmla="*/ 9524023 w 10128665"/>
              <a:gd name="connsiteY4-1784" fmla="*/ 3279912 h 10137040"/>
              <a:gd name="connsiteX5-1785" fmla="*/ 10127483 w 10128665"/>
              <a:gd name="connsiteY5-1786" fmla="*/ 5095997 h 10137040"/>
              <a:gd name="connsiteX6-1787" fmla="*/ 9663272 w 10128665"/>
              <a:gd name="connsiteY6-1788" fmla="*/ 6635807 h 10137040"/>
              <a:gd name="connsiteX7-1789" fmla="*/ 8262089 w 10128665"/>
              <a:gd name="connsiteY7-1790" fmla="*/ 8127755 h 10137040"/>
              <a:gd name="connsiteX8-1791" fmla="*/ 5178949 w 10128665"/>
              <a:gd name="connsiteY8-1792" fmla="*/ 10131776 h 10137040"/>
              <a:gd name="connsiteX9-1793" fmla="*/ 1869456 w 10128665"/>
              <a:gd name="connsiteY9-1794" fmla="*/ 8152093 h 10137040"/>
              <a:gd name="connsiteX10-1795" fmla="*/ 777 w 10128665"/>
              <a:gd name="connsiteY10-1796" fmla="*/ 5015424 h 10137040"/>
              <a:gd name="connsiteX0-1797" fmla="*/ 777 w 10128665"/>
              <a:gd name="connsiteY0-1798" fmla="*/ 5015424 h 10139847"/>
              <a:gd name="connsiteX1-1799" fmla="*/ 1895582 w 10128665"/>
              <a:gd name="connsiteY1-1800" fmla="*/ 1973361 h 10139847"/>
              <a:gd name="connsiteX2-1801" fmla="*/ 5039552 w 10128665"/>
              <a:gd name="connsiteY2-1802" fmla="*/ 264 h 10139847"/>
              <a:gd name="connsiteX3-1803" fmla="*/ 8068310 w 10128665"/>
              <a:gd name="connsiteY3-1804" fmla="*/ 1807075 h 10139847"/>
              <a:gd name="connsiteX4-1805" fmla="*/ 9524023 w 10128665"/>
              <a:gd name="connsiteY4-1806" fmla="*/ 3279912 h 10139847"/>
              <a:gd name="connsiteX5-1807" fmla="*/ 10127483 w 10128665"/>
              <a:gd name="connsiteY5-1808" fmla="*/ 5095997 h 10139847"/>
              <a:gd name="connsiteX6-1809" fmla="*/ 9663272 w 10128665"/>
              <a:gd name="connsiteY6-1810" fmla="*/ 6635807 h 10139847"/>
              <a:gd name="connsiteX7-1811" fmla="*/ 8262089 w 10128665"/>
              <a:gd name="connsiteY7-1812" fmla="*/ 8127755 h 10139847"/>
              <a:gd name="connsiteX8-1813" fmla="*/ 5178949 w 10128665"/>
              <a:gd name="connsiteY8-1814" fmla="*/ 10131776 h 10139847"/>
              <a:gd name="connsiteX9-1815" fmla="*/ 1869456 w 10128665"/>
              <a:gd name="connsiteY9-1816" fmla="*/ 8152093 h 10139847"/>
              <a:gd name="connsiteX10-1817" fmla="*/ 777 w 10128665"/>
              <a:gd name="connsiteY10-1818" fmla="*/ 5015424 h 10139847"/>
              <a:gd name="connsiteX0-1819" fmla="*/ 777 w 10128665"/>
              <a:gd name="connsiteY0-1820" fmla="*/ 5015424 h 10139847"/>
              <a:gd name="connsiteX1-1821" fmla="*/ 1895582 w 10128665"/>
              <a:gd name="connsiteY1-1822" fmla="*/ 1973361 h 10139847"/>
              <a:gd name="connsiteX2-1823" fmla="*/ 5039552 w 10128665"/>
              <a:gd name="connsiteY2-1824" fmla="*/ 264 h 10139847"/>
              <a:gd name="connsiteX3-1825" fmla="*/ 8068310 w 10128665"/>
              <a:gd name="connsiteY3-1826" fmla="*/ 1807075 h 10139847"/>
              <a:gd name="connsiteX4-1827" fmla="*/ 9524023 w 10128665"/>
              <a:gd name="connsiteY4-1828" fmla="*/ 3279912 h 10139847"/>
              <a:gd name="connsiteX5-1829" fmla="*/ 10127483 w 10128665"/>
              <a:gd name="connsiteY5-1830" fmla="*/ 5095997 h 10139847"/>
              <a:gd name="connsiteX6-1831" fmla="*/ 9663272 w 10128665"/>
              <a:gd name="connsiteY6-1832" fmla="*/ 6635807 h 10139847"/>
              <a:gd name="connsiteX7-1833" fmla="*/ 8262089 w 10128665"/>
              <a:gd name="connsiteY7-1834" fmla="*/ 8127755 h 10139847"/>
              <a:gd name="connsiteX8-1835" fmla="*/ 5178949 w 10128665"/>
              <a:gd name="connsiteY8-1836" fmla="*/ 10131776 h 10139847"/>
              <a:gd name="connsiteX9-1837" fmla="*/ 1869456 w 10128665"/>
              <a:gd name="connsiteY9-1838" fmla="*/ 8152093 h 10139847"/>
              <a:gd name="connsiteX10-1839" fmla="*/ 777 w 10128665"/>
              <a:gd name="connsiteY10-1840" fmla="*/ 5015424 h 10139847"/>
              <a:gd name="connsiteX0-1841" fmla="*/ 777 w 10211929"/>
              <a:gd name="connsiteY0-1842" fmla="*/ 5015424 h 10139847"/>
              <a:gd name="connsiteX1-1843" fmla="*/ 1895582 w 10211929"/>
              <a:gd name="connsiteY1-1844" fmla="*/ 1973361 h 10139847"/>
              <a:gd name="connsiteX2-1845" fmla="*/ 5039552 w 10211929"/>
              <a:gd name="connsiteY2-1846" fmla="*/ 264 h 10139847"/>
              <a:gd name="connsiteX3-1847" fmla="*/ 8068310 w 10211929"/>
              <a:gd name="connsiteY3-1848" fmla="*/ 1807075 h 10139847"/>
              <a:gd name="connsiteX4-1849" fmla="*/ 10127483 w 10211929"/>
              <a:gd name="connsiteY4-1850" fmla="*/ 5095997 h 10139847"/>
              <a:gd name="connsiteX5-1851" fmla="*/ 9663272 w 10211929"/>
              <a:gd name="connsiteY5-1852" fmla="*/ 6635807 h 10139847"/>
              <a:gd name="connsiteX6-1853" fmla="*/ 8262089 w 10211929"/>
              <a:gd name="connsiteY6-1854" fmla="*/ 8127755 h 10139847"/>
              <a:gd name="connsiteX7-1855" fmla="*/ 5178949 w 10211929"/>
              <a:gd name="connsiteY7-1856" fmla="*/ 10131776 h 10139847"/>
              <a:gd name="connsiteX8-1857" fmla="*/ 1869456 w 10211929"/>
              <a:gd name="connsiteY8-1858" fmla="*/ 8152093 h 10139847"/>
              <a:gd name="connsiteX9-1859" fmla="*/ 777 w 10211929"/>
              <a:gd name="connsiteY9-1860" fmla="*/ 5015424 h 10139847"/>
              <a:gd name="connsiteX0-1861" fmla="*/ 777 w 10095194"/>
              <a:gd name="connsiteY0-1862" fmla="*/ 5015424 h 10139847"/>
              <a:gd name="connsiteX1-1863" fmla="*/ 1895582 w 10095194"/>
              <a:gd name="connsiteY1-1864" fmla="*/ 1973361 h 10139847"/>
              <a:gd name="connsiteX2-1865" fmla="*/ 5039552 w 10095194"/>
              <a:gd name="connsiteY2-1866" fmla="*/ 264 h 10139847"/>
              <a:gd name="connsiteX3-1867" fmla="*/ 8068310 w 10095194"/>
              <a:gd name="connsiteY3-1868" fmla="*/ 1807075 h 10139847"/>
              <a:gd name="connsiteX4-1869" fmla="*/ 9989124 w 10095194"/>
              <a:gd name="connsiteY4-1870" fmla="*/ 4086473 h 10139847"/>
              <a:gd name="connsiteX5-1871" fmla="*/ 9663272 w 10095194"/>
              <a:gd name="connsiteY5-1872" fmla="*/ 6635807 h 10139847"/>
              <a:gd name="connsiteX6-1873" fmla="*/ 8262089 w 10095194"/>
              <a:gd name="connsiteY6-1874" fmla="*/ 8127755 h 10139847"/>
              <a:gd name="connsiteX7-1875" fmla="*/ 5178949 w 10095194"/>
              <a:gd name="connsiteY7-1876" fmla="*/ 10131776 h 10139847"/>
              <a:gd name="connsiteX8-1877" fmla="*/ 1869456 w 10095194"/>
              <a:gd name="connsiteY8-1878" fmla="*/ 8152093 h 10139847"/>
              <a:gd name="connsiteX9-1879" fmla="*/ 777 w 10095194"/>
              <a:gd name="connsiteY9-1880" fmla="*/ 5015424 h 10139847"/>
              <a:gd name="connsiteX0-1881" fmla="*/ 777 w 10143243"/>
              <a:gd name="connsiteY0-1882" fmla="*/ 5015424 h 10139847"/>
              <a:gd name="connsiteX1-1883" fmla="*/ 1895582 w 10143243"/>
              <a:gd name="connsiteY1-1884" fmla="*/ 1973361 h 10139847"/>
              <a:gd name="connsiteX2-1885" fmla="*/ 5039552 w 10143243"/>
              <a:gd name="connsiteY2-1886" fmla="*/ 264 h 10139847"/>
              <a:gd name="connsiteX3-1887" fmla="*/ 8068310 w 10143243"/>
              <a:gd name="connsiteY3-1888" fmla="*/ 1807075 h 10139847"/>
              <a:gd name="connsiteX4-1889" fmla="*/ 10047380 w 10143243"/>
              <a:gd name="connsiteY4-1890" fmla="*/ 4369721 h 10139847"/>
              <a:gd name="connsiteX5-1891" fmla="*/ 9663272 w 10143243"/>
              <a:gd name="connsiteY5-1892" fmla="*/ 6635807 h 10139847"/>
              <a:gd name="connsiteX6-1893" fmla="*/ 8262089 w 10143243"/>
              <a:gd name="connsiteY6-1894" fmla="*/ 8127755 h 10139847"/>
              <a:gd name="connsiteX7-1895" fmla="*/ 5178949 w 10143243"/>
              <a:gd name="connsiteY7-1896" fmla="*/ 10131776 h 10139847"/>
              <a:gd name="connsiteX8-1897" fmla="*/ 1869456 w 10143243"/>
              <a:gd name="connsiteY8-1898" fmla="*/ 8152093 h 10139847"/>
              <a:gd name="connsiteX9-1899" fmla="*/ 777 w 10143243"/>
              <a:gd name="connsiteY9-1900" fmla="*/ 5015424 h 10139847"/>
              <a:gd name="connsiteX0-1901" fmla="*/ 777 w 10188867"/>
              <a:gd name="connsiteY0-1902" fmla="*/ 5015424 h 10139847"/>
              <a:gd name="connsiteX1-1903" fmla="*/ 1895582 w 10188867"/>
              <a:gd name="connsiteY1-1904" fmla="*/ 1973361 h 10139847"/>
              <a:gd name="connsiteX2-1905" fmla="*/ 5039552 w 10188867"/>
              <a:gd name="connsiteY2-1906" fmla="*/ 264 h 10139847"/>
              <a:gd name="connsiteX3-1907" fmla="*/ 8068310 w 10188867"/>
              <a:gd name="connsiteY3-1908" fmla="*/ 1807075 h 10139847"/>
              <a:gd name="connsiteX4-1909" fmla="*/ 10100925 w 10188867"/>
              <a:gd name="connsiteY4-1910" fmla="*/ 4654536 h 10139847"/>
              <a:gd name="connsiteX5-1911" fmla="*/ 9663272 w 10188867"/>
              <a:gd name="connsiteY5-1912" fmla="*/ 6635807 h 10139847"/>
              <a:gd name="connsiteX6-1913" fmla="*/ 8262089 w 10188867"/>
              <a:gd name="connsiteY6-1914" fmla="*/ 8127755 h 10139847"/>
              <a:gd name="connsiteX7-1915" fmla="*/ 5178949 w 10188867"/>
              <a:gd name="connsiteY7-1916" fmla="*/ 10131776 h 10139847"/>
              <a:gd name="connsiteX8-1917" fmla="*/ 1869456 w 10188867"/>
              <a:gd name="connsiteY8-1918" fmla="*/ 8152093 h 10139847"/>
              <a:gd name="connsiteX9-1919" fmla="*/ 777 w 10188867"/>
              <a:gd name="connsiteY9-1920" fmla="*/ 5015424 h 10139847"/>
              <a:gd name="connsiteX0-1921" fmla="*/ 777 w 10142580"/>
              <a:gd name="connsiteY0-1922" fmla="*/ 5015424 h 10139847"/>
              <a:gd name="connsiteX1-1923" fmla="*/ 1895582 w 10142580"/>
              <a:gd name="connsiteY1-1924" fmla="*/ 1973361 h 10139847"/>
              <a:gd name="connsiteX2-1925" fmla="*/ 5039552 w 10142580"/>
              <a:gd name="connsiteY2-1926" fmla="*/ 264 h 10139847"/>
              <a:gd name="connsiteX3-1927" fmla="*/ 8068310 w 10142580"/>
              <a:gd name="connsiteY3-1928" fmla="*/ 1807075 h 10139847"/>
              <a:gd name="connsiteX4-1929" fmla="*/ 10100925 w 10142580"/>
              <a:gd name="connsiteY4-1930" fmla="*/ 4654536 h 10139847"/>
              <a:gd name="connsiteX5-1931" fmla="*/ 9663272 w 10142580"/>
              <a:gd name="connsiteY5-1932" fmla="*/ 6635807 h 10139847"/>
              <a:gd name="connsiteX6-1933" fmla="*/ 8262089 w 10142580"/>
              <a:gd name="connsiteY6-1934" fmla="*/ 8127755 h 10139847"/>
              <a:gd name="connsiteX7-1935" fmla="*/ 5178949 w 10142580"/>
              <a:gd name="connsiteY7-1936" fmla="*/ 10131776 h 10139847"/>
              <a:gd name="connsiteX8-1937" fmla="*/ 1869456 w 10142580"/>
              <a:gd name="connsiteY8-1938" fmla="*/ 8152093 h 10139847"/>
              <a:gd name="connsiteX9-1939" fmla="*/ 777 w 10142580"/>
              <a:gd name="connsiteY9-1940" fmla="*/ 5015424 h 10139847"/>
              <a:gd name="connsiteX0-1941" fmla="*/ 777 w 10131835"/>
              <a:gd name="connsiteY0-1942" fmla="*/ 5015424 h 10139847"/>
              <a:gd name="connsiteX1-1943" fmla="*/ 1895582 w 10131835"/>
              <a:gd name="connsiteY1-1944" fmla="*/ 1973361 h 10139847"/>
              <a:gd name="connsiteX2-1945" fmla="*/ 5039552 w 10131835"/>
              <a:gd name="connsiteY2-1946" fmla="*/ 264 h 10139847"/>
              <a:gd name="connsiteX3-1947" fmla="*/ 8068310 w 10131835"/>
              <a:gd name="connsiteY3-1948" fmla="*/ 1807075 h 10139847"/>
              <a:gd name="connsiteX4-1949" fmla="*/ 10100925 w 10131835"/>
              <a:gd name="connsiteY4-1950" fmla="*/ 4654536 h 10139847"/>
              <a:gd name="connsiteX5-1951" fmla="*/ 9663272 w 10131835"/>
              <a:gd name="connsiteY5-1952" fmla="*/ 6635807 h 10139847"/>
              <a:gd name="connsiteX6-1953" fmla="*/ 8262089 w 10131835"/>
              <a:gd name="connsiteY6-1954" fmla="*/ 8127755 h 10139847"/>
              <a:gd name="connsiteX7-1955" fmla="*/ 5178949 w 10131835"/>
              <a:gd name="connsiteY7-1956" fmla="*/ 10131776 h 10139847"/>
              <a:gd name="connsiteX8-1957" fmla="*/ 1869456 w 10131835"/>
              <a:gd name="connsiteY8-1958" fmla="*/ 8152093 h 10139847"/>
              <a:gd name="connsiteX9-1959" fmla="*/ 777 w 10131835"/>
              <a:gd name="connsiteY9-1960" fmla="*/ 5015424 h 10139847"/>
              <a:gd name="connsiteX0-1961" fmla="*/ 14 w 10131072"/>
              <a:gd name="connsiteY0-1962" fmla="*/ 5015424 h 10139742"/>
              <a:gd name="connsiteX1-1963" fmla="*/ 1894819 w 10131072"/>
              <a:gd name="connsiteY1-1964" fmla="*/ 1973361 h 10139742"/>
              <a:gd name="connsiteX2-1965" fmla="*/ 5038789 w 10131072"/>
              <a:gd name="connsiteY2-1966" fmla="*/ 264 h 10139742"/>
              <a:gd name="connsiteX3-1967" fmla="*/ 8067547 w 10131072"/>
              <a:gd name="connsiteY3-1968" fmla="*/ 1807075 h 10139742"/>
              <a:gd name="connsiteX4-1969" fmla="*/ 10100162 w 10131072"/>
              <a:gd name="connsiteY4-1970" fmla="*/ 4654536 h 10139742"/>
              <a:gd name="connsiteX5-1971" fmla="*/ 9662509 w 10131072"/>
              <a:gd name="connsiteY5-1972" fmla="*/ 6635807 h 10139742"/>
              <a:gd name="connsiteX6-1973" fmla="*/ 8261326 w 10131072"/>
              <a:gd name="connsiteY6-1974" fmla="*/ 8127755 h 10139742"/>
              <a:gd name="connsiteX7-1975" fmla="*/ 5178186 w 10131072"/>
              <a:gd name="connsiteY7-1976" fmla="*/ 10131776 h 10139742"/>
              <a:gd name="connsiteX8-1977" fmla="*/ 1868693 w 10131072"/>
              <a:gd name="connsiteY8-1978" fmla="*/ 8133929 h 10139742"/>
              <a:gd name="connsiteX9-1979" fmla="*/ 14 w 10131072"/>
              <a:gd name="connsiteY9-1980" fmla="*/ 5015424 h 10139742"/>
              <a:gd name="connsiteX0-1981" fmla="*/ 2430 w 10133488"/>
              <a:gd name="connsiteY0-1982" fmla="*/ 5015424 h 10139742"/>
              <a:gd name="connsiteX1-1983" fmla="*/ 1897235 w 10133488"/>
              <a:gd name="connsiteY1-1984" fmla="*/ 1973361 h 10139742"/>
              <a:gd name="connsiteX2-1985" fmla="*/ 5041205 w 10133488"/>
              <a:gd name="connsiteY2-1986" fmla="*/ 264 h 10139742"/>
              <a:gd name="connsiteX3-1987" fmla="*/ 8069963 w 10133488"/>
              <a:gd name="connsiteY3-1988" fmla="*/ 1807075 h 10139742"/>
              <a:gd name="connsiteX4-1989" fmla="*/ 10102578 w 10133488"/>
              <a:gd name="connsiteY4-1990" fmla="*/ 4654536 h 10139742"/>
              <a:gd name="connsiteX5-1991" fmla="*/ 9664925 w 10133488"/>
              <a:gd name="connsiteY5-1992" fmla="*/ 6635807 h 10139742"/>
              <a:gd name="connsiteX6-1993" fmla="*/ 8263742 w 10133488"/>
              <a:gd name="connsiteY6-1994" fmla="*/ 8127755 h 10139742"/>
              <a:gd name="connsiteX7-1995" fmla="*/ 5180602 w 10133488"/>
              <a:gd name="connsiteY7-1996" fmla="*/ 10131776 h 10139742"/>
              <a:gd name="connsiteX8-1997" fmla="*/ 1871109 w 10133488"/>
              <a:gd name="connsiteY8-1998" fmla="*/ 8133929 h 10139742"/>
              <a:gd name="connsiteX9-1999" fmla="*/ 2430 w 10133488"/>
              <a:gd name="connsiteY9-2000" fmla="*/ 5015424 h 10139742"/>
              <a:gd name="connsiteX0-2001" fmla="*/ 2430 w 10133488"/>
              <a:gd name="connsiteY0-2002" fmla="*/ 5015424 h 10139742"/>
              <a:gd name="connsiteX1-2003" fmla="*/ 1897235 w 10133488"/>
              <a:gd name="connsiteY1-2004" fmla="*/ 1973361 h 10139742"/>
              <a:gd name="connsiteX2-2005" fmla="*/ 5041205 w 10133488"/>
              <a:gd name="connsiteY2-2006" fmla="*/ 264 h 10139742"/>
              <a:gd name="connsiteX3-2007" fmla="*/ 8069963 w 10133488"/>
              <a:gd name="connsiteY3-2008" fmla="*/ 1807075 h 10139742"/>
              <a:gd name="connsiteX4-2009" fmla="*/ 10102578 w 10133488"/>
              <a:gd name="connsiteY4-2010" fmla="*/ 4654536 h 10139742"/>
              <a:gd name="connsiteX5-2011" fmla="*/ 9664925 w 10133488"/>
              <a:gd name="connsiteY5-2012" fmla="*/ 6635807 h 10139742"/>
              <a:gd name="connsiteX6-2013" fmla="*/ 8263742 w 10133488"/>
              <a:gd name="connsiteY6-2014" fmla="*/ 8127755 h 10139742"/>
              <a:gd name="connsiteX7-2015" fmla="*/ 5180602 w 10133488"/>
              <a:gd name="connsiteY7-2016" fmla="*/ 10131776 h 10139742"/>
              <a:gd name="connsiteX8-2017" fmla="*/ 1871109 w 10133488"/>
              <a:gd name="connsiteY8-2018" fmla="*/ 8133929 h 10139742"/>
              <a:gd name="connsiteX9-2019" fmla="*/ 2430 w 10133488"/>
              <a:gd name="connsiteY9-2020" fmla="*/ 5015424 h 10139742"/>
              <a:gd name="connsiteX0-2021" fmla="*/ 2430 w 10133488"/>
              <a:gd name="connsiteY0-2022" fmla="*/ 5015424 h 10139776"/>
              <a:gd name="connsiteX1-2023" fmla="*/ 1897235 w 10133488"/>
              <a:gd name="connsiteY1-2024" fmla="*/ 1973361 h 10139776"/>
              <a:gd name="connsiteX2-2025" fmla="*/ 5041205 w 10133488"/>
              <a:gd name="connsiteY2-2026" fmla="*/ 264 h 10139776"/>
              <a:gd name="connsiteX3-2027" fmla="*/ 8069963 w 10133488"/>
              <a:gd name="connsiteY3-2028" fmla="*/ 1807075 h 10139776"/>
              <a:gd name="connsiteX4-2029" fmla="*/ 10102578 w 10133488"/>
              <a:gd name="connsiteY4-2030" fmla="*/ 4654536 h 10139776"/>
              <a:gd name="connsiteX5-2031" fmla="*/ 9664925 w 10133488"/>
              <a:gd name="connsiteY5-2032" fmla="*/ 6635807 h 10139776"/>
              <a:gd name="connsiteX6-2033" fmla="*/ 8263742 w 10133488"/>
              <a:gd name="connsiteY6-2034" fmla="*/ 8127755 h 10139776"/>
              <a:gd name="connsiteX7-2035" fmla="*/ 5180602 w 10133488"/>
              <a:gd name="connsiteY7-2036" fmla="*/ 10131776 h 10139776"/>
              <a:gd name="connsiteX8-2037" fmla="*/ 1871109 w 10133488"/>
              <a:gd name="connsiteY8-2038" fmla="*/ 8133929 h 10139776"/>
              <a:gd name="connsiteX9-2039" fmla="*/ 2430 w 10133488"/>
              <a:gd name="connsiteY9-2040" fmla="*/ 5015424 h 10139776"/>
              <a:gd name="connsiteX0-2041" fmla="*/ 797 w 10131855"/>
              <a:gd name="connsiteY0-2042" fmla="*/ 5015424 h 10139776"/>
              <a:gd name="connsiteX1-2043" fmla="*/ 1895602 w 10131855"/>
              <a:gd name="connsiteY1-2044" fmla="*/ 1973361 h 10139776"/>
              <a:gd name="connsiteX2-2045" fmla="*/ 5039572 w 10131855"/>
              <a:gd name="connsiteY2-2046" fmla="*/ 264 h 10139776"/>
              <a:gd name="connsiteX3-2047" fmla="*/ 8068330 w 10131855"/>
              <a:gd name="connsiteY3-2048" fmla="*/ 1807075 h 10139776"/>
              <a:gd name="connsiteX4-2049" fmla="*/ 10100945 w 10131855"/>
              <a:gd name="connsiteY4-2050" fmla="*/ 4654536 h 10139776"/>
              <a:gd name="connsiteX5-2051" fmla="*/ 9663292 w 10131855"/>
              <a:gd name="connsiteY5-2052" fmla="*/ 6635807 h 10139776"/>
              <a:gd name="connsiteX6-2053" fmla="*/ 8262109 w 10131855"/>
              <a:gd name="connsiteY6-2054" fmla="*/ 8127755 h 10139776"/>
              <a:gd name="connsiteX7-2055" fmla="*/ 5178969 w 10131855"/>
              <a:gd name="connsiteY7-2056" fmla="*/ 10131776 h 10139776"/>
              <a:gd name="connsiteX8-2057" fmla="*/ 1869476 w 10131855"/>
              <a:gd name="connsiteY8-2058" fmla="*/ 8133929 h 10139776"/>
              <a:gd name="connsiteX9-2059" fmla="*/ 797 w 10131855"/>
              <a:gd name="connsiteY9-2060" fmla="*/ 5015424 h 10139776"/>
              <a:gd name="connsiteX0-2061" fmla="*/ 797 w 10131855"/>
              <a:gd name="connsiteY0-2062" fmla="*/ 5015424 h 10139776"/>
              <a:gd name="connsiteX1-2063" fmla="*/ 1895602 w 10131855"/>
              <a:gd name="connsiteY1-2064" fmla="*/ 1973361 h 10139776"/>
              <a:gd name="connsiteX2-2065" fmla="*/ 5039572 w 10131855"/>
              <a:gd name="connsiteY2-2066" fmla="*/ 264 h 10139776"/>
              <a:gd name="connsiteX3-2067" fmla="*/ 8068330 w 10131855"/>
              <a:gd name="connsiteY3-2068" fmla="*/ 1807075 h 10139776"/>
              <a:gd name="connsiteX4-2069" fmla="*/ 10100945 w 10131855"/>
              <a:gd name="connsiteY4-2070" fmla="*/ 4654536 h 10139776"/>
              <a:gd name="connsiteX5-2071" fmla="*/ 9663292 w 10131855"/>
              <a:gd name="connsiteY5-2072" fmla="*/ 6635807 h 10139776"/>
              <a:gd name="connsiteX6-2073" fmla="*/ 8262109 w 10131855"/>
              <a:gd name="connsiteY6-2074" fmla="*/ 8127755 h 10139776"/>
              <a:gd name="connsiteX7-2075" fmla="*/ 5178969 w 10131855"/>
              <a:gd name="connsiteY7-2076" fmla="*/ 10131776 h 10139776"/>
              <a:gd name="connsiteX8-2077" fmla="*/ 1869476 w 10131855"/>
              <a:gd name="connsiteY8-2078" fmla="*/ 8133929 h 10139776"/>
              <a:gd name="connsiteX9-2079" fmla="*/ 797 w 10131855"/>
              <a:gd name="connsiteY9-2080" fmla="*/ 5015424 h 10139776"/>
              <a:gd name="connsiteX0-2081" fmla="*/ 809 w 10131867"/>
              <a:gd name="connsiteY0-2082" fmla="*/ 5015424 h 10140107"/>
              <a:gd name="connsiteX1-2083" fmla="*/ 1895614 w 10131867"/>
              <a:gd name="connsiteY1-2084" fmla="*/ 1973361 h 10140107"/>
              <a:gd name="connsiteX2-2085" fmla="*/ 5039584 w 10131867"/>
              <a:gd name="connsiteY2-2086" fmla="*/ 264 h 10140107"/>
              <a:gd name="connsiteX3-2087" fmla="*/ 8068342 w 10131867"/>
              <a:gd name="connsiteY3-2088" fmla="*/ 1807075 h 10140107"/>
              <a:gd name="connsiteX4-2089" fmla="*/ 10100957 w 10131867"/>
              <a:gd name="connsiteY4-2090" fmla="*/ 4654536 h 10140107"/>
              <a:gd name="connsiteX5-2091" fmla="*/ 9663304 w 10131867"/>
              <a:gd name="connsiteY5-2092" fmla="*/ 6635807 h 10140107"/>
              <a:gd name="connsiteX6-2093" fmla="*/ 8262121 w 10131867"/>
              <a:gd name="connsiteY6-2094" fmla="*/ 8127755 h 10140107"/>
              <a:gd name="connsiteX7-2095" fmla="*/ 5178981 w 10131867"/>
              <a:gd name="connsiteY7-2096" fmla="*/ 10131776 h 10140107"/>
              <a:gd name="connsiteX8-2097" fmla="*/ 1869488 w 10131867"/>
              <a:gd name="connsiteY8-2098" fmla="*/ 8133929 h 10140107"/>
              <a:gd name="connsiteX9-2099" fmla="*/ 809 w 10131867"/>
              <a:gd name="connsiteY9-2100" fmla="*/ 5015424 h 10140107"/>
              <a:gd name="connsiteX0-2101" fmla="*/ 189 w 10131247"/>
              <a:gd name="connsiteY0-2102" fmla="*/ 5015424 h 10140107"/>
              <a:gd name="connsiteX1-2103" fmla="*/ 1894994 w 10131247"/>
              <a:gd name="connsiteY1-2104" fmla="*/ 1973361 h 10140107"/>
              <a:gd name="connsiteX2-2105" fmla="*/ 5038964 w 10131247"/>
              <a:gd name="connsiteY2-2106" fmla="*/ 264 h 10140107"/>
              <a:gd name="connsiteX3-2107" fmla="*/ 8067722 w 10131247"/>
              <a:gd name="connsiteY3-2108" fmla="*/ 1807075 h 10140107"/>
              <a:gd name="connsiteX4-2109" fmla="*/ 10100337 w 10131247"/>
              <a:gd name="connsiteY4-2110" fmla="*/ 4654536 h 10140107"/>
              <a:gd name="connsiteX5-2111" fmla="*/ 9662684 w 10131247"/>
              <a:gd name="connsiteY5-2112" fmla="*/ 6635807 h 10140107"/>
              <a:gd name="connsiteX6-2113" fmla="*/ 8261501 w 10131247"/>
              <a:gd name="connsiteY6-2114" fmla="*/ 8127755 h 10140107"/>
              <a:gd name="connsiteX7-2115" fmla="*/ 5178361 w 10131247"/>
              <a:gd name="connsiteY7-2116" fmla="*/ 10131776 h 10140107"/>
              <a:gd name="connsiteX8-2117" fmla="*/ 1868868 w 10131247"/>
              <a:gd name="connsiteY8-2118" fmla="*/ 8133929 h 10140107"/>
              <a:gd name="connsiteX9-2119" fmla="*/ 189 w 10131247"/>
              <a:gd name="connsiteY9-2120" fmla="*/ 5015424 h 10140107"/>
              <a:gd name="connsiteX0-2121" fmla="*/ 349 w 10131407"/>
              <a:gd name="connsiteY0-2122" fmla="*/ 5015424 h 10140107"/>
              <a:gd name="connsiteX1-2123" fmla="*/ 1895154 w 10131407"/>
              <a:gd name="connsiteY1-2124" fmla="*/ 1973361 h 10140107"/>
              <a:gd name="connsiteX2-2125" fmla="*/ 5039124 w 10131407"/>
              <a:gd name="connsiteY2-2126" fmla="*/ 264 h 10140107"/>
              <a:gd name="connsiteX3-2127" fmla="*/ 8067882 w 10131407"/>
              <a:gd name="connsiteY3-2128" fmla="*/ 1807075 h 10140107"/>
              <a:gd name="connsiteX4-2129" fmla="*/ 10100497 w 10131407"/>
              <a:gd name="connsiteY4-2130" fmla="*/ 4654536 h 10140107"/>
              <a:gd name="connsiteX5-2131" fmla="*/ 9662844 w 10131407"/>
              <a:gd name="connsiteY5-2132" fmla="*/ 6635807 h 10140107"/>
              <a:gd name="connsiteX6-2133" fmla="*/ 8261661 w 10131407"/>
              <a:gd name="connsiteY6-2134" fmla="*/ 8127755 h 10140107"/>
              <a:gd name="connsiteX7-2135" fmla="*/ 5178521 w 10131407"/>
              <a:gd name="connsiteY7-2136" fmla="*/ 10131776 h 10140107"/>
              <a:gd name="connsiteX8-2137" fmla="*/ 1869028 w 10131407"/>
              <a:gd name="connsiteY8-2138" fmla="*/ 8133929 h 10140107"/>
              <a:gd name="connsiteX9-2139" fmla="*/ 349 w 10131407"/>
              <a:gd name="connsiteY9-2140" fmla="*/ 5015424 h 10140107"/>
              <a:gd name="connsiteX0-2141" fmla="*/ 354 w 10131412"/>
              <a:gd name="connsiteY0-2142" fmla="*/ 5015424 h 10139997"/>
              <a:gd name="connsiteX1-2143" fmla="*/ 1895159 w 10131412"/>
              <a:gd name="connsiteY1-2144" fmla="*/ 1973361 h 10139997"/>
              <a:gd name="connsiteX2-2145" fmla="*/ 5039129 w 10131412"/>
              <a:gd name="connsiteY2-2146" fmla="*/ 264 h 10139997"/>
              <a:gd name="connsiteX3-2147" fmla="*/ 8067887 w 10131412"/>
              <a:gd name="connsiteY3-2148" fmla="*/ 1807075 h 10139997"/>
              <a:gd name="connsiteX4-2149" fmla="*/ 10100502 w 10131412"/>
              <a:gd name="connsiteY4-2150" fmla="*/ 4654536 h 10139997"/>
              <a:gd name="connsiteX5-2151" fmla="*/ 9662849 w 10131412"/>
              <a:gd name="connsiteY5-2152" fmla="*/ 6635807 h 10139997"/>
              <a:gd name="connsiteX6-2153" fmla="*/ 8261666 w 10131412"/>
              <a:gd name="connsiteY6-2154" fmla="*/ 8127755 h 10139997"/>
              <a:gd name="connsiteX7-2155" fmla="*/ 5178526 w 10131412"/>
              <a:gd name="connsiteY7-2156" fmla="*/ 10131776 h 10139997"/>
              <a:gd name="connsiteX8-2157" fmla="*/ 1869033 w 10131412"/>
              <a:gd name="connsiteY8-2158" fmla="*/ 8133929 h 10139997"/>
              <a:gd name="connsiteX9-2159" fmla="*/ 354 w 10131412"/>
              <a:gd name="connsiteY9-2160" fmla="*/ 5015424 h 10139997"/>
              <a:gd name="connsiteX0-2161" fmla="*/ 354 w 10131412"/>
              <a:gd name="connsiteY0-2162" fmla="*/ 5015424 h 10131802"/>
              <a:gd name="connsiteX1-2163" fmla="*/ 1895159 w 10131412"/>
              <a:gd name="connsiteY1-2164" fmla="*/ 1973361 h 10131802"/>
              <a:gd name="connsiteX2-2165" fmla="*/ 5039129 w 10131412"/>
              <a:gd name="connsiteY2-2166" fmla="*/ 264 h 10131802"/>
              <a:gd name="connsiteX3-2167" fmla="*/ 8067887 w 10131412"/>
              <a:gd name="connsiteY3-2168" fmla="*/ 1807075 h 10131802"/>
              <a:gd name="connsiteX4-2169" fmla="*/ 10100502 w 10131412"/>
              <a:gd name="connsiteY4-2170" fmla="*/ 4654536 h 10131802"/>
              <a:gd name="connsiteX5-2171" fmla="*/ 9662849 w 10131412"/>
              <a:gd name="connsiteY5-2172" fmla="*/ 6635807 h 10131802"/>
              <a:gd name="connsiteX6-2173" fmla="*/ 8261666 w 10131412"/>
              <a:gd name="connsiteY6-2174" fmla="*/ 8127755 h 10131802"/>
              <a:gd name="connsiteX7-2175" fmla="*/ 5178526 w 10131412"/>
              <a:gd name="connsiteY7-2176" fmla="*/ 10131776 h 10131802"/>
              <a:gd name="connsiteX8-2177" fmla="*/ 1869033 w 10131412"/>
              <a:gd name="connsiteY8-2178" fmla="*/ 8133929 h 10131802"/>
              <a:gd name="connsiteX9-2179" fmla="*/ 354 w 10131412"/>
              <a:gd name="connsiteY9-2180" fmla="*/ 5015424 h 10131802"/>
              <a:gd name="connsiteX0-2181" fmla="*/ 354 w 10130848"/>
              <a:gd name="connsiteY0-2182" fmla="*/ 5015424 h 10131802"/>
              <a:gd name="connsiteX1-2183" fmla="*/ 1895159 w 10130848"/>
              <a:gd name="connsiteY1-2184" fmla="*/ 1973361 h 10131802"/>
              <a:gd name="connsiteX2-2185" fmla="*/ 5039129 w 10130848"/>
              <a:gd name="connsiteY2-2186" fmla="*/ 264 h 10131802"/>
              <a:gd name="connsiteX3-2187" fmla="*/ 8067887 w 10130848"/>
              <a:gd name="connsiteY3-2188" fmla="*/ 1807075 h 10131802"/>
              <a:gd name="connsiteX4-2189" fmla="*/ 10100502 w 10130848"/>
              <a:gd name="connsiteY4-2190" fmla="*/ 4654536 h 10131802"/>
              <a:gd name="connsiteX5-2191" fmla="*/ 9662849 w 10130848"/>
              <a:gd name="connsiteY5-2192" fmla="*/ 6635807 h 10131802"/>
              <a:gd name="connsiteX6-2193" fmla="*/ 8279860 w 10130848"/>
              <a:gd name="connsiteY6-2194" fmla="*/ 8139865 h 10131802"/>
              <a:gd name="connsiteX7-2195" fmla="*/ 5178526 w 10130848"/>
              <a:gd name="connsiteY7-2196" fmla="*/ 10131776 h 10131802"/>
              <a:gd name="connsiteX8-2197" fmla="*/ 1869033 w 10130848"/>
              <a:gd name="connsiteY8-2198" fmla="*/ 8133929 h 10131802"/>
              <a:gd name="connsiteX9-2199" fmla="*/ 354 w 10130848"/>
              <a:gd name="connsiteY9-2200" fmla="*/ 5015424 h 10131802"/>
              <a:gd name="connsiteX0-2201" fmla="*/ 354 w 10130848"/>
              <a:gd name="connsiteY0-2202" fmla="*/ 5015424 h 10136015"/>
              <a:gd name="connsiteX1-2203" fmla="*/ 1895159 w 10130848"/>
              <a:gd name="connsiteY1-2204" fmla="*/ 1973361 h 10136015"/>
              <a:gd name="connsiteX2-2205" fmla="*/ 5039129 w 10130848"/>
              <a:gd name="connsiteY2-2206" fmla="*/ 264 h 10136015"/>
              <a:gd name="connsiteX3-2207" fmla="*/ 8067887 w 10130848"/>
              <a:gd name="connsiteY3-2208" fmla="*/ 1807075 h 10136015"/>
              <a:gd name="connsiteX4-2209" fmla="*/ 10100502 w 10130848"/>
              <a:gd name="connsiteY4-2210" fmla="*/ 4654536 h 10136015"/>
              <a:gd name="connsiteX5-2211" fmla="*/ 9662849 w 10130848"/>
              <a:gd name="connsiteY5-2212" fmla="*/ 6635807 h 10136015"/>
              <a:gd name="connsiteX6-2213" fmla="*/ 8279860 w 10130848"/>
              <a:gd name="connsiteY6-2214" fmla="*/ 8139865 h 10136015"/>
              <a:gd name="connsiteX7-2215" fmla="*/ 5178526 w 10130848"/>
              <a:gd name="connsiteY7-2216" fmla="*/ 10131776 h 10136015"/>
              <a:gd name="connsiteX8-2217" fmla="*/ 1869033 w 10130848"/>
              <a:gd name="connsiteY8-2218" fmla="*/ 8133929 h 10136015"/>
              <a:gd name="connsiteX9-2219" fmla="*/ 354 w 10130848"/>
              <a:gd name="connsiteY9-2220" fmla="*/ 5015424 h 10136015"/>
              <a:gd name="connsiteX0-2221" fmla="*/ 390 w 10130884"/>
              <a:gd name="connsiteY0-2222" fmla="*/ 5015424 h 10136191"/>
              <a:gd name="connsiteX1-2223" fmla="*/ 1895195 w 10130884"/>
              <a:gd name="connsiteY1-2224" fmla="*/ 1973361 h 10136191"/>
              <a:gd name="connsiteX2-2225" fmla="*/ 5039165 w 10130884"/>
              <a:gd name="connsiteY2-2226" fmla="*/ 264 h 10136191"/>
              <a:gd name="connsiteX3-2227" fmla="*/ 8067923 w 10130884"/>
              <a:gd name="connsiteY3-2228" fmla="*/ 1807075 h 10136191"/>
              <a:gd name="connsiteX4-2229" fmla="*/ 10100538 w 10130884"/>
              <a:gd name="connsiteY4-2230" fmla="*/ 4654536 h 10136191"/>
              <a:gd name="connsiteX5-2231" fmla="*/ 9662885 w 10130884"/>
              <a:gd name="connsiteY5-2232" fmla="*/ 6635807 h 10136191"/>
              <a:gd name="connsiteX6-2233" fmla="*/ 8279896 w 10130884"/>
              <a:gd name="connsiteY6-2234" fmla="*/ 8139865 h 10136191"/>
              <a:gd name="connsiteX7-2235" fmla="*/ 5178562 w 10130884"/>
              <a:gd name="connsiteY7-2236" fmla="*/ 10131776 h 10136191"/>
              <a:gd name="connsiteX8-2237" fmla="*/ 1869069 w 10130884"/>
              <a:gd name="connsiteY8-2238" fmla="*/ 8133929 h 10136191"/>
              <a:gd name="connsiteX9-2239" fmla="*/ 390 w 10130884"/>
              <a:gd name="connsiteY9-2240" fmla="*/ 5015424 h 10136191"/>
              <a:gd name="connsiteX0-2241" fmla="*/ 390 w 10191597"/>
              <a:gd name="connsiteY0-2242" fmla="*/ 5015424 h 10136191"/>
              <a:gd name="connsiteX1-2243" fmla="*/ 1895195 w 10191597"/>
              <a:gd name="connsiteY1-2244" fmla="*/ 1973361 h 10136191"/>
              <a:gd name="connsiteX2-2245" fmla="*/ 5039165 w 10191597"/>
              <a:gd name="connsiteY2-2246" fmla="*/ 264 h 10136191"/>
              <a:gd name="connsiteX3-2247" fmla="*/ 8067923 w 10191597"/>
              <a:gd name="connsiteY3-2248" fmla="*/ 1807075 h 10136191"/>
              <a:gd name="connsiteX4-2249" fmla="*/ 10100538 w 10191597"/>
              <a:gd name="connsiteY4-2250" fmla="*/ 4654536 h 10136191"/>
              <a:gd name="connsiteX5-2251" fmla="*/ 9682369 w 10191597"/>
              <a:gd name="connsiteY5-2252" fmla="*/ 6642291 h 10136191"/>
              <a:gd name="connsiteX6-2253" fmla="*/ 8279896 w 10191597"/>
              <a:gd name="connsiteY6-2254" fmla="*/ 8139865 h 10136191"/>
              <a:gd name="connsiteX7-2255" fmla="*/ 5178562 w 10191597"/>
              <a:gd name="connsiteY7-2256" fmla="*/ 10131776 h 10136191"/>
              <a:gd name="connsiteX8-2257" fmla="*/ 1869069 w 10191597"/>
              <a:gd name="connsiteY8-2258" fmla="*/ 8133929 h 10136191"/>
              <a:gd name="connsiteX9-2259" fmla="*/ 390 w 10191597"/>
              <a:gd name="connsiteY9-2260" fmla="*/ 5015424 h 10136191"/>
              <a:gd name="connsiteX0-2261" fmla="*/ 390 w 10201626"/>
              <a:gd name="connsiteY0-2262" fmla="*/ 5015424 h 10136191"/>
              <a:gd name="connsiteX1-2263" fmla="*/ 1895195 w 10201626"/>
              <a:gd name="connsiteY1-2264" fmla="*/ 1973361 h 10136191"/>
              <a:gd name="connsiteX2-2265" fmla="*/ 5039165 w 10201626"/>
              <a:gd name="connsiteY2-2266" fmla="*/ 264 h 10136191"/>
              <a:gd name="connsiteX3-2267" fmla="*/ 8067923 w 10201626"/>
              <a:gd name="connsiteY3-2268" fmla="*/ 1807075 h 10136191"/>
              <a:gd name="connsiteX4-2269" fmla="*/ 10100538 w 10201626"/>
              <a:gd name="connsiteY4-2270" fmla="*/ 4654536 h 10136191"/>
              <a:gd name="connsiteX5-2271" fmla="*/ 9682369 w 10201626"/>
              <a:gd name="connsiteY5-2272" fmla="*/ 6642291 h 10136191"/>
              <a:gd name="connsiteX6-2273" fmla="*/ 8279896 w 10201626"/>
              <a:gd name="connsiteY6-2274" fmla="*/ 8139865 h 10136191"/>
              <a:gd name="connsiteX7-2275" fmla="*/ 5178562 w 10201626"/>
              <a:gd name="connsiteY7-2276" fmla="*/ 10131776 h 10136191"/>
              <a:gd name="connsiteX8-2277" fmla="*/ 1869069 w 10201626"/>
              <a:gd name="connsiteY8-2278" fmla="*/ 8133929 h 10136191"/>
              <a:gd name="connsiteX9-2279" fmla="*/ 390 w 10201626"/>
              <a:gd name="connsiteY9-2280" fmla="*/ 5015424 h 10136191"/>
              <a:gd name="connsiteX0-2281" fmla="*/ 390 w 10106208"/>
              <a:gd name="connsiteY0-2282" fmla="*/ 5015424 h 10136191"/>
              <a:gd name="connsiteX1-2283" fmla="*/ 1895195 w 10106208"/>
              <a:gd name="connsiteY1-2284" fmla="*/ 1973361 h 10136191"/>
              <a:gd name="connsiteX2-2285" fmla="*/ 5039165 w 10106208"/>
              <a:gd name="connsiteY2-2286" fmla="*/ 264 h 10136191"/>
              <a:gd name="connsiteX3-2287" fmla="*/ 8067923 w 10106208"/>
              <a:gd name="connsiteY3-2288" fmla="*/ 1807075 h 10136191"/>
              <a:gd name="connsiteX4-2289" fmla="*/ 10100538 w 10106208"/>
              <a:gd name="connsiteY4-2290" fmla="*/ 4654536 h 10136191"/>
              <a:gd name="connsiteX5-2291" fmla="*/ 9682369 w 10106208"/>
              <a:gd name="connsiteY5-2292" fmla="*/ 6642291 h 10136191"/>
              <a:gd name="connsiteX6-2293" fmla="*/ 8279896 w 10106208"/>
              <a:gd name="connsiteY6-2294" fmla="*/ 8139865 h 10136191"/>
              <a:gd name="connsiteX7-2295" fmla="*/ 5178562 w 10106208"/>
              <a:gd name="connsiteY7-2296" fmla="*/ 10131776 h 10136191"/>
              <a:gd name="connsiteX8-2297" fmla="*/ 1869069 w 10106208"/>
              <a:gd name="connsiteY8-2298" fmla="*/ 8133929 h 10136191"/>
              <a:gd name="connsiteX9-2299" fmla="*/ 390 w 10106208"/>
              <a:gd name="connsiteY9-2300" fmla="*/ 5015424 h 10136191"/>
              <a:gd name="connsiteX0-2301" fmla="*/ 390 w 10148981"/>
              <a:gd name="connsiteY0-2302" fmla="*/ 5015424 h 10136191"/>
              <a:gd name="connsiteX1-2303" fmla="*/ 1895195 w 10148981"/>
              <a:gd name="connsiteY1-2304" fmla="*/ 1973361 h 10136191"/>
              <a:gd name="connsiteX2-2305" fmla="*/ 5039165 w 10148981"/>
              <a:gd name="connsiteY2-2306" fmla="*/ 264 h 10136191"/>
              <a:gd name="connsiteX3-2307" fmla="*/ 8067923 w 10148981"/>
              <a:gd name="connsiteY3-2308" fmla="*/ 1807075 h 10136191"/>
              <a:gd name="connsiteX4-2309" fmla="*/ 10146000 w 10148981"/>
              <a:gd name="connsiteY4-2310" fmla="*/ 4913898 h 10136191"/>
              <a:gd name="connsiteX5-2311" fmla="*/ 9682369 w 10148981"/>
              <a:gd name="connsiteY5-2312" fmla="*/ 6642291 h 10136191"/>
              <a:gd name="connsiteX6-2313" fmla="*/ 8279896 w 10148981"/>
              <a:gd name="connsiteY6-2314" fmla="*/ 8139865 h 10136191"/>
              <a:gd name="connsiteX7-2315" fmla="*/ 5178562 w 10148981"/>
              <a:gd name="connsiteY7-2316" fmla="*/ 10131776 h 10136191"/>
              <a:gd name="connsiteX8-2317" fmla="*/ 1869069 w 10148981"/>
              <a:gd name="connsiteY8-2318" fmla="*/ 8133929 h 10136191"/>
              <a:gd name="connsiteX9-2319" fmla="*/ 390 w 10148981"/>
              <a:gd name="connsiteY9-2320" fmla="*/ 5015424 h 10136191"/>
              <a:gd name="connsiteX0-2321" fmla="*/ 390 w 10146062"/>
              <a:gd name="connsiteY0-2322" fmla="*/ 5015424 h 10136191"/>
              <a:gd name="connsiteX1-2323" fmla="*/ 1895195 w 10146062"/>
              <a:gd name="connsiteY1-2324" fmla="*/ 1973361 h 10136191"/>
              <a:gd name="connsiteX2-2325" fmla="*/ 5039165 w 10146062"/>
              <a:gd name="connsiteY2-2326" fmla="*/ 264 h 10136191"/>
              <a:gd name="connsiteX3-2327" fmla="*/ 8067923 w 10146062"/>
              <a:gd name="connsiteY3-2328" fmla="*/ 1807075 h 10136191"/>
              <a:gd name="connsiteX4-2329" fmla="*/ 10146000 w 10146062"/>
              <a:gd name="connsiteY4-2330" fmla="*/ 4913898 h 10136191"/>
              <a:gd name="connsiteX5-2331" fmla="*/ 9682369 w 10146062"/>
              <a:gd name="connsiteY5-2332" fmla="*/ 6642291 h 10136191"/>
              <a:gd name="connsiteX6-2333" fmla="*/ 8279896 w 10146062"/>
              <a:gd name="connsiteY6-2334" fmla="*/ 8139865 h 10136191"/>
              <a:gd name="connsiteX7-2335" fmla="*/ 5178562 w 10146062"/>
              <a:gd name="connsiteY7-2336" fmla="*/ 10131776 h 10136191"/>
              <a:gd name="connsiteX8-2337" fmla="*/ 1869069 w 10146062"/>
              <a:gd name="connsiteY8-2338" fmla="*/ 8133929 h 10136191"/>
              <a:gd name="connsiteX9-2339" fmla="*/ 390 w 10146062"/>
              <a:gd name="connsiteY9-2340" fmla="*/ 5015424 h 10136191"/>
              <a:gd name="connsiteX0-2341" fmla="*/ 390 w 10146514"/>
              <a:gd name="connsiteY0-2342" fmla="*/ 5015424 h 10136191"/>
              <a:gd name="connsiteX1-2343" fmla="*/ 1895195 w 10146514"/>
              <a:gd name="connsiteY1-2344" fmla="*/ 1973361 h 10136191"/>
              <a:gd name="connsiteX2-2345" fmla="*/ 5039165 w 10146514"/>
              <a:gd name="connsiteY2-2346" fmla="*/ 264 h 10136191"/>
              <a:gd name="connsiteX3-2347" fmla="*/ 8067923 w 10146514"/>
              <a:gd name="connsiteY3-2348" fmla="*/ 1807075 h 10136191"/>
              <a:gd name="connsiteX4-2349" fmla="*/ 10146000 w 10146514"/>
              <a:gd name="connsiteY4-2350" fmla="*/ 4913898 h 10136191"/>
              <a:gd name="connsiteX5-2351" fmla="*/ 9682369 w 10146514"/>
              <a:gd name="connsiteY5-2352" fmla="*/ 6642291 h 10136191"/>
              <a:gd name="connsiteX6-2353" fmla="*/ 8279896 w 10146514"/>
              <a:gd name="connsiteY6-2354" fmla="*/ 8139865 h 10136191"/>
              <a:gd name="connsiteX7-2355" fmla="*/ 5178562 w 10146514"/>
              <a:gd name="connsiteY7-2356" fmla="*/ 10131776 h 10136191"/>
              <a:gd name="connsiteX8-2357" fmla="*/ 1869069 w 10146514"/>
              <a:gd name="connsiteY8-2358" fmla="*/ 8133929 h 10136191"/>
              <a:gd name="connsiteX9-2359" fmla="*/ 390 w 10146514"/>
              <a:gd name="connsiteY9-2360" fmla="*/ 5015424 h 10136191"/>
              <a:gd name="connsiteX0-2361" fmla="*/ 390 w 10146062"/>
              <a:gd name="connsiteY0-2362" fmla="*/ 5015424 h 10136191"/>
              <a:gd name="connsiteX1-2363" fmla="*/ 1895195 w 10146062"/>
              <a:gd name="connsiteY1-2364" fmla="*/ 1973361 h 10136191"/>
              <a:gd name="connsiteX2-2365" fmla="*/ 5039165 w 10146062"/>
              <a:gd name="connsiteY2-2366" fmla="*/ 264 h 10136191"/>
              <a:gd name="connsiteX3-2367" fmla="*/ 8067923 w 10146062"/>
              <a:gd name="connsiteY3-2368" fmla="*/ 1807075 h 10136191"/>
              <a:gd name="connsiteX4-2369" fmla="*/ 10146000 w 10146062"/>
              <a:gd name="connsiteY4-2370" fmla="*/ 4913898 h 10136191"/>
              <a:gd name="connsiteX5-2371" fmla="*/ 9682369 w 10146062"/>
              <a:gd name="connsiteY5-2372" fmla="*/ 6642291 h 10136191"/>
              <a:gd name="connsiteX6-2373" fmla="*/ 8279896 w 10146062"/>
              <a:gd name="connsiteY6-2374" fmla="*/ 8139865 h 10136191"/>
              <a:gd name="connsiteX7-2375" fmla="*/ 5178562 w 10146062"/>
              <a:gd name="connsiteY7-2376" fmla="*/ 10131776 h 10136191"/>
              <a:gd name="connsiteX8-2377" fmla="*/ 1869069 w 10146062"/>
              <a:gd name="connsiteY8-2378" fmla="*/ 8133929 h 10136191"/>
              <a:gd name="connsiteX9-2379" fmla="*/ 390 w 10146062"/>
              <a:gd name="connsiteY9-2380" fmla="*/ 5015424 h 10136191"/>
              <a:gd name="connsiteX0-2381" fmla="*/ 390 w 10146062"/>
              <a:gd name="connsiteY0-2382" fmla="*/ 5015424 h 10136191"/>
              <a:gd name="connsiteX1-2383" fmla="*/ 1895195 w 10146062"/>
              <a:gd name="connsiteY1-2384" fmla="*/ 1973361 h 10136191"/>
              <a:gd name="connsiteX2-2385" fmla="*/ 5039165 w 10146062"/>
              <a:gd name="connsiteY2-2386" fmla="*/ 264 h 10136191"/>
              <a:gd name="connsiteX3-2387" fmla="*/ 8067923 w 10146062"/>
              <a:gd name="connsiteY3-2388" fmla="*/ 1807075 h 10136191"/>
              <a:gd name="connsiteX4-2389" fmla="*/ 10146000 w 10146062"/>
              <a:gd name="connsiteY4-2390" fmla="*/ 4913898 h 10136191"/>
              <a:gd name="connsiteX5-2391" fmla="*/ 9682369 w 10146062"/>
              <a:gd name="connsiteY5-2392" fmla="*/ 6642291 h 10136191"/>
              <a:gd name="connsiteX6-2393" fmla="*/ 8279896 w 10146062"/>
              <a:gd name="connsiteY6-2394" fmla="*/ 8139865 h 10136191"/>
              <a:gd name="connsiteX7-2395" fmla="*/ 5178562 w 10146062"/>
              <a:gd name="connsiteY7-2396" fmla="*/ 10131776 h 10136191"/>
              <a:gd name="connsiteX8-2397" fmla="*/ 1869069 w 10146062"/>
              <a:gd name="connsiteY8-2398" fmla="*/ 8133929 h 10136191"/>
              <a:gd name="connsiteX9-2399" fmla="*/ 390 w 10146062"/>
              <a:gd name="connsiteY9-2400" fmla="*/ 5015424 h 10136191"/>
              <a:gd name="connsiteX0-2401" fmla="*/ 390 w 10146020"/>
              <a:gd name="connsiteY0-2402" fmla="*/ 5015424 h 10136191"/>
              <a:gd name="connsiteX1-2403" fmla="*/ 1895195 w 10146020"/>
              <a:gd name="connsiteY1-2404" fmla="*/ 1973361 h 10136191"/>
              <a:gd name="connsiteX2-2405" fmla="*/ 5039165 w 10146020"/>
              <a:gd name="connsiteY2-2406" fmla="*/ 264 h 10136191"/>
              <a:gd name="connsiteX3-2407" fmla="*/ 8067923 w 10146020"/>
              <a:gd name="connsiteY3-2408" fmla="*/ 1807075 h 10136191"/>
              <a:gd name="connsiteX4-2409" fmla="*/ 10146000 w 10146020"/>
              <a:gd name="connsiteY4-2410" fmla="*/ 4913898 h 10136191"/>
              <a:gd name="connsiteX5-2411" fmla="*/ 9682369 w 10146020"/>
              <a:gd name="connsiteY5-2412" fmla="*/ 6642291 h 10136191"/>
              <a:gd name="connsiteX6-2413" fmla="*/ 8279896 w 10146020"/>
              <a:gd name="connsiteY6-2414" fmla="*/ 8139865 h 10136191"/>
              <a:gd name="connsiteX7-2415" fmla="*/ 5178562 w 10146020"/>
              <a:gd name="connsiteY7-2416" fmla="*/ 10131776 h 10136191"/>
              <a:gd name="connsiteX8-2417" fmla="*/ 1869069 w 10146020"/>
              <a:gd name="connsiteY8-2418" fmla="*/ 8133929 h 10136191"/>
              <a:gd name="connsiteX9-2419" fmla="*/ 390 w 10146020"/>
              <a:gd name="connsiteY9-2420" fmla="*/ 5015424 h 10136191"/>
              <a:gd name="connsiteX0-2421" fmla="*/ 390 w 10146020"/>
              <a:gd name="connsiteY0-2422" fmla="*/ 5015424 h 10136191"/>
              <a:gd name="connsiteX1-2423" fmla="*/ 1895195 w 10146020"/>
              <a:gd name="connsiteY1-2424" fmla="*/ 1973361 h 10136191"/>
              <a:gd name="connsiteX2-2425" fmla="*/ 5039165 w 10146020"/>
              <a:gd name="connsiteY2-2426" fmla="*/ 264 h 10136191"/>
              <a:gd name="connsiteX3-2427" fmla="*/ 8067923 w 10146020"/>
              <a:gd name="connsiteY3-2428" fmla="*/ 1807075 h 10136191"/>
              <a:gd name="connsiteX4-2429" fmla="*/ 10146000 w 10146020"/>
              <a:gd name="connsiteY4-2430" fmla="*/ 4913898 h 10136191"/>
              <a:gd name="connsiteX5-2431" fmla="*/ 9682369 w 10146020"/>
              <a:gd name="connsiteY5-2432" fmla="*/ 6642291 h 10136191"/>
              <a:gd name="connsiteX6-2433" fmla="*/ 8279896 w 10146020"/>
              <a:gd name="connsiteY6-2434" fmla="*/ 8139865 h 10136191"/>
              <a:gd name="connsiteX7-2435" fmla="*/ 5178562 w 10146020"/>
              <a:gd name="connsiteY7-2436" fmla="*/ 10131776 h 10136191"/>
              <a:gd name="connsiteX8-2437" fmla="*/ 1869069 w 10146020"/>
              <a:gd name="connsiteY8-2438" fmla="*/ 8133929 h 10136191"/>
              <a:gd name="connsiteX9-2439" fmla="*/ 390 w 10146020"/>
              <a:gd name="connsiteY9-2440" fmla="*/ 5015424 h 10136191"/>
              <a:gd name="connsiteX0-2441" fmla="*/ 390 w 10146062"/>
              <a:gd name="connsiteY0-2442" fmla="*/ 5015424 h 10136191"/>
              <a:gd name="connsiteX1-2443" fmla="*/ 1895195 w 10146062"/>
              <a:gd name="connsiteY1-2444" fmla="*/ 1973361 h 10136191"/>
              <a:gd name="connsiteX2-2445" fmla="*/ 5039165 w 10146062"/>
              <a:gd name="connsiteY2-2446" fmla="*/ 264 h 10136191"/>
              <a:gd name="connsiteX3-2447" fmla="*/ 8067923 w 10146062"/>
              <a:gd name="connsiteY3-2448" fmla="*/ 1807075 h 10136191"/>
              <a:gd name="connsiteX4-2449" fmla="*/ 10146000 w 10146062"/>
              <a:gd name="connsiteY4-2450" fmla="*/ 4913898 h 10136191"/>
              <a:gd name="connsiteX5-2451" fmla="*/ 9682369 w 10146062"/>
              <a:gd name="connsiteY5-2452" fmla="*/ 6642291 h 10136191"/>
              <a:gd name="connsiteX6-2453" fmla="*/ 8279896 w 10146062"/>
              <a:gd name="connsiteY6-2454" fmla="*/ 8139865 h 10136191"/>
              <a:gd name="connsiteX7-2455" fmla="*/ 5178562 w 10146062"/>
              <a:gd name="connsiteY7-2456" fmla="*/ 10131776 h 10136191"/>
              <a:gd name="connsiteX8-2457" fmla="*/ 1869069 w 10146062"/>
              <a:gd name="connsiteY8-2458" fmla="*/ 8133929 h 10136191"/>
              <a:gd name="connsiteX9-2459" fmla="*/ 390 w 10146062"/>
              <a:gd name="connsiteY9-2460" fmla="*/ 5015424 h 10136191"/>
              <a:gd name="connsiteX0-2461" fmla="*/ 390 w 10218833"/>
              <a:gd name="connsiteY0-2462" fmla="*/ 5015747 h 10136514"/>
              <a:gd name="connsiteX1-2463" fmla="*/ 1895195 w 10218833"/>
              <a:gd name="connsiteY1-2464" fmla="*/ 1973684 h 10136514"/>
              <a:gd name="connsiteX2-2465" fmla="*/ 5039165 w 10218833"/>
              <a:gd name="connsiteY2-2466" fmla="*/ 587 h 10136514"/>
              <a:gd name="connsiteX3-2467" fmla="*/ 8074417 w 10218833"/>
              <a:gd name="connsiteY3-2468" fmla="*/ 1787947 h 10136514"/>
              <a:gd name="connsiteX4-2469" fmla="*/ 10146000 w 10218833"/>
              <a:gd name="connsiteY4-2470" fmla="*/ 4914221 h 10136514"/>
              <a:gd name="connsiteX5-2471" fmla="*/ 9682369 w 10218833"/>
              <a:gd name="connsiteY5-2472" fmla="*/ 6642614 h 10136514"/>
              <a:gd name="connsiteX6-2473" fmla="*/ 8279896 w 10218833"/>
              <a:gd name="connsiteY6-2474" fmla="*/ 8140188 h 10136514"/>
              <a:gd name="connsiteX7-2475" fmla="*/ 5178562 w 10218833"/>
              <a:gd name="connsiteY7-2476" fmla="*/ 10132099 h 10136514"/>
              <a:gd name="connsiteX8-2477" fmla="*/ 1869069 w 10218833"/>
              <a:gd name="connsiteY8-2478" fmla="*/ 8134252 h 10136514"/>
              <a:gd name="connsiteX9-2479" fmla="*/ 390 w 10218833"/>
              <a:gd name="connsiteY9-2480" fmla="*/ 5015747 h 10136514"/>
              <a:gd name="connsiteX0-2481" fmla="*/ 390 w 10218833"/>
              <a:gd name="connsiteY0-2482" fmla="*/ 5015825 h 10136592"/>
              <a:gd name="connsiteX1-2483" fmla="*/ 1895195 w 10218833"/>
              <a:gd name="connsiteY1-2484" fmla="*/ 1973762 h 10136592"/>
              <a:gd name="connsiteX2-2485" fmla="*/ 5039165 w 10218833"/>
              <a:gd name="connsiteY2-2486" fmla="*/ 665 h 10136592"/>
              <a:gd name="connsiteX3-2487" fmla="*/ 8074417 w 10218833"/>
              <a:gd name="connsiteY3-2488" fmla="*/ 1788025 h 10136592"/>
              <a:gd name="connsiteX4-2489" fmla="*/ 10146000 w 10218833"/>
              <a:gd name="connsiteY4-2490" fmla="*/ 4914299 h 10136592"/>
              <a:gd name="connsiteX5-2491" fmla="*/ 9682369 w 10218833"/>
              <a:gd name="connsiteY5-2492" fmla="*/ 6642692 h 10136592"/>
              <a:gd name="connsiteX6-2493" fmla="*/ 8279896 w 10218833"/>
              <a:gd name="connsiteY6-2494" fmla="*/ 8140266 h 10136592"/>
              <a:gd name="connsiteX7-2495" fmla="*/ 5178562 w 10218833"/>
              <a:gd name="connsiteY7-2496" fmla="*/ 10132177 h 10136592"/>
              <a:gd name="connsiteX8-2497" fmla="*/ 1869069 w 10218833"/>
              <a:gd name="connsiteY8-2498" fmla="*/ 8134330 h 10136592"/>
              <a:gd name="connsiteX9-2499" fmla="*/ 390 w 10218833"/>
              <a:gd name="connsiteY9-2500" fmla="*/ 5015825 h 10136592"/>
              <a:gd name="connsiteX0-2501" fmla="*/ 390 w 10218833"/>
              <a:gd name="connsiteY0-2502" fmla="*/ 5015179 h 10135946"/>
              <a:gd name="connsiteX1-2503" fmla="*/ 1895195 w 10218833"/>
              <a:gd name="connsiteY1-2504" fmla="*/ 1973116 h 10135946"/>
              <a:gd name="connsiteX2-2505" fmla="*/ 5039165 w 10218833"/>
              <a:gd name="connsiteY2-2506" fmla="*/ 19 h 10135946"/>
              <a:gd name="connsiteX3-2507" fmla="*/ 8074417 w 10218833"/>
              <a:gd name="connsiteY3-2508" fmla="*/ 1787379 h 10135946"/>
              <a:gd name="connsiteX4-2509" fmla="*/ 10146000 w 10218833"/>
              <a:gd name="connsiteY4-2510" fmla="*/ 4913653 h 10135946"/>
              <a:gd name="connsiteX5-2511" fmla="*/ 9682369 w 10218833"/>
              <a:gd name="connsiteY5-2512" fmla="*/ 6642046 h 10135946"/>
              <a:gd name="connsiteX6-2513" fmla="*/ 8279896 w 10218833"/>
              <a:gd name="connsiteY6-2514" fmla="*/ 8139620 h 10135946"/>
              <a:gd name="connsiteX7-2515" fmla="*/ 5178562 w 10218833"/>
              <a:gd name="connsiteY7-2516" fmla="*/ 10131531 h 10135946"/>
              <a:gd name="connsiteX8-2517" fmla="*/ 1869069 w 10218833"/>
              <a:gd name="connsiteY8-2518" fmla="*/ 8133684 h 10135946"/>
              <a:gd name="connsiteX9-2519" fmla="*/ 390 w 10218833"/>
              <a:gd name="connsiteY9-2520" fmla="*/ 5015179 h 10135946"/>
              <a:gd name="connsiteX0-2521" fmla="*/ 390 w 10218833"/>
              <a:gd name="connsiteY0-2522" fmla="*/ 5015637 h 10136404"/>
              <a:gd name="connsiteX1-2523" fmla="*/ 1895195 w 10218833"/>
              <a:gd name="connsiteY1-2524" fmla="*/ 1973574 h 10136404"/>
              <a:gd name="connsiteX2-2525" fmla="*/ 5039165 w 10218833"/>
              <a:gd name="connsiteY2-2526" fmla="*/ 477 h 10136404"/>
              <a:gd name="connsiteX3-2527" fmla="*/ 8074417 w 10218833"/>
              <a:gd name="connsiteY3-2528" fmla="*/ 1787837 h 10136404"/>
              <a:gd name="connsiteX4-2529" fmla="*/ 10146000 w 10218833"/>
              <a:gd name="connsiteY4-2530" fmla="*/ 4914111 h 10136404"/>
              <a:gd name="connsiteX5-2531" fmla="*/ 9682369 w 10218833"/>
              <a:gd name="connsiteY5-2532" fmla="*/ 6642504 h 10136404"/>
              <a:gd name="connsiteX6-2533" fmla="*/ 8279896 w 10218833"/>
              <a:gd name="connsiteY6-2534" fmla="*/ 8140078 h 10136404"/>
              <a:gd name="connsiteX7-2535" fmla="*/ 5178562 w 10218833"/>
              <a:gd name="connsiteY7-2536" fmla="*/ 10131989 h 10136404"/>
              <a:gd name="connsiteX8-2537" fmla="*/ 1869069 w 10218833"/>
              <a:gd name="connsiteY8-2538" fmla="*/ 8134142 h 10136404"/>
              <a:gd name="connsiteX9-2539" fmla="*/ 390 w 10218833"/>
              <a:gd name="connsiteY9-2540" fmla="*/ 5015637 h 10136404"/>
              <a:gd name="connsiteX0-2541" fmla="*/ 390 w 10218833"/>
              <a:gd name="connsiteY0-2542" fmla="*/ 5015162 h 10135929"/>
              <a:gd name="connsiteX1-2543" fmla="*/ 1895195 w 10218833"/>
              <a:gd name="connsiteY1-2544" fmla="*/ 1973099 h 10135929"/>
              <a:gd name="connsiteX2-2545" fmla="*/ 5039165 w 10218833"/>
              <a:gd name="connsiteY2-2546" fmla="*/ 2 h 10135929"/>
              <a:gd name="connsiteX3-2547" fmla="*/ 8074417 w 10218833"/>
              <a:gd name="connsiteY3-2548" fmla="*/ 1787362 h 10135929"/>
              <a:gd name="connsiteX4-2549" fmla="*/ 10146000 w 10218833"/>
              <a:gd name="connsiteY4-2550" fmla="*/ 4913636 h 10135929"/>
              <a:gd name="connsiteX5-2551" fmla="*/ 9682369 w 10218833"/>
              <a:gd name="connsiteY5-2552" fmla="*/ 6642029 h 10135929"/>
              <a:gd name="connsiteX6-2553" fmla="*/ 8279896 w 10218833"/>
              <a:gd name="connsiteY6-2554" fmla="*/ 8139603 h 10135929"/>
              <a:gd name="connsiteX7-2555" fmla="*/ 5178562 w 10218833"/>
              <a:gd name="connsiteY7-2556" fmla="*/ 10131514 h 10135929"/>
              <a:gd name="connsiteX8-2557" fmla="*/ 1869069 w 10218833"/>
              <a:gd name="connsiteY8-2558" fmla="*/ 8133667 h 10135929"/>
              <a:gd name="connsiteX9-2559" fmla="*/ 390 w 10218833"/>
              <a:gd name="connsiteY9-2560" fmla="*/ 5015162 h 10135929"/>
              <a:gd name="connsiteX0-2561" fmla="*/ 390 w 10218833"/>
              <a:gd name="connsiteY0-2562" fmla="*/ 5015162 h 10135929"/>
              <a:gd name="connsiteX1-2563" fmla="*/ 1895195 w 10218833"/>
              <a:gd name="connsiteY1-2564" fmla="*/ 1973099 h 10135929"/>
              <a:gd name="connsiteX2-2565" fmla="*/ 5039165 w 10218833"/>
              <a:gd name="connsiteY2-2566" fmla="*/ 2 h 10135929"/>
              <a:gd name="connsiteX3-2567" fmla="*/ 8074417 w 10218833"/>
              <a:gd name="connsiteY3-2568" fmla="*/ 1787362 h 10135929"/>
              <a:gd name="connsiteX4-2569" fmla="*/ 10146000 w 10218833"/>
              <a:gd name="connsiteY4-2570" fmla="*/ 4913636 h 10135929"/>
              <a:gd name="connsiteX5-2571" fmla="*/ 9682369 w 10218833"/>
              <a:gd name="connsiteY5-2572" fmla="*/ 6642029 h 10135929"/>
              <a:gd name="connsiteX6-2573" fmla="*/ 8279896 w 10218833"/>
              <a:gd name="connsiteY6-2574" fmla="*/ 8139603 h 10135929"/>
              <a:gd name="connsiteX7-2575" fmla="*/ 5178562 w 10218833"/>
              <a:gd name="connsiteY7-2576" fmla="*/ 10131514 h 10135929"/>
              <a:gd name="connsiteX8-2577" fmla="*/ 1869069 w 10218833"/>
              <a:gd name="connsiteY8-2578" fmla="*/ 8133667 h 10135929"/>
              <a:gd name="connsiteX9-2579" fmla="*/ 390 w 10218833"/>
              <a:gd name="connsiteY9-2580" fmla="*/ 5015162 h 10135929"/>
              <a:gd name="connsiteX0-2581" fmla="*/ 390 w 10156825"/>
              <a:gd name="connsiteY0-2582" fmla="*/ 5015162 h 10135929"/>
              <a:gd name="connsiteX1-2583" fmla="*/ 1895195 w 10156825"/>
              <a:gd name="connsiteY1-2584" fmla="*/ 1973099 h 10135929"/>
              <a:gd name="connsiteX2-2585" fmla="*/ 5039165 w 10156825"/>
              <a:gd name="connsiteY2-2586" fmla="*/ 2 h 10135929"/>
              <a:gd name="connsiteX3-2587" fmla="*/ 8074417 w 10156825"/>
              <a:gd name="connsiteY3-2588" fmla="*/ 1787362 h 10135929"/>
              <a:gd name="connsiteX4-2589" fmla="*/ 10061209 w 10156825"/>
              <a:gd name="connsiteY4-2590" fmla="*/ 4321069 h 10135929"/>
              <a:gd name="connsiteX5-2591" fmla="*/ 9682369 w 10156825"/>
              <a:gd name="connsiteY5-2592" fmla="*/ 6642029 h 10135929"/>
              <a:gd name="connsiteX6-2593" fmla="*/ 8279896 w 10156825"/>
              <a:gd name="connsiteY6-2594" fmla="*/ 8139603 h 10135929"/>
              <a:gd name="connsiteX7-2595" fmla="*/ 5178562 w 10156825"/>
              <a:gd name="connsiteY7-2596" fmla="*/ 10131514 h 10135929"/>
              <a:gd name="connsiteX8-2597" fmla="*/ 1869069 w 10156825"/>
              <a:gd name="connsiteY8-2598" fmla="*/ 8133667 h 10135929"/>
              <a:gd name="connsiteX9-2599" fmla="*/ 390 w 10156825"/>
              <a:gd name="connsiteY9-2600" fmla="*/ 5015162 h 10135929"/>
              <a:gd name="connsiteX0-2601" fmla="*/ 390 w 10159874"/>
              <a:gd name="connsiteY0-2602" fmla="*/ 5015162 h 10135929"/>
              <a:gd name="connsiteX1-2603" fmla="*/ 1895195 w 10159874"/>
              <a:gd name="connsiteY1-2604" fmla="*/ 1973099 h 10135929"/>
              <a:gd name="connsiteX2-2605" fmla="*/ 5039165 w 10159874"/>
              <a:gd name="connsiteY2-2606" fmla="*/ 2 h 10135929"/>
              <a:gd name="connsiteX3-2607" fmla="*/ 8074417 w 10159874"/>
              <a:gd name="connsiteY3-2608" fmla="*/ 1787362 h 10135929"/>
              <a:gd name="connsiteX4-2609" fmla="*/ 10061209 w 10159874"/>
              <a:gd name="connsiteY4-2610" fmla="*/ 4321069 h 10135929"/>
              <a:gd name="connsiteX5-2611" fmla="*/ 9682369 w 10159874"/>
              <a:gd name="connsiteY5-2612" fmla="*/ 6642029 h 10135929"/>
              <a:gd name="connsiteX6-2613" fmla="*/ 8279896 w 10159874"/>
              <a:gd name="connsiteY6-2614" fmla="*/ 8139603 h 10135929"/>
              <a:gd name="connsiteX7-2615" fmla="*/ 5178562 w 10159874"/>
              <a:gd name="connsiteY7-2616" fmla="*/ 10131514 h 10135929"/>
              <a:gd name="connsiteX8-2617" fmla="*/ 1869069 w 10159874"/>
              <a:gd name="connsiteY8-2618" fmla="*/ 8133667 h 10135929"/>
              <a:gd name="connsiteX9-2619" fmla="*/ 390 w 10159874"/>
              <a:gd name="connsiteY9-2620" fmla="*/ 5015162 h 10135929"/>
              <a:gd name="connsiteX0-2621" fmla="*/ 390 w 10159874"/>
              <a:gd name="connsiteY0-2622" fmla="*/ 5015162 h 10135929"/>
              <a:gd name="connsiteX1-2623" fmla="*/ 1895195 w 10159874"/>
              <a:gd name="connsiteY1-2624" fmla="*/ 1973099 h 10135929"/>
              <a:gd name="connsiteX2-2625" fmla="*/ 5039165 w 10159874"/>
              <a:gd name="connsiteY2-2626" fmla="*/ 2 h 10135929"/>
              <a:gd name="connsiteX3-2627" fmla="*/ 8074417 w 10159874"/>
              <a:gd name="connsiteY3-2628" fmla="*/ 1787362 h 10135929"/>
              <a:gd name="connsiteX4-2629" fmla="*/ 10061209 w 10159874"/>
              <a:gd name="connsiteY4-2630" fmla="*/ 4321069 h 10135929"/>
              <a:gd name="connsiteX5-2631" fmla="*/ 9682369 w 10159874"/>
              <a:gd name="connsiteY5-2632" fmla="*/ 6642029 h 10135929"/>
              <a:gd name="connsiteX6-2633" fmla="*/ 8279896 w 10159874"/>
              <a:gd name="connsiteY6-2634" fmla="*/ 8139603 h 10135929"/>
              <a:gd name="connsiteX7-2635" fmla="*/ 5178562 w 10159874"/>
              <a:gd name="connsiteY7-2636" fmla="*/ 10131514 h 10135929"/>
              <a:gd name="connsiteX8-2637" fmla="*/ 1869069 w 10159874"/>
              <a:gd name="connsiteY8-2638" fmla="*/ 8133667 h 10135929"/>
              <a:gd name="connsiteX9-2639" fmla="*/ 390 w 10159874"/>
              <a:gd name="connsiteY9-2640" fmla="*/ 5015162 h 10135929"/>
              <a:gd name="connsiteX0-2641" fmla="*/ 385 w 10159869"/>
              <a:gd name="connsiteY0-2642" fmla="*/ 5015162 h 10136006"/>
              <a:gd name="connsiteX1-2643" fmla="*/ 1895190 w 10159869"/>
              <a:gd name="connsiteY1-2644" fmla="*/ 1973099 h 10136006"/>
              <a:gd name="connsiteX2-2645" fmla="*/ 5039160 w 10159869"/>
              <a:gd name="connsiteY2-2646" fmla="*/ 2 h 10136006"/>
              <a:gd name="connsiteX3-2647" fmla="*/ 8074412 w 10159869"/>
              <a:gd name="connsiteY3-2648" fmla="*/ 1787362 h 10136006"/>
              <a:gd name="connsiteX4-2649" fmla="*/ 10061204 w 10159869"/>
              <a:gd name="connsiteY4-2650" fmla="*/ 4321069 h 10136006"/>
              <a:gd name="connsiteX5-2651" fmla="*/ 9682364 w 10159869"/>
              <a:gd name="connsiteY5-2652" fmla="*/ 6642029 h 10136006"/>
              <a:gd name="connsiteX6-2653" fmla="*/ 8279891 w 10159869"/>
              <a:gd name="connsiteY6-2654" fmla="*/ 8139603 h 10136006"/>
              <a:gd name="connsiteX7-2655" fmla="*/ 5178557 w 10159869"/>
              <a:gd name="connsiteY7-2656" fmla="*/ 10131514 h 10136006"/>
              <a:gd name="connsiteX8-2657" fmla="*/ 1869064 w 10159869"/>
              <a:gd name="connsiteY8-2658" fmla="*/ 8133667 h 10136006"/>
              <a:gd name="connsiteX9-2659" fmla="*/ 385 w 10159869"/>
              <a:gd name="connsiteY9-2660" fmla="*/ 5015162 h 10136006"/>
              <a:gd name="connsiteX0-2661" fmla="*/ 385 w 10159869"/>
              <a:gd name="connsiteY0-2662" fmla="*/ 5015162 h 10135891"/>
              <a:gd name="connsiteX1-2663" fmla="*/ 1895190 w 10159869"/>
              <a:gd name="connsiteY1-2664" fmla="*/ 1973099 h 10135891"/>
              <a:gd name="connsiteX2-2665" fmla="*/ 5039160 w 10159869"/>
              <a:gd name="connsiteY2-2666" fmla="*/ 2 h 10135891"/>
              <a:gd name="connsiteX3-2667" fmla="*/ 8074412 w 10159869"/>
              <a:gd name="connsiteY3-2668" fmla="*/ 1787362 h 10135891"/>
              <a:gd name="connsiteX4-2669" fmla="*/ 10061204 w 10159869"/>
              <a:gd name="connsiteY4-2670" fmla="*/ 4321069 h 10135891"/>
              <a:gd name="connsiteX5-2671" fmla="*/ 9682364 w 10159869"/>
              <a:gd name="connsiteY5-2672" fmla="*/ 6642029 h 10135891"/>
              <a:gd name="connsiteX6-2673" fmla="*/ 8279891 w 10159869"/>
              <a:gd name="connsiteY6-2674" fmla="*/ 8139603 h 10135891"/>
              <a:gd name="connsiteX7-2675" fmla="*/ 5178557 w 10159869"/>
              <a:gd name="connsiteY7-2676" fmla="*/ 10131514 h 10135891"/>
              <a:gd name="connsiteX8-2677" fmla="*/ 1869064 w 10159869"/>
              <a:gd name="connsiteY8-2678" fmla="*/ 8133667 h 10135891"/>
              <a:gd name="connsiteX9-2679" fmla="*/ 385 w 10159869"/>
              <a:gd name="connsiteY9-2680" fmla="*/ 5015162 h 101358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41" y="connsiteY5-142"/>
              </a:cxn>
              <a:cxn ang="0">
                <a:pos x="connsiteX6-167" y="connsiteY6-168"/>
              </a:cxn>
              <a:cxn ang="0">
                <a:pos x="connsiteX7-253" y="connsiteY7-254"/>
              </a:cxn>
              <a:cxn ang="0">
                <a:pos x="connsiteX8-431" y="connsiteY8-432"/>
              </a:cxn>
              <a:cxn ang="0">
                <a:pos x="connsiteX9-1171" y="connsiteY9-1172"/>
              </a:cxn>
            </a:cxnLst>
            <a:rect l="l" t="t" r="r" b="b"/>
            <a:pathLst>
              <a:path w="10159869" h="10135891">
                <a:moveTo>
                  <a:pt x="385" y="5015162"/>
                </a:moveTo>
                <a:cubicBezTo>
                  <a:pt x="22934" y="3497975"/>
                  <a:pt x="1088954" y="2837629"/>
                  <a:pt x="1895190" y="1973099"/>
                </a:cubicBezTo>
                <a:cubicBezTo>
                  <a:pt x="2822504" y="1130285"/>
                  <a:pt x="3502711" y="-1462"/>
                  <a:pt x="5039160" y="2"/>
                </a:cubicBezTo>
                <a:cubicBezTo>
                  <a:pt x="6575609" y="1466"/>
                  <a:pt x="7293162" y="1031871"/>
                  <a:pt x="8074412" y="1787362"/>
                </a:cubicBezTo>
                <a:cubicBezTo>
                  <a:pt x="8922400" y="2636651"/>
                  <a:pt x="9786001" y="3288795"/>
                  <a:pt x="10061204" y="4321069"/>
                </a:cubicBezTo>
                <a:cubicBezTo>
                  <a:pt x="10336407" y="5353343"/>
                  <a:pt x="9979249" y="6171180"/>
                  <a:pt x="9682364" y="6642029"/>
                </a:cubicBezTo>
                <a:cubicBezTo>
                  <a:pt x="9385479" y="7112878"/>
                  <a:pt x="8930578" y="7471689"/>
                  <a:pt x="8279891" y="8139603"/>
                </a:cubicBezTo>
                <a:cubicBezTo>
                  <a:pt x="7004670" y="9324142"/>
                  <a:pt x="6673468" y="10046470"/>
                  <a:pt x="5178557" y="10131514"/>
                </a:cubicBezTo>
                <a:cubicBezTo>
                  <a:pt x="3683646" y="10216558"/>
                  <a:pt x="2786820" y="9045090"/>
                  <a:pt x="1869064" y="8133667"/>
                </a:cubicBezTo>
                <a:cubicBezTo>
                  <a:pt x="951308" y="7222244"/>
                  <a:pt x="-22164" y="6532349"/>
                  <a:pt x="385" y="5015162"/>
                </a:cubicBez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 t="8264" b="736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811267" y="2538359"/>
            <a:ext cx="4569467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5400" b="1" spc="15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插入小标题</a:t>
            </a:r>
            <a:endParaRPr lang="zh-CN" altLang="en-US" sz="5400" b="1" spc="1500" dirty="0">
              <a:solidFill>
                <a:srgbClr val="FF0000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5" name="Shape 290"/>
          <p:cNvSpPr/>
          <p:nvPr/>
        </p:nvSpPr>
        <p:spPr>
          <a:xfrm>
            <a:off x="3371127" y="3465597"/>
            <a:ext cx="5449746" cy="58221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algn="l">
              <a:lnSpc>
                <a:spcPct val="90000"/>
              </a:lnSpc>
              <a:defRPr sz="2400">
                <a:solidFill>
                  <a:srgbClr val="8DA6C0"/>
                </a:solidFill>
                <a:latin typeface="+mj-lt"/>
                <a:ea typeface="+mj-ea"/>
                <a:cs typeface="+mj-cs"/>
                <a:sym typeface="Open San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200" spc="600" dirty="0">
                <a:solidFill>
                  <a:schemeClr val="bg1">
                    <a:lumMod val="8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Segoe UI Light" panose="020B0502040204020203" pitchFamily="34" charset="0"/>
              </a:rPr>
              <a:t>在这里添加相关的文字描述，可以从您的文案中复制需要的内容到这里，</a:t>
            </a:r>
            <a:endParaRPr sz="1200" spc="600" dirty="0">
              <a:solidFill>
                <a:schemeClr val="bg1">
                  <a:lumMod val="8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sp>
        <p:nvSpPr>
          <p:cNvPr id="5" name="圆角右箭头 3"/>
          <p:cNvSpPr/>
          <p:nvPr/>
        </p:nvSpPr>
        <p:spPr>
          <a:xfrm rot="5400000" flipH="1">
            <a:off x="2505860" y="-766868"/>
            <a:ext cx="2228850" cy="7240570"/>
          </a:xfrm>
          <a:prstGeom prst="bentArrow">
            <a:avLst>
              <a:gd name="adj1" fmla="val 25000"/>
              <a:gd name="adj2" fmla="val 25000"/>
              <a:gd name="adj3" fmla="val 37671"/>
              <a:gd name="adj4" fmla="val 6232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圆角右箭头 4"/>
          <p:cNvSpPr/>
          <p:nvPr/>
        </p:nvSpPr>
        <p:spPr>
          <a:xfrm rot="5400000" flipV="1">
            <a:off x="7457290" y="1461982"/>
            <a:ext cx="2228850" cy="7240570"/>
          </a:xfrm>
          <a:prstGeom prst="bentArrow">
            <a:avLst>
              <a:gd name="adj1" fmla="val 25000"/>
              <a:gd name="adj2" fmla="val 25000"/>
              <a:gd name="adj3" fmla="val 37671"/>
              <a:gd name="adj4" fmla="val 6232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622691" y="4229856"/>
            <a:ext cx="2736315" cy="568274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985391" y="3112256"/>
            <a:ext cx="2736315" cy="568274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610797" y="2157578"/>
            <a:ext cx="2281897" cy="817729"/>
            <a:chOff x="8051941" y="2110814"/>
            <a:chExt cx="2271322" cy="814308"/>
          </a:xfrm>
        </p:grpSpPr>
        <p:sp>
          <p:nvSpPr>
            <p:cNvPr id="13" name="文本框 12"/>
            <p:cNvSpPr txBox="1"/>
            <p:nvPr/>
          </p:nvSpPr>
          <p:spPr>
            <a:xfrm flipH="1">
              <a:off x="8051941" y="2110814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l"/>
              <a:r>
                <a:rPr lang="en-US" altLang="zh-CN" dirty="0"/>
                <a:t>INFOGRAPHIC</a:t>
              </a:r>
              <a:endParaRPr lang="en-US" altLang="zh-CN" dirty="0"/>
            </a:p>
          </p:txBody>
        </p:sp>
        <p:sp>
          <p:nvSpPr>
            <p:cNvPr id="14" name="矩形 13"/>
            <p:cNvSpPr/>
            <p:nvPr/>
          </p:nvSpPr>
          <p:spPr>
            <a:xfrm flipH="1">
              <a:off x="8051941" y="2374843"/>
              <a:ext cx="2271322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用户可以在投影仪或者计算机上进行演示，也可以将</a:t>
              </a:r>
              <a:endParaRPr lang="zh-CN" altLang="en-US" sz="1200" spc="8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272104" y="2157578"/>
            <a:ext cx="2281897" cy="817729"/>
            <a:chOff x="8051941" y="2110814"/>
            <a:chExt cx="2271322" cy="814308"/>
          </a:xfrm>
        </p:grpSpPr>
        <p:sp>
          <p:nvSpPr>
            <p:cNvPr id="16" name="文本框 15"/>
            <p:cNvSpPr txBox="1"/>
            <p:nvPr/>
          </p:nvSpPr>
          <p:spPr>
            <a:xfrm flipH="1">
              <a:off x="8051941" y="2110814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l"/>
              <a:r>
                <a:rPr lang="en-US" altLang="zh-CN" dirty="0"/>
                <a:t>INFOGRAPHIC</a:t>
              </a:r>
              <a:endParaRPr lang="en-US" altLang="zh-CN" dirty="0"/>
            </a:p>
          </p:txBody>
        </p:sp>
        <p:sp>
          <p:nvSpPr>
            <p:cNvPr id="17" name="矩形 16"/>
            <p:cNvSpPr/>
            <p:nvPr/>
          </p:nvSpPr>
          <p:spPr>
            <a:xfrm flipH="1">
              <a:off x="8051941" y="2374843"/>
              <a:ext cx="2271322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用户可以在投影仪或者计算机上进行演示，也可以将</a:t>
              </a:r>
              <a:endParaRPr lang="zh-CN" altLang="en-US" sz="1200" spc="8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521250" y="3540603"/>
            <a:ext cx="2955172" cy="279854"/>
            <a:chOff x="1234721" y="3511730"/>
            <a:chExt cx="2955172" cy="279854"/>
          </a:xfrm>
        </p:grpSpPr>
        <p:sp>
          <p:nvSpPr>
            <p:cNvPr id="19" name="椭圆 18"/>
            <p:cNvSpPr/>
            <p:nvPr/>
          </p:nvSpPr>
          <p:spPr>
            <a:xfrm>
              <a:off x="1234721" y="3511730"/>
              <a:ext cx="279854" cy="2798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3910039" y="3511730"/>
              <a:ext cx="279854" cy="2798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875962" y="4089929"/>
            <a:ext cx="2955172" cy="279854"/>
            <a:chOff x="1234721" y="3511730"/>
            <a:chExt cx="2955172" cy="279854"/>
          </a:xfrm>
        </p:grpSpPr>
        <p:sp>
          <p:nvSpPr>
            <p:cNvPr id="22" name="椭圆 21"/>
            <p:cNvSpPr/>
            <p:nvPr/>
          </p:nvSpPr>
          <p:spPr>
            <a:xfrm>
              <a:off x="1234721" y="3511730"/>
              <a:ext cx="279854" cy="2798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3910039" y="3511730"/>
              <a:ext cx="279854" cy="2798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199171" y="4808108"/>
            <a:ext cx="2281897" cy="817729"/>
            <a:chOff x="8051941" y="2110814"/>
            <a:chExt cx="2271322" cy="814308"/>
          </a:xfrm>
        </p:grpSpPr>
        <p:sp>
          <p:nvSpPr>
            <p:cNvPr id="25" name="文本框 24"/>
            <p:cNvSpPr txBox="1"/>
            <p:nvPr/>
          </p:nvSpPr>
          <p:spPr>
            <a:xfrm flipH="1">
              <a:off x="8051941" y="2110814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l"/>
              <a:r>
                <a:rPr lang="en-US" altLang="zh-CN" dirty="0"/>
                <a:t>INFOGRAPHIC</a:t>
              </a:r>
              <a:endParaRPr lang="en-US" altLang="zh-CN" dirty="0"/>
            </a:p>
          </p:txBody>
        </p:sp>
        <p:sp>
          <p:nvSpPr>
            <p:cNvPr id="26" name="矩形 25"/>
            <p:cNvSpPr/>
            <p:nvPr/>
          </p:nvSpPr>
          <p:spPr>
            <a:xfrm flipH="1">
              <a:off x="8051941" y="2374843"/>
              <a:ext cx="2271322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用户可以在投影仪或者计算机上进行演示，也可以将</a:t>
              </a:r>
              <a:endParaRPr lang="zh-CN" altLang="en-US" sz="1200" spc="8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860478" y="4808108"/>
            <a:ext cx="2281897" cy="817729"/>
            <a:chOff x="8051941" y="2110814"/>
            <a:chExt cx="2271322" cy="814308"/>
          </a:xfrm>
        </p:grpSpPr>
        <p:sp>
          <p:nvSpPr>
            <p:cNvPr id="28" name="文本框 27"/>
            <p:cNvSpPr txBox="1"/>
            <p:nvPr/>
          </p:nvSpPr>
          <p:spPr>
            <a:xfrm flipH="1">
              <a:off x="8051941" y="2110814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l"/>
              <a:r>
                <a:rPr lang="en-US" altLang="zh-CN" dirty="0"/>
                <a:t>INFOGRAPHIC</a:t>
              </a:r>
              <a:endParaRPr lang="en-US" altLang="zh-CN" dirty="0"/>
            </a:p>
          </p:txBody>
        </p:sp>
        <p:sp>
          <p:nvSpPr>
            <p:cNvPr id="29" name="矩形 28"/>
            <p:cNvSpPr/>
            <p:nvPr/>
          </p:nvSpPr>
          <p:spPr>
            <a:xfrm flipH="1">
              <a:off x="8051941" y="2374843"/>
              <a:ext cx="2271322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用户可以在投影仪或者计算机上进行演示，也可以将</a:t>
              </a:r>
              <a:endParaRPr lang="zh-CN" altLang="en-US" sz="1200" spc="8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2485027" y="4283160"/>
            <a:ext cx="1621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8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2000" b="1" dirty="0"/>
              <a:t>我们的收益</a:t>
            </a:r>
            <a:endParaRPr lang="zh-CN" altLang="en-US" sz="2000" b="1" dirty="0"/>
          </a:p>
        </p:txBody>
      </p:sp>
      <p:sp>
        <p:nvSpPr>
          <p:cNvPr id="31" name="文本框 30"/>
          <p:cNvSpPr txBox="1"/>
          <p:nvPr/>
        </p:nvSpPr>
        <p:spPr>
          <a:xfrm>
            <a:off x="8864690" y="3165560"/>
            <a:ext cx="1621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8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2000" b="1" dirty="0"/>
              <a:t>我们的损失</a:t>
            </a:r>
            <a:endParaRPr lang="zh-CN" altLang="en-US" sz="2000" b="1" dirty="0"/>
          </a:p>
        </p:txBody>
      </p:sp>
      <p:grpSp>
        <p:nvGrpSpPr>
          <p:cNvPr id="32" name="组合 31"/>
          <p:cNvGrpSpPr/>
          <p:nvPr/>
        </p:nvGrpSpPr>
        <p:grpSpPr>
          <a:xfrm>
            <a:off x="2048829" y="4359409"/>
            <a:ext cx="359620" cy="298543"/>
            <a:chOff x="3132963" y="3140191"/>
            <a:chExt cx="645573" cy="53593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3" name="Freeform 226"/>
            <p:cNvSpPr/>
            <p:nvPr/>
          </p:nvSpPr>
          <p:spPr bwMode="auto">
            <a:xfrm>
              <a:off x="3421629" y="3217854"/>
              <a:ext cx="356907" cy="392027"/>
            </a:xfrm>
            <a:custGeom>
              <a:avLst/>
              <a:gdLst>
                <a:gd name="T0" fmla="*/ 0 w 529"/>
                <a:gd name="T1" fmla="*/ 0 h 581"/>
                <a:gd name="T2" fmla="*/ 2 w 529"/>
                <a:gd name="T3" fmla="*/ 11 h 581"/>
                <a:gd name="T4" fmla="*/ 25 w 529"/>
                <a:gd name="T5" fmla="*/ 56 h 581"/>
                <a:gd name="T6" fmla="*/ 473 w 529"/>
                <a:gd name="T7" fmla="*/ 56 h 581"/>
                <a:gd name="T8" fmla="*/ 473 w 529"/>
                <a:gd name="T9" fmla="*/ 525 h 581"/>
                <a:gd name="T10" fmla="*/ 127 w 529"/>
                <a:gd name="T11" fmla="*/ 525 h 581"/>
                <a:gd name="T12" fmla="*/ 127 w 529"/>
                <a:gd name="T13" fmla="*/ 581 h 581"/>
                <a:gd name="T14" fmla="*/ 529 w 529"/>
                <a:gd name="T15" fmla="*/ 581 h 581"/>
                <a:gd name="T16" fmla="*/ 529 w 529"/>
                <a:gd name="T17" fmla="*/ 0 h 581"/>
                <a:gd name="T18" fmla="*/ 0 w 529"/>
                <a:gd name="T1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9" h="581">
                  <a:moveTo>
                    <a:pt x="0" y="0"/>
                  </a:moveTo>
                  <a:cubicBezTo>
                    <a:pt x="1" y="4"/>
                    <a:pt x="2" y="7"/>
                    <a:pt x="2" y="11"/>
                  </a:cubicBezTo>
                  <a:cubicBezTo>
                    <a:pt x="14" y="22"/>
                    <a:pt x="22" y="38"/>
                    <a:pt x="25" y="56"/>
                  </a:cubicBezTo>
                  <a:cubicBezTo>
                    <a:pt x="473" y="56"/>
                    <a:pt x="473" y="56"/>
                    <a:pt x="473" y="56"/>
                  </a:cubicBezTo>
                  <a:cubicBezTo>
                    <a:pt x="473" y="525"/>
                    <a:pt x="473" y="525"/>
                    <a:pt x="473" y="525"/>
                  </a:cubicBezTo>
                  <a:cubicBezTo>
                    <a:pt x="127" y="525"/>
                    <a:pt x="127" y="525"/>
                    <a:pt x="127" y="525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529" y="581"/>
                    <a:pt x="529" y="581"/>
                    <a:pt x="529" y="581"/>
                  </a:cubicBezTo>
                  <a:cubicBezTo>
                    <a:pt x="529" y="0"/>
                    <a:pt x="529" y="0"/>
                    <a:pt x="5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227"/>
            <p:cNvSpPr/>
            <p:nvPr/>
          </p:nvSpPr>
          <p:spPr bwMode="auto">
            <a:xfrm>
              <a:off x="3198348" y="3140191"/>
              <a:ext cx="224709" cy="247551"/>
            </a:xfrm>
            <a:custGeom>
              <a:avLst/>
              <a:gdLst>
                <a:gd name="T0" fmla="*/ 45 w 333"/>
                <a:gd name="T1" fmla="*/ 243 h 367"/>
                <a:gd name="T2" fmla="*/ 170 w 333"/>
                <a:gd name="T3" fmla="*/ 367 h 367"/>
                <a:gd name="T4" fmla="*/ 289 w 333"/>
                <a:gd name="T5" fmla="*/ 243 h 367"/>
                <a:gd name="T6" fmla="*/ 326 w 333"/>
                <a:gd name="T7" fmla="*/ 203 h 367"/>
                <a:gd name="T8" fmla="*/ 306 w 333"/>
                <a:gd name="T9" fmla="*/ 142 h 367"/>
                <a:gd name="T10" fmla="*/ 166 w 333"/>
                <a:gd name="T11" fmla="*/ 0 h 367"/>
                <a:gd name="T12" fmla="*/ 26 w 333"/>
                <a:gd name="T13" fmla="*/ 142 h 367"/>
                <a:gd name="T14" fmla="*/ 7 w 333"/>
                <a:gd name="T15" fmla="*/ 203 h 367"/>
                <a:gd name="T16" fmla="*/ 45 w 333"/>
                <a:gd name="T17" fmla="*/ 243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3" h="367">
                  <a:moveTo>
                    <a:pt x="45" y="243"/>
                  </a:moveTo>
                  <a:cubicBezTo>
                    <a:pt x="71" y="308"/>
                    <a:pt x="118" y="367"/>
                    <a:pt x="170" y="367"/>
                  </a:cubicBezTo>
                  <a:cubicBezTo>
                    <a:pt x="222" y="367"/>
                    <a:pt x="266" y="308"/>
                    <a:pt x="289" y="243"/>
                  </a:cubicBezTo>
                  <a:cubicBezTo>
                    <a:pt x="305" y="242"/>
                    <a:pt x="320" y="226"/>
                    <a:pt x="326" y="203"/>
                  </a:cubicBezTo>
                  <a:cubicBezTo>
                    <a:pt x="333" y="176"/>
                    <a:pt x="324" y="149"/>
                    <a:pt x="306" y="142"/>
                  </a:cubicBezTo>
                  <a:cubicBezTo>
                    <a:pt x="302" y="63"/>
                    <a:pt x="241" y="0"/>
                    <a:pt x="166" y="0"/>
                  </a:cubicBezTo>
                  <a:cubicBezTo>
                    <a:pt x="92" y="0"/>
                    <a:pt x="31" y="63"/>
                    <a:pt x="26" y="142"/>
                  </a:cubicBezTo>
                  <a:cubicBezTo>
                    <a:pt x="9" y="149"/>
                    <a:pt x="0" y="176"/>
                    <a:pt x="7" y="203"/>
                  </a:cubicBezTo>
                  <a:cubicBezTo>
                    <a:pt x="13" y="227"/>
                    <a:pt x="29" y="243"/>
                    <a:pt x="45" y="2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228"/>
            <p:cNvSpPr/>
            <p:nvPr/>
          </p:nvSpPr>
          <p:spPr bwMode="auto">
            <a:xfrm>
              <a:off x="3481875" y="3306367"/>
              <a:ext cx="233275" cy="180738"/>
            </a:xfrm>
            <a:custGeom>
              <a:avLst/>
              <a:gdLst>
                <a:gd name="T0" fmla="*/ 41 w 346"/>
                <a:gd name="T1" fmla="*/ 111 h 268"/>
                <a:gd name="T2" fmla="*/ 0 w 346"/>
                <a:gd name="T3" fmla="*/ 151 h 268"/>
                <a:gd name="T4" fmla="*/ 90 w 346"/>
                <a:gd name="T5" fmla="*/ 268 h 268"/>
                <a:gd name="T6" fmla="*/ 254 w 346"/>
                <a:gd name="T7" fmla="*/ 125 h 268"/>
                <a:gd name="T8" fmla="*/ 284 w 346"/>
                <a:gd name="T9" fmla="*/ 158 h 268"/>
                <a:gd name="T10" fmla="*/ 346 w 346"/>
                <a:gd name="T11" fmla="*/ 0 h 268"/>
                <a:gd name="T12" fmla="*/ 184 w 346"/>
                <a:gd name="T13" fmla="*/ 50 h 268"/>
                <a:gd name="T14" fmla="*/ 218 w 346"/>
                <a:gd name="T15" fmla="*/ 87 h 268"/>
                <a:gd name="T16" fmla="*/ 99 w 346"/>
                <a:gd name="T17" fmla="*/ 190 h 268"/>
                <a:gd name="T18" fmla="*/ 41 w 346"/>
                <a:gd name="T19" fmla="*/ 111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6" h="268">
                  <a:moveTo>
                    <a:pt x="41" y="111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12" y="165"/>
                    <a:pt x="90" y="268"/>
                    <a:pt x="90" y="268"/>
                  </a:cubicBezTo>
                  <a:cubicBezTo>
                    <a:pt x="254" y="125"/>
                    <a:pt x="254" y="125"/>
                    <a:pt x="254" y="125"/>
                  </a:cubicBezTo>
                  <a:cubicBezTo>
                    <a:pt x="284" y="158"/>
                    <a:pt x="284" y="158"/>
                    <a:pt x="284" y="158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218" y="87"/>
                    <a:pt x="218" y="87"/>
                    <a:pt x="218" y="87"/>
                  </a:cubicBezTo>
                  <a:cubicBezTo>
                    <a:pt x="99" y="190"/>
                    <a:pt x="99" y="190"/>
                    <a:pt x="99" y="190"/>
                  </a:cubicBezTo>
                  <a:lnTo>
                    <a:pt x="4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229"/>
            <p:cNvSpPr/>
            <p:nvPr/>
          </p:nvSpPr>
          <p:spPr bwMode="auto">
            <a:xfrm>
              <a:off x="3132963" y="3377178"/>
              <a:ext cx="355480" cy="298946"/>
            </a:xfrm>
            <a:custGeom>
              <a:avLst/>
              <a:gdLst>
                <a:gd name="T0" fmla="*/ 407 w 527"/>
                <a:gd name="T1" fmla="*/ 0 h 443"/>
                <a:gd name="T2" fmla="*/ 294 w 527"/>
                <a:gd name="T3" fmla="*/ 190 h 443"/>
                <a:gd name="T4" fmla="*/ 280 w 527"/>
                <a:gd name="T5" fmla="*/ 105 h 443"/>
                <a:gd name="T6" fmla="*/ 295 w 527"/>
                <a:gd name="T7" fmla="*/ 77 h 443"/>
                <a:gd name="T8" fmla="*/ 263 w 527"/>
                <a:gd name="T9" fmla="*/ 44 h 443"/>
                <a:gd name="T10" fmla="*/ 230 w 527"/>
                <a:gd name="T11" fmla="*/ 77 h 443"/>
                <a:gd name="T12" fmla="*/ 246 w 527"/>
                <a:gd name="T13" fmla="*/ 105 h 443"/>
                <a:gd name="T14" fmla="*/ 232 w 527"/>
                <a:gd name="T15" fmla="*/ 189 h 443"/>
                <a:gd name="T16" fmla="*/ 120 w 527"/>
                <a:gd name="T17" fmla="*/ 0 h 443"/>
                <a:gd name="T18" fmla="*/ 2 w 527"/>
                <a:gd name="T19" fmla="*/ 125 h 443"/>
                <a:gd name="T20" fmla="*/ 0 w 527"/>
                <a:gd name="T21" fmla="*/ 125 h 443"/>
                <a:gd name="T22" fmla="*/ 0 w 527"/>
                <a:gd name="T23" fmla="*/ 402 h 443"/>
                <a:gd name="T24" fmla="*/ 1 w 527"/>
                <a:gd name="T25" fmla="*/ 402 h 443"/>
                <a:gd name="T26" fmla="*/ 263 w 527"/>
                <a:gd name="T27" fmla="*/ 443 h 443"/>
                <a:gd name="T28" fmla="*/ 526 w 527"/>
                <a:gd name="T29" fmla="*/ 402 h 443"/>
                <a:gd name="T30" fmla="*/ 527 w 527"/>
                <a:gd name="T31" fmla="*/ 402 h 443"/>
                <a:gd name="T32" fmla="*/ 527 w 527"/>
                <a:gd name="T33" fmla="*/ 125 h 443"/>
                <a:gd name="T34" fmla="*/ 525 w 527"/>
                <a:gd name="T35" fmla="*/ 125 h 443"/>
                <a:gd name="T36" fmla="*/ 407 w 527"/>
                <a:gd name="T37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7" h="443">
                  <a:moveTo>
                    <a:pt x="407" y="0"/>
                  </a:moveTo>
                  <a:cubicBezTo>
                    <a:pt x="294" y="190"/>
                    <a:pt x="294" y="190"/>
                    <a:pt x="294" y="190"/>
                  </a:cubicBezTo>
                  <a:cubicBezTo>
                    <a:pt x="280" y="105"/>
                    <a:pt x="280" y="105"/>
                    <a:pt x="280" y="105"/>
                  </a:cubicBezTo>
                  <a:cubicBezTo>
                    <a:pt x="289" y="99"/>
                    <a:pt x="295" y="89"/>
                    <a:pt x="295" y="77"/>
                  </a:cubicBezTo>
                  <a:cubicBezTo>
                    <a:pt x="295" y="59"/>
                    <a:pt x="281" y="44"/>
                    <a:pt x="263" y="44"/>
                  </a:cubicBezTo>
                  <a:cubicBezTo>
                    <a:pt x="245" y="44"/>
                    <a:pt x="230" y="59"/>
                    <a:pt x="230" y="77"/>
                  </a:cubicBezTo>
                  <a:cubicBezTo>
                    <a:pt x="230" y="89"/>
                    <a:pt x="237" y="99"/>
                    <a:pt x="246" y="105"/>
                  </a:cubicBezTo>
                  <a:cubicBezTo>
                    <a:pt x="232" y="189"/>
                    <a:pt x="232" y="189"/>
                    <a:pt x="232" y="189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56" y="27"/>
                    <a:pt x="12" y="72"/>
                    <a:pt x="2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1" y="402"/>
                    <a:pt x="1" y="402"/>
                    <a:pt x="1" y="402"/>
                  </a:cubicBezTo>
                  <a:cubicBezTo>
                    <a:pt x="14" y="425"/>
                    <a:pt x="126" y="443"/>
                    <a:pt x="263" y="443"/>
                  </a:cubicBezTo>
                  <a:cubicBezTo>
                    <a:pt x="401" y="443"/>
                    <a:pt x="513" y="425"/>
                    <a:pt x="526" y="402"/>
                  </a:cubicBezTo>
                  <a:cubicBezTo>
                    <a:pt x="527" y="402"/>
                    <a:pt x="527" y="402"/>
                    <a:pt x="527" y="402"/>
                  </a:cubicBezTo>
                  <a:cubicBezTo>
                    <a:pt x="527" y="125"/>
                    <a:pt x="527" y="125"/>
                    <a:pt x="527" y="125"/>
                  </a:cubicBezTo>
                  <a:cubicBezTo>
                    <a:pt x="525" y="125"/>
                    <a:pt x="525" y="125"/>
                    <a:pt x="525" y="125"/>
                  </a:cubicBezTo>
                  <a:cubicBezTo>
                    <a:pt x="515" y="72"/>
                    <a:pt x="471" y="27"/>
                    <a:pt x="40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230"/>
            <p:cNvSpPr/>
            <p:nvPr/>
          </p:nvSpPr>
          <p:spPr bwMode="auto">
            <a:xfrm>
              <a:off x="3598655" y="3487105"/>
              <a:ext cx="54536" cy="68241"/>
            </a:xfrm>
            <a:custGeom>
              <a:avLst/>
              <a:gdLst>
                <a:gd name="T0" fmla="*/ 0 w 81"/>
                <a:gd name="T1" fmla="*/ 0 h 101"/>
                <a:gd name="T2" fmla="*/ 0 w 81"/>
                <a:gd name="T3" fmla="*/ 55 h 101"/>
                <a:gd name="T4" fmla="*/ 40 w 81"/>
                <a:gd name="T5" fmla="*/ 101 h 101"/>
                <a:gd name="T6" fmla="*/ 81 w 81"/>
                <a:gd name="T7" fmla="*/ 56 h 101"/>
                <a:gd name="T8" fmla="*/ 81 w 81"/>
                <a:gd name="T9" fmla="*/ 0 h 101"/>
                <a:gd name="T10" fmla="*/ 59 w 81"/>
                <a:gd name="T11" fmla="*/ 0 h 101"/>
                <a:gd name="T12" fmla="*/ 59 w 81"/>
                <a:gd name="T13" fmla="*/ 57 h 101"/>
                <a:gd name="T14" fmla="*/ 40 w 81"/>
                <a:gd name="T15" fmla="*/ 83 h 101"/>
                <a:gd name="T16" fmla="*/ 22 w 81"/>
                <a:gd name="T17" fmla="*/ 57 h 101"/>
                <a:gd name="T18" fmla="*/ 22 w 81"/>
                <a:gd name="T19" fmla="*/ 0 h 101"/>
                <a:gd name="T20" fmla="*/ 0 w 81"/>
                <a:gd name="T2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" h="101">
                  <a:moveTo>
                    <a:pt x="0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87"/>
                    <a:pt x="15" y="101"/>
                    <a:pt x="40" y="101"/>
                  </a:cubicBezTo>
                  <a:cubicBezTo>
                    <a:pt x="65" y="101"/>
                    <a:pt x="81" y="86"/>
                    <a:pt x="81" y="56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9" y="75"/>
                    <a:pt x="52" y="83"/>
                    <a:pt x="40" y="83"/>
                  </a:cubicBezTo>
                  <a:cubicBezTo>
                    <a:pt x="29" y="83"/>
                    <a:pt x="22" y="74"/>
                    <a:pt x="22" y="57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231"/>
            <p:cNvSpPr>
              <a:spLocks noEditPoints="1"/>
            </p:cNvSpPr>
            <p:nvPr/>
          </p:nvSpPr>
          <p:spPr bwMode="auto">
            <a:xfrm>
              <a:off x="3666040" y="3486534"/>
              <a:ext cx="47968" cy="67384"/>
            </a:xfrm>
            <a:custGeom>
              <a:avLst/>
              <a:gdLst>
                <a:gd name="T0" fmla="*/ 31 w 71"/>
                <a:gd name="T1" fmla="*/ 0 h 100"/>
                <a:gd name="T2" fmla="*/ 0 w 71"/>
                <a:gd name="T3" fmla="*/ 2 h 100"/>
                <a:gd name="T4" fmla="*/ 0 w 71"/>
                <a:gd name="T5" fmla="*/ 100 h 100"/>
                <a:gd name="T6" fmla="*/ 23 w 71"/>
                <a:gd name="T7" fmla="*/ 100 h 100"/>
                <a:gd name="T8" fmla="*/ 23 w 71"/>
                <a:gd name="T9" fmla="*/ 65 h 100"/>
                <a:gd name="T10" fmla="*/ 30 w 71"/>
                <a:gd name="T11" fmla="*/ 65 h 100"/>
                <a:gd name="T12" fmla="*/ 62 w 71"/>
                <a:gd name="T13" fmla="*/ 55 h 100"/>
                <a:gd name="T14" fmla="*/ 71 w 71"/>
                <a:gd name="T15" fmla="*/ 31 h 100"/>
                <a:gd name="T16" fmla="*/ 61 w 71"/>
                <a:gd name="T17" fmla="*/ 8 h 100"/>
                <a:gd name="T18" fmla="*/ 31 w 71"/>
                <a:gd name="T19" fmla="*/ 0 h 100"/>
                <a:gd name="T20" fmla="*/ 30 w 71"/>
                <a:gd name="T21" fmla="*/ 48 h 100"/>
                <a:gd name="T22" fmla="*/ 23 w 71"/>
                <a:gd name="T23" fmla="*/ 47 h 100"/>
                <a:gd name="T24" fmla="*/ 23 w 71"/>
                <a:gd name="T25" fmla="*/ 18 h 100"/>
                <a:gd name="T26" fmla="*/ 32 w 71"/>
                <a:gd name="T27" fmla="*/ 17 h 100"/>
                <a:gd name="T28" fmla="*/ 49 w 71"/>
                <a:gd name="T29" fmla="*/ 32 h 100"/>
                <a:gd name="T30" fmla="*/ 30 w 71"/>
                <a:gd name="T31" fmla="*/ 4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100">
                  <a:moveTo>
                    <a:pt x="31" y="0"/>
                  </a:moveTo>
                  <a:cubicBezTo>
                    <a:pt x="17" y="0"/>
                    <a:pt x="7" y="1"/>
                    <a:pt x="0" y="2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23" y="100"/>
                    <a:pt x="23" y="100"/>
                    <a:pt x="23" y="100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25" y="65"/>
                    <a:pt x="27" y="65"/>
                    <a:pt x="30" y="65"/>
                  </a:cubicBezTo>
                  <a:cubicBezTo>
                    <a:pt x="43" y="65"/>
                    <a:pt x="55" y="62"/>
                    <a:pt x="62" y="55"/>
                  </a:cubicBezTo>
                  <a:cubicBezTo>
                    <a:pt x="68" y="49"/>
                    <a:pt x="71" y="41"/>
                    <a:pt x="71" y="31"/>
                  </a:cubicBezTo>
                  <a:cubicBezTo>
                    <a:pt x="71" y="22"/>
                    <a:pt x="67" y="13"/>
                    <a:pt x="61" y="8"/>
                  </a:cubicBezTo>
                  <a:cubicBezTo>
                    <a:pt x="54" y="3"/>
                    <a:pt x="44" y="0"/>
                    <a:pt x="31" y="0"/>
                  </a:cubicBezTo>
                  <a:close/>
                  <a:moveTo>
                    <a:pt x="30" y="48"/>
                  </a:moveTo>
                  <a:cubicBezTo>
                    <a:pt x="27" y="48"/>
                    <a:pt x="24" y="48"/>
                    <a:pt x="23" y="47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4" y="18"/>
                    <a:pt x="27" y="17"/>
                    <a:pt x="32" y="17"/>
                  </a:cubicBezTo>
                  <a:cubicBezTo>
                    <a:pt x="43" y="17"/>
                    <a:pt x="49" y="23"/>
                    <a:pt x="49" y="32"/>
                  </a:cubicBezTo>
                  <a:cubicBezTo>
                    <a:pt x="49" y="42"/>
                    <a:pt x="42" y="48"/>
                    <a:pt x="30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437627" y="3247200"/>
            <a:ext cx="359616" cy="298384"/>
            <a:chOff x="4458088" y="3128770"/>
            <a:chExt cx="645574" cy="535647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0" name="Freeform 234"/>
            <p:cNvSpPr>
              <a:spLocks noEditPoints="1"/>
            </p:cNvSpPr>
            <p:nvPr/>
          </p:nvSpPr>
          <p:spPr bwMode="auto">
            <a:xfrm>
              <a:off x="4833840" y="3282669"/>
              <a:ext cx="43971" cy="50538"/>
            </a:xfrm>
            <a:custGeom>
              <a:avLst/>
              <a:gdLst>
                <a:gd name="T0" fmla="*/ 65 w 65"/>
                <a:gd name="T1" fmla="*/ 36 h 75"/>
                <a:gd name="T2" fmla="*/ 53 w 65"/>
                <a:gd name="T3" fmla="*/ 8 h 75"/>
                <a:gd name="T4" fmla="*/ 23 w 65"/>
                <a:gd name="T5" fmla="*/ 0 h 75"/>
                <a:gd name="T6" fmla="*/ 0 w 65"/>
                <a:gd name="T7" fmla="*/ 2 h 75"/>
                <a:gd name="T8" fmla="*/ 0 w 65"/>
                <a:gd name="T9" fmla="*/ 74 h 75"/>
                <a:gd name="T10" fmla="*/ 19 w 65"/>
                <a:gd name="T11" fmla="*/ 75 h 75"/>
                <a:gd name="T12" fmla="*/ 53 w 65"/>
                <a:gd name="T13" fmla="*/ 66 h 75"/>
                <a:gd name="T14" fmla="*/ 65 w 65"/>
                <a:gd name="T15" fmla="*/ 36 h 75"/>
                <a:gd name="T16" fmla="*/ 23 w 65"/>
                <a:gd name="T17" fmla="*/ 62 h 75"/>
                <a:gd name="T18" fmla="*/ 17 w 65"/>
                <a:gd name="T19" fmla="*/ 62 h 75"/>
                <a:gd name="T20" fmla="*/ 17 w 65"/>
                <a:gd name="T21" fmla="*/ 14 h 75"/>
                <a:gd name="T22" fmla="*/ 24 w 65"/>
                <a:gd name="T23" fmla="*/ 13 h 75"/>
                <a:gd name="T24" fmla="*/ 48 w 65"/>
                <a:gd name="T25" fmla="*/ 37 h 75"/>
                <a:gd name="T26" fmla="*/ 23 w 65"/>
                <a:gd name="T27" fmla="*/ 6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75">
                  <a:moveTo>
                    <a:pt x="65" y="36"/>
                  </a:moveTo>
                  <a:cubicBezTo>
                    <a:pt x="65" y="23"/>
                    <a:pt x="61" y="14"/>
                    <a:pt x="53" y="8"/>
                  </a:cubicBezTo>
                  <a:cubicBezTo>
                    <a:pt x="46" y="3"/>
                    <a:pt x="37" y="0"/>
                    <a:pt x="23" y="0"/>
                  </a:cubicBezTo>
                  <a:cubicBezTo>
                    <a:pt x="14" y="0"/>
                    <a:pt x="6" y="1"/>
                    <a:pt x="0" y="2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4" y="75"/>
                    <a:pt x="11" y="75"/>
                    <a:pt x="19" y="75"/>
                  </a:cubicBezTo>
                  <a:cubicBezTo>
                    <a:pt x="34" y="75"/>
                    <a:pt x="46" y="72"/>
                    <a:pt x="53" y="66"/>
                  </a:cubicBezTo>
                  <a:cubicBezTo>
                    <a:pt x="60" y="60"/>
                    <a:pt x="65" y="50"/>
                    <a:pt x="65" y="36"/>
                  </a:cubicBezTo>
                  <a:close/>
                  <a:moveTo>
                    <a:pt x="23" y="62"/>
                  </a:moveTo>
                  <a:cubicBezTo>
                    <a:pt x="21" y="62"/>
                    <a:pt x="18" y="62"/>
                    <a:pt x="17" y="62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3"/>
                    <a:pt x="21" y="13"/>
                    <a:pt x="24" y="13"/>
                  </a:cubicBezTo>
                  <a:cubicBezTo>
                    <a:pt x="39" y="13"/>
                    <a:pt x="48" y="21"/>
                    <a:pt x="48" y="37"/>
                  </a:cubicBezTo>
                  <a:cubicBezTo>
                    <a:pt x="48" y="54"/>
                    <a:pt x="38" y="63"/>
                    <a:pt x="23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reeform 235"/>
            <p:cNvSpPr>
              <a:spLocks noEditPoints="1"/>
            </p:cNvSpPr>
            <p:nvPr/>
          </p:nvSpPr>
          <p:spPr bwMode="auto">
            <a:xfrm>
              <a:off x="4883236" y="3282669"/>
              <a:ext cx="47683" cy="51109"/>
            </a:xfrm>
            <a:custGeom>
              <a:avLst/>
              <a:gdLst>
                <a:gd name="T0" fmla="*/ 71 w 71"/>
                <a:gd name="T1" fmla="*/ 37 h 76"/>
                <a:gd name="T2" fmla="*/ 36 w 71"/>
                <a:gd name="T3" fmla="*/ 0 h 76"/>
                <a:gd name="T4" fmla="*/ 0 w 71"/>
                <a:gd name="T5" fmla="*/ 38 h 76"/>
                <a:gd name="T6" fmla="*/ 35 w 71"/>
                <a:gd name="T7" fmla="*/ 76 h 76"/>
                <a:gd name="T8" fmla="*/ 71 w 71"/>
                <a:gd name="T9" fmla="*/ 37 h 76"/>
                <a:gd name="T10" fmla="*/ 18 w 71"/>
                <a:gd name="T11" fmla="*/ 38 h 76"/>
                <a:gd name="T12" fmla="*/ 36 w 71"/>
                <a:gd name="T13" fmla="*/ 13 h 76"/>
                <a:gd name="T14" fmla="*/ 53 w 71"/>
                <a:gd name="T15" fmla="*/ 38 h 76"/>
                <a:gd name="T16" fmla="*/ 36 w 71"/>
                <a:gd name="T17" fmla="*/ 63 h 76"/>
                <a:gd name="T18" fmla="*/ 18 w 71"/>
                <a:gd name="T1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76">
                  <a:moveTo>
                    <a:pt x="71" y="37"/>
                  </a:moveTo>
                  <a:cubicBezTo>
                    <a:pt x="71" y="17"/>
                    <a:pt x="59" y="0"/>
                    <a:pt x="36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59"/>
                    <a:pt x="13" y="76"/>
                    <a:pt x="35" y="76"/>
                  </a:cubicBezTo>
                  <a:cubicBezTo>
                    <a:pt x="56" y="76"/>
                    <a:pt x="71" y="61"/>
                    <a:pt x="71" y="37"/>
                  </a:cubicBezTo>
                  <a:close/>
                  <a:moveTo>
                    <a:pt x="18" y="38"/>
                  </a:moveTo>
                  <a:cubicBezTo>
                    <a:pt x="18" y="24"/>
                    <a:pt x="24" y="13"/>
                    <a:pt x="36" y="13"/>
                  </a:cubicBezTo>
                  <a:cubicBezTo>
                    <a:pt x="47" y="13"/>
                    <a:pt x="53" y="24"/>
                    <a:pt x="53" y="38"/>
                  </a:cubicBezTo>
                  <a:cubicBezTo>
                    <a:pt x="53" y="52"/>
                    <a:pt x="47" y="63"/>
                    <a:pt x="36" y="63"/>
                  </a:cubicBezTo>
                  <a:cubicBezTo>
                    <a:pt x="24" y="63"/>
                    <a:pt x="18" y="52"/>
                    <a:pt x="18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Freeform 236"/>
            <p:cNvSpPr/>
            <p:nvPr/>
          </p:nvSpPr>
          <p:spPr bwMode="auto">
            <a:xfrm>
              <a:off x="4934345" y="3283240"/>
              <a:ext cx="63387" cy="49967"/>
            </a:xfrm>
            <a:custGeom>
              <a:avLst/>
              <a:gdLst>
                <a:gd name="T0" fmla="*/ 42 w 94"/>
                <a:gd name="T1" fmla="*/ 42 h 74"/>
                <a:gd name="T2" fmla="*/ 47 w 94"/>
                <a:gd name="T3" fmla="*/ 19 h 74"/>
                <a:gd name="T4" fmla="*/ 47 w 94"/>
                <a:gd name="T5" fmla="*/ 19 h 74"/>
                <a:gd name="T6" fmla="*/ 50 w 94"/>
                <a:gd name="T7" fmla="*/ 42 h 74"/>
                <a:gd name="T8" fmla="*/ 57 w 94"/>
                <a:gd name="T9" fmla="*/ 74 h 74"/>
                <a:gd name="T10" fmla="*/ 75 w 94"/>
                <a:gd name="T11" fmla="*/ 74 h 74"/>
                <a:gd name="T12" fmla="*/ 94 w 94"/>
                <a:gd name="T13" fmla="*/ 0 h 74"/>
                <a:gd name="T14" fmla="*/ 77 w 94"/>
                <a:gd name="T15" fmla="*/ 0 h 74"/>
                <a:gd name="T16" fmla="*/ 71 w 94"/>
                <a:gd name="T17" fmla="*/ 30 h 74"/>
                <a:gd name="T18" fmla="*/ 66 w 94"/>
                <a:gd name="T19" fmla="*/ 56 h 74"/>
                <a:gd name="T20" fmla="*/ 66 w 94"/>
                <a:gd name="T21" fmla="*/ 56 h 74"/>
                <a:gd name="T22" fmla="*/ 62 w 94"/>
                <a:gd name="T23" fmla="*/ 31 h 74"/>
                <a:gd name="T24" fmla="*/ 56 w 94"/>
                <a:gd name="T25" fmla="*/ 0 h 74"/>
                <a:gd name="T26" fmla="*/ 39 w 94"/>
                <a:gd name="T27" fmla="*/ 0 h 74"/>
                <a:gd name="T28" fmla="*/ 32 w 94"/>
                <a:gd name="T29" fmla="*/ 30 h 74"/>
                <a:gd name="T30" fmla="*/ 28 w 94"/>
                <a:gd name="T31" fmla="*/ 56 h 74"/>
                <a:gd name="T32" fmla="*/ 27 w 94"/>
                <a:gd name="T33" fmla="*/ 56 h 74"/>
                <a:gd name="T34" fmla="*/ 23 w 94"/>
                <a:gd name="T35" fmla="*/ 30 h 74"/>
                <a:gd name="T36" fmla="*/ 17 w 94"/>
                <a:gd name="T37" fmla="*/ 0 h 74"/>
                <a:gd name="T38" fmla="*/ 0 w 94"/>
                <a:gd name="T39" fmla="*/ 0 h 74"/>
                <a:gd name="T40" fmla="*/ 17 w 94"/>
                <a:gd name="T41" fmla="*/ 74 h 74"/>
                <a:gd name="T42" fmla="*/ 35 w 94"/>
                <a:gd name="T43" fmla="*/ 74 h 74"/>
                <a:gd name="T44" fmla="*/ 42 w 94"/>
                <a:gd name="T45" fmla="*/ 4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74">
                  <a:moveTo>
                    <a:pt x="42" y="42"/>
                  </a:moveTo>
                  <a:cubicBezTo>
                    <a:pt x="44" y="34"/>
                    <a:pt x="45" y="27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8" y="28"/>
                    <a:pt x="49" y="34"/>
                    <a:pt x="50" y="42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75" y="74"/>
                    <a:pt x="75" y="74"/>
                    <a:pt x="75" y="74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69" y="39"/>
                    <a:pt x="67" y="48"/>
                    <a:pt x="66" y="56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5" y="48"/>
                    <a:pt x="64" y="40"/>
                    <a:pt x="62" y="3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0" y="39"/>
                    <a:pt x="29" y="48"/>
                    <a:pt x="28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6" y="49"/>
                    <a:pt x="25" y="39"/>
                    <a:pt x="23" y="3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35" y="74"/>
                    <a:pt x="35" y="74"/>
                    <a:pt x="35" y="74"/>
                  </a:cubicBezTo>
                  <a:lnTo>
                    <a:pt x="42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Freeform 237"/>
            <p:cNvSpPr/>
            <p:nvPr/>
          </p:nvSpPr>
          <p:spPr bwMode="auto">
            <a:xfrm>
              <a:off x="5003157" y="3283240"/>
              <a:ext cx="41116" cy="49967"/>
            </a:xfrm>
            <a:custGeom>
              <a:avLst/>
              <a:gdLst>
                <a:gd name="T0" fmla="*/ 35 w 61"/>
                <a:gd name="T1" fmla="*/ 27 h 74"/>
                <a:gd name="T2" fmla="*/ 20 w 61"/>
                <a:gd name="T3" fmla="*/ 0 h 74"/>
                <a:gd name="T4" fmla="*/ 0 w 61"/>
                <a:gd name="T5" fmla="*/ 0 h 74"/>
                <a:gd name="T6" fmla="*/ 0 w 61"/>
                <a:gd name="T7" fmla="*/ 74 h 74"/>
                <a:gd name="T8" fmla="*/ 16 w 61"/>
                <a:gd name="T9" fmla="*/ 74 h 74"/>
                <a:gd name="T10" fmla="*/ 16 w 61"/>
                <a:gd name="T11" fmla="*/ 51 h 74"/>
                <a:gd name="T12" fmla="*/ 15 w 61"/>
                <a:gd name="T13" fmla="*/ 19 h 74"/>
                <a:gd name="T14" fmla="*/ 15 w 61"/>
                <a:gd name="T15" fmla="*/ 19 h 74"/>
                <a:gd name="T16" fmla="*/ 28 w 61"/>
                <a:gd name="T17" fmla="*/ 45 h 74"/>
                <a:gd name="T18" fmla="*/ 44 w 61"/>
                <a:gd name="T19" fmla="*/ 74 h 74"/>
                <a:gd name="T20" fmla="*/ 61 w 61"/>
                <a:gd name="T21" fmla="*/ 74 h 74"/>
                <a:gd name="T22" fmla="*/ 61 w 61"/>
                <a:gd name="T23" fmla="*/ 0 h 74"/>
                <a:gd name="T24" fmla="*/ 46 w 61"/>
                <a:gd name="T25" fmla="*/ 0 h 74"/>
                <a:gd name="T26" fmla="*/ 46 w 61"/>
                <a:gd name="T27" fmla="*/ 21 h 74"/>
                <a:gd name="T28" fmla="*/ 47 w 61"/>
                <a:gd name="T29" fmla="*/ 52 h 74"/>
                <a:gd name="T30" fmla="*/ 47 w 61"/>
                <a:gd name="T31" fmla="*/ 52 h 74"/>
                <a:gd name="T32" fmla="*/ 35 w 61"/>
                <a:gd name="T33" fmla="*/ 2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1" h="74">
                  <a:moveTo>
                    <a:pt x="35" y="27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6" y="39"/>
                    <a:pt x="15" y="2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9" y="28"/>
                    <a:pt x="24" y="37"/>
                    <a:pt x="28" y="4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6" y="33"/>
                    <a:pt x="46" y="42"/>
                    <a:pt x="47" y="52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4" y="44"/>
                    <a:pt x="39" y="35"/>
                    <a:pt x="35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238"/>
            <p:cNvSpPr/>
            <p:nvPr/>
          </p:nvSpPr>
          <p:spPr bwMode="auto">
            <a:xfrm>
              <a:off x="4746755" y="3205577"/>
              <a:ext cx="356907" cy="392027"/>
            </a:xfrm>
            <a:custGeom>
              <a:avLst/>
              <a:gdLst>
                <a:gd name="T0" fmla="*/ 0 w 529"/>
                <a:gd name="T1" fmla="*/ 0 h 581"/>
                <a:gd name="T2" fmla="*/ 2 w 529"/>
                <a:gd name="T3" fmla="*/ 12 h 581"/>
                <a:gd name="T4" fmla="*/ 24 w 529"/>
                <a:gd name="T5" fmla="*/ 56 h 581"/>
                <a:gd name="T6" fmla="*/ 473 w 529"/>
                <a:gd name="T7" fmla="*/ 56 h 581"/>
                <a:gd name="T8" fmla="*/ 473 w 529"/>
                <a:gd name="T9" fmla="*/ 525 h 581"/>
                <a:gd name="T10" fmla="*/ 126 w 529"/>
                <a:gd name="T11" fmla="*/ 525 h 581"/>
                <a:gd name="T12" fmla="*/ 126 w 529"/>
                <a:gd name="T13" fmla="*/ 581 h 581"/>
                <a:gd name="T14" fmla="*/ 529 w 529"/>
                <a:gd name="T15" fmla="*/ 581 h 581"/>
                <a:gd name="T16" fmla="*/ 529 w 529"/>
                <a:gd name="T17" fmla="*/ 0 h 581"/>
                <a:gd name="T18" fmla="*/ 0 w 529"/>
                <a:gd name="T1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9" h="581">
                  <a:moveTo>
                    <a:pt x="0" y="0"/>
                  </a:moveTo>
                  <a:cubicBezTo>
                    <a:pt x="0" y="4"/>
                    <a:pt x="1" y="8"/>
                    <a:pt x="2" y="12"/>
                  </a:cubicBezTo>
                  <a:cubicBezTo>
                    <a:pt x="14" y="22"/>
                    <a:pt x="22" y="38"/>
                    <a:pt x="24" y="56"/>
                  </a:cubicBezTo>
                  <a:cubicBezTo>
                    <a:pt x="473" y="56"/>
                    <a:pt x="473" y="56"/>
                    <a:pt x="473" y="56"/>
                  </a:cubicBezTo>
                  <a:cubicBezTo>
                    <a:pt x="473" y="525"/>
                    <a:pt x="473" y="525"/>
                    <a:pt x="473" y="525"/>
                  </a:cubicBezTo>
                  <a:cubicBezTo>
                    <a:pt x="126" y="525"/>
                    <a:pt x="126" y="525"/>
                    <a:pt x="126" y="525"/>
                  </a:cubicBezTo>
                  <a:cubicBezTo>
                    <a:pt x="126" y="581"/>
                    <a:pt x="126" y="581"/>
                    <a:pt x="126" y="581"/>
                  </a:cubicBezTo>
                  <a:cubicBezTo>
                    <a:pt x="529" y="581"/>
                    <a:pt x="529" y="581"/>
                    <a:pt x="529" y="581"/>
                  </a:cubicBezTo>
                  <a:cubicBezTo>
                    <a:pt x="529" y="0"/>
                    <a:pt x="529" y="0"/>
                    <a:pt x="5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Freeform 239"/>
            <p:cNvSpPr/>
            <p:nvPr/>
          </p:nvSpPr>
          <p:spPr bwMode="auto">
            <a:xfrm>
              <a:off x="4523474" y="3128770"/>
              <a:ext cx="224709" cy="247551"/>
            </a:xfrm>
            <a:custGeom>
              <a:avLst/>
              <a:gdLst>
                <a:gd name="T0" fmla="*/ 45 w 333"/>
                <a:gd name="T1" fmla="*/ 243 h 367"/>
                <a:gd name="T2" fmla="*/ 170 w 333"/>
                <a:gd name="T3" fmla="*/ 367 h 367"/>
                <a:gd name="T4" fmla="*/ 289 w 333"/>
                <a:gd name="T5" fmla="*/ 243 h 367"/>
                <a:gd name="T6" fmla="*/ 326 w 333"/>
                <a:gd name="T7" fmla="*/ 202 h 367"/>
                <a:gd name="T8" fmla="*/ 306 w 333"/>
                <a:gd name="T9" fmla="*/ 142 h 367"/>
                <a:gd name="T10" fmla="*/ 166 w 333"/>
                <a:gd name="T11" fmla="*/ 0 h 367"/>
                <a:gd name="T12" fmla="*/ 26 w 333"/>
                <a:gd name="T13" fmla="*/ 142 h 367"/>
                <a:gd name="T14" fmla="*/ 7 w 333"/>
                <a:gd name="T15" fmla="*/ 202 h 367"/>
                <a:gd name="T16" fmla="*/ 45 w 333"/>
                <a:gd name="T17" fmla="*/ 243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3" h="367">
                  <a:moveTo>
                    <a:pt x="45" y="243"/>
                  </a:moveTo>
                  <a:cubicBezTo>
                    <a:pt x="70" y="307"/>
                    <a:pt x="118" y="367"/>
                    <a:pt x="170" y="367"/>
                  </a:cubicBezTo>
                  <a:cubicBezTo>
                    <a:pt x="222" y="367"/>
                    <a:pt x="266" y="307"/>
                    <a:pt x="289" y="243"/>
                  </a:cubicBezTo>
                  <a:cubicBezTo>
                    <a:pt x="304" y="241"/>
                    <a:pt x="320" y="225"/>
                    <a:pt x="326" y="202"/>
                  </a:cubicBezTo>
                  <a:cubicBezTo>
                    <a:pt x="333" y="175"/>
                    <a:pt x="324" y="148"/>
                    <a:pt x="306" y="142"/>
                  </a:cubicBezTo>
                  <a:cubicBezTo>
                    <a:pt x="302" y="63"/>
                    <a:pt x="241" y="0"/>
                    <a:pt x="166" y="0"/>
                  </a:cubicBezTo>
                  <a:cubicBezTo>
                    <a:pt x="92" y="0"/>
                    <a:pt x="31" y="63"/>
                    <a:pt x="26" y="142"/>
                  </a:cubicBezTo>
                  <a:cubicBezTo>
                    <a:pt x="8" y="148"/>
                    <a:pt x="0" y="175"/>
                    <a:pt x="7" y="202"/>
                  </a:cubicBezTo>
                  <a:cubicBezTo>
                    <a:pt x="13" y="226"/>
                    <a:pt x="29" y="242"/>
                    <a:pt x="45" y="2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Freeform 240"/>
            <p:cNvSpPr/>
            <p:nvPr/>
          </p:nvSpPr>
          <p:spPr bwMode="auto">
            <a:xfrm>
              <a:off x="4458088" y="3364900"/>
              <a:ext cx="354909" cy="299517"/>
            </a:xfrm>
            <a:custGeom>
              <a:avLst/>
              <a:gdLst>
                <a:gd name="T0" fmla="*/ 407 w 526"/>
                <a:gd name="T1" fmla="*/ 0 h 444"/>
                <a:gd name="T2" fmla="*/ 293 w 526"/>
                <a:gd name="T3" fmla="*/ 191 h 444"/>
                <a:gd name="T4" fmla="*/ 280 w 526"/>
                <a:gd name="T5" fmla="*/ 105 h 444"/>
                <a:gd name="T6" fmla="*/ 295 w 526"/>
                <a:gd name="T7" fmla="*/ 78 h 444"/>
                <a:gd name="T8" fmla="*/ 263 w 526"/>
                <a:gd name="T9" fmla="*/ 45 h 444"/>
                <a:gd name="T10" fmla="*/ 230 w 526"/>
                <a:gd name="T11" fmla="*/ 78 h 444"/>
                <a:gd name="T12" fmla="*/ 246 w 526"/>
                <a:gd name="T13" fmla="*/ 105 h 444"/>
                <a:gd name="T14" fmla="*/ 232 w 526"/>
                <a:gd name="T15" fmla="*/ 189 h 444"/>
                <a:gd name="T16" fmla="*/ 120 w 526"/>
                <a:gd name="T17" fmla="*/ 0 h 444"/>
                <a:gd name="T18" fmla="*/ 2 w 526"/>
                <a:gd name="T19" fmla="*/ 125 h 444"/>
                <a:gd name="T20" fmla="*/ 0 w 526"/>
                <a:gd name="T21" fmla="*/ 125 h 444"/>
                <a:gd name="T22" fmla="*/ 0 w 526"/>
                <a:gd name="T23" fmla="*/ 402 h 444"/>
                <a:gd name="T24" fmla="*/ 1 w 526"/>
                <a:gd name="T25" fmla="*/ 402 h 444"/>
                <a:gd name="T26" fmla="*/ 263 w 526"/>
                <a:gd name="T27" fmla="*/ 444 h 444"/>
                <a:gd name="T28" fmla="*/ 525 w 526"/>
                <a:gd name="T29" fmla="*/ 402 h 444"/>
                <a:gd name="T30" fmla="*/ 526 w 526"/>
                <a:gd name="T31" fmla="*/ 402 h 444"/>
                <a:gd name="T32" fmla="*/ 526 w 526"/>
                <a:gd name="T33" fmla="*/ 125 h 444"/>
                <a:gd name="T34" fmla="*/ 524 w 526"/>
                <a:gd name="T35" fmla="*/ 125 h 444"/>
                <a:gd name="T36" fmla="*/ 407 w 526"/>
                <a:gd name="T37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6" h="444">
                  <a:moveTo>
                    <a:pt x="407" y="0"/>
                  </a:moveTo>
                  <a:cubicBezTo>
                    <a:pt x="293" y="191"/>
                    <a:pt x="293" y="191"/>
                    <a:pt x="293" y="191"/>
                  </a:cubicBezTo>
                  <a:cubicBezTo>
                    <a:pt x="280" y="105"/>
                    <a:pt x="280" y="105"/>
                    <a:pt x="280" y="105"/>
                  </a:cubicBezTo>
                  <a:cubicBezTo>
                    <a:pt x="289" y="100"/>
                    <a:pt x="295" y="89"/>
                    <a:pt x="295" y="78"/>
                  </a:cubicBezTo>
                  <a:cubicBezTo>
                    <a:pt x="295" y="60"/>
                    <a:pt x="280" y="45"/>
                    <a:pt x="263" y="45"/>
                  </a:cubicBezTo>
                  <a:cubicBezTo>
                    <a:pt x="245" y="45"/>
                    <a:pt x="230" y="60"/>
                    <a:pt x="230" y="78"/>
                  </a:cubicBezTo>
                  <a:cubicBezTo>
                    <a:pt x="230" y="89"/>
                    <a:pt x="236" y="100"/>
                    <a:pt x="246" y="105"/>
                  </a:cubicBezTo>
                  <a:cubicBezTo>
                    <a:pt x="232" y="189"/>
                    <a:pt x="232" y="189"/>
                    <a:pt x="232" y="189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56" y="28"/>
                    <a:pt x="11" y="73"/>
                    <a:pt x="2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1" y="402"/>
                    <a:pt x="1" y="402"/>
                    <a:pt x="1" y="402"/>
                  </a:cubicBezTo>
                  <a:cubicBezTo>
                    <a:pt x="13" y="426"/>
                    <a:pt x="126" y="444"/>
                    <a:pt x="263" y="444"/>
                  </a:cubicBezTo>
                  <a:cubicBezTo>
                    <a:pt x="400" y="444"/>
                    <a:pt x="513" y="426"/>
                    <a:pt x="525" y="402"/>
                  </a:cubicBezTo>
                  <a:cubicBezTo>
                    <a:pt x="526" y="402"/>
                    <a:pt x="526" y="402"/>
                    <a:pt x="526" y="402"/>
                  </a:cubicBezTo>
                  <a:cubicBezTo>
                    <a:pt x="526" y="125"/>
                    <a:pt x="526" y="125"/>
                    <a:pt x="526" y="125"/>
                  </a:cubicBezTo>
                  <a:cubicBezTo>
                    <a:pt x="524" y="125"/>
                    <a:pt x="524" y="125"/>
                    <a:pt x="524" y="125"/>
                  </a:cubicBezTo>
                  <a:cubicBezTo>
                    <a:pt x="515" y="73"/>
                    <a:pt x="470" y="28"/>
                    <a:pt x="40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Freeform 241"/>
            <p:cNvSpPr/>
            <p:nvPr/>
          </p:nvSpPr>
          <p:spPr bwMode="auto">
            <a:xfrm>
              <a:off x="4822419" y="3368897"/>
              <a:ext cx="217285" cy="159894"/>
            </a:xfrm>
            <a:custGeom>
              <a:avLst/>
              <a:gdLst>
                <a:gd name="T0" fmla="*/ 0 w 761"/>
                <a:gd name="T1" fmla="*/ 24 h 560"/>
                <a:gd name="T2" fmla="*/ 0 w 761"/>
                <a:gd name="T3" fmla="*/ 319 h 560"/>
                <a:gd name="T4" fmla="*/ 66 w 761"/>
                <a:gd name="T5" fmla="*/ 189 h 560"/>
                <a:gd name="T6" fmla="*/ 404 w 761"/>
                <a:gd name="T7" fmla="*/ 397 h 560"/>
                <a:gd name="T8" fmla="*/ 338 w 761"/>
                <a:gd name="T9" fmla="*/ 501 h 560"/>
                <a:gd name="T10" fmla="*/ 761 w 761"/>
                <a:gd name="T11" fmla="*/ 560 h 560"/>
                <a:gd name="T12" fmla="*/ 539 w 761"/>
                <a:gd name="T13" fmla="*/ 194 h 560"/>
                <a:gd name="T14" fmla="*/ 477 w 761"/>
                <a:gd name="T15" fmla="*/ 286 h 560"/>
                <a:gd name="T16" fmla="*/ 12 w 761"/>
                <a:gd name="T17" fmla="*/ 0 h 560"/>
                <a:gd name="T18" fmla="*/ 0 w 761"/>
                <a:gd name="T19" fmla="*/ 24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1" h="560">
                  <a:moveTo>
                    <a:pt x="0" y="24"/>
                  </a:moveTo>
                  <a:lnTo>
                    <a:pt x="0" y="319"/>
                  </a:lnTo>
                  <a:lnTo>
                    <a:pt x="66" y="189"/>
                  </a:lnTo>
                  <a:lnTo>
                    <a:pt x="404" y="397"/>
                  </a:lnTo>
                  <a:lnTo>
                    <a:pt x="338" y="501"/>
                  </a:lnTo>
                  <a:lnTo>
                    <a:pt x="761" y="560"/>
                  </a:lnTo>
                  <a:lnTo>
                    <a:pt x="539" y="194"/>
                  </a:lnTo>
                  <a:lnTo>
                    <a:pt x="477" y="286"/>
                  </a:lnTo>
                  <a:lnTo>
                    <a:pt x="12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601"/>
                                </p:stCondLst>
                                <p:childTnLst>
                                  <p:par>
                                    <p:cTn id="34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101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601"/>
                                </p:stCondLst>
                                <p:childTnLst>
                                  <p:par>
                                    <p:cTn id="4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101"/>
                                </p:stCondLst>
                                <p:childTnLst>
                                  <p:par>
                                    <p:cTn id="5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702"/>
                                </p:stCondLst>
                                <p:childTnLst>
                                  <p:par>
                                    <p:cTn id="64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202"/>
                                </p:stCondLst>
                                <p:childTnLst>
                                  <p:par>
                                    <p:cTn id="6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10" grpId="0" animBg="1"/>
          <p:bldP spid="11" grpId="0" animBg="1"/>
          <p:bldP spid="30" grpId="0"/>
          <p:bldP spid="3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601"/>
                                </p:stCondLst>
                                <p:childTnLst>
                                  <p:par>
                                    <p:cTn id="34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101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601"/>
                                </p:stCondLst>
                                <p:childTnLst>
                                  <p:par>
                                    <p:cTn id="4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101"/>
                                </p:stCondLst>
                                <p:childTnLst>
                                  <p:par>
                                    <p:cTn id="5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702"/>
                                </p:stCondLst>
                                <p:childTnLst>
                                  <p:par>
                                    <p:cTn id="64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202"/>
                                </p:stCondLst>
                                <p:childTnLst>
                                  <p:par>
                                    <p:cTn id="6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10" grpId="0" animBg="1"/>
          <p:bldP spid="11" grpId="0" animBg="1"/>
          <p:bldP spid="30" grpId="0"/>
          <p:bldP spid="31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6"/>
          <p:cNvPicPr>
            <a:picLocks noChangeAspect="1"/>
          </p:cNvPicPr>
          <p:nvPr/>
        </p:nvPicPr>
        <p:blipFill rotWithShape="1">
          <a:blip r:embed="rId1" cstate="print"/>
          <a:srcRect l="27686" r="26380"/>
          <a:stretch>
            <a:fillRect/>
          </a:stretch>
        </p:blipFill>
        <p:spPr>
          <a:xfrm>
            <a:off x="-2516" y="-2064"/>
            <a:ext cx="7745979" cy="686212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035337" y="-2064"/>
            <a:ext cx="4708126" cy="6862127"/>
          </a:xfrm>
          <a:prstGeom prst="rect">
            <a:avLst/>
          </a:prstGeom>
          <a:solidFill>
            <a:srgbClr val="FF000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0" name="Shape 546"/>
          <p:cNvSpPr txBox="1"/>
          <p:nvPr/>
        </p:nvSpPr>
        <p:spPr>
          <a:xfrm>
            <a:off x="9177869" y="2653967"/>
            <a:ext cx="2101222" cy="155006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Aileron SemiBold"/>
              </a:rPr>
              <a:t>Left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Aileron SemiBold"/>
            </a:endParaRP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Aileron SemiBold"/>
              </a:rPr>
              <a:t>picture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Aileron SemiBold"/>
            </a:endParaRP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Aileron SemiBold"/>
              </a:rPr>
              <a:t>slide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Aileron SemiBold"/>
            </a:endParaRPr>
          </a:p>
        </p:txBody>
      </p:sp>
      <p:sp>
        <p:nvSpPr>
          <p:cNvPr id="11" name="Shape 553"/>
          <p:cNvSpPr/>
          <p:nvPr/>
        </p:nvSpPr>
        <p:spPr>
          <a:xfrm>
            <a:off x="3870473" y="1857011"/>
            <a:ext cx="3454022" cy="1270091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ctr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 sz="3000">
                <a:solidFill>
                  <a:srgbClr val="FFFFFF"/>
                </a:solidFill>
                <a:latin typeface="Aileron SemiBold"/>
                <a:ea typeface="Aileron SemiBold"/>
                <a:cs typeface="Aileron SemiBold"/>
                <a:sym typeface="Aileron SemiBold"/>
              </a:defRPr>
            </a:pPr>
            <a:r>
              <a:rPr sz="4400" dirty="0">
                <a:solidFill>
                  <a:schemeClr val="bg1"/>
                </a:solidFill>
                <a:latin typeface="Aileron SemiBold"/>
                <a:ea typeface="+mj-ea"/>
                <a:cs typeface="+mj-cs"/>
              </a:rPr>
              <a:t>Your short title</a:t>
            </a:r>
            <a:endParaRPr sz="4400" dirty="0">
              <a:solidFill>
                <a:schemeClr val="bg1"/>
              </a:solidFill>
              <a:latin typeface="Aileron SemiBold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defRPr sz="3000">
                <a:solidFill>
                  <a:srgbClr val="FFFFFF"/>
                </a:solidFill>
                <a:latin typeface="Aileron SemiBold"/>
                <a:ea typeface="Aileron SemiBold"/>
                <a:cs typeface="Aileron SemiBold"/>
                <a:sym typeface="Aileron SemiBold"/>
              </a:defRPr>
            </a:pPr>
            <a:r>
              <a:rPr sz="4400" dirty="0">
                <a:solidFill>
                  <a:schemeClr val="bg1"/>
                </a:solidFill>
                <a:latin typeface="Aileron SemiBold"/>
                <a:ea typeface="+mj-ea"/>
                <a:cs typeface="+mj-cs"/>
              </a:rPr>
              <a:t>for the slide</a:t>
            </a:r>
            <a:endParaRPr sz="4400" dirty="0">
              <a:solidFill>
                <a:schemeClr val="bg1"/>
              </a:solidFill>
              <a:latin typeface="Aileron SemiBold"/>
              <a:ea typeface="+mj-ea"/>
              <a:cs typeface="+mj-cs"/>
            </a:endParaRPr>
          </a:p>
        </p:txBody>
      </p:sp>
      <p:sp>
        <p:nvSpPr>
          <p:cNvPr id="12" name="TextBox 34"/>
          <p:cNvSpPr txBox="1"/>
          <p:nvPr/>
        </p:nvSpPr>
        <p:spPr>
          <a:xfrm>
            <a:off x="3935796" y="3428999"/>
            <a:ext cx="3323375" cy="799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050" spc="600" dirty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详细内容</a:t>
            </a:r>
            <a:r>
              <a:rPr lang="en-US" altLang="zh-CN" sz="1050" spc="600" dirty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……</a:t>
            </a:r>
            <a:r>
              <a:rPr lang="zh-CN" altLang="en-US" sz="1050" spc="600" dirty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点击输入本栏的具体文字，简明扼要的说明分项内容，此为概念图解。</a:t>
            </a:r>
            <a:endParaRPr lang="zh-CN" altLang="en-US" sz="1050" spc="600" dirty="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377164" y="2140791"/>
            <a:ext cx="2270317" cy="2633568"/>
            <a:chOff x="620740" y="2110021"/>
            <a:chExt cx="3144489" cy="3647608"/>
          </a:xfrm>
        </p:grpSpPr>
        <p:sp>
          <p:nvSpPr>
            <p:cNvPr id="6" name="六边形 5"/>
            <p:cNvSpPr/>
            <p:nvPr/>
          </p:nvSpPr>
          <p:spPr>
            <a:xfrm rot="5400000">
              <a:off x="369181" y="2361580"/>
              <a:ext cx="3647608" cy="3144489"/>
            </a:xfrm>
            <a:prstGeom prst="hexagon">
              <a:avLst>
                <a:gd name="adj" fmla="val 31163"/>
                <a:gd name="vf" fmla="val 115470"/>
              </a:avLst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六边形 9"/>
            <p:cNvSpPr/>
            <p:nvPr/>
          </p:nvSpPr>
          <p:spPr>
            <a:xfrm rot="5400000">
              <a:off x="671752" y="2622418"/>
              <a:ext cx="3042464" cy="2622814"/>
            </a:xfrm>
            <a:prstGeom prst="hexagon">
              <a:avLst>
                <a:gd name="adj" fmla="val 31163"/>
                <a:gd name="vf" fmla="val 11547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544520" y="2140791"/>
            <a:ext cx="2270317" cy="2633568"/>
            <a:chOff x="8426771" y="2110021"/>
            <a:chExt cx="3144489" cy="3647608"/>
          </a:xfrm>
        </p:grpSpPr>
        <p:sp>
          <p:nvSpPr>
            <p:cNvPr id="12" name="六边形 11"/>
            <p:cNvSpPr/>
            <p:nvPr/>
          </p:nvSpPr>
          <p:spPr>
            <a:xfrm rot="5400000">
              <a:off x="8175212" y="2361580"/>
              <a:ext cx="3647608" cy="3144489"/>
            </a:xfrm>
            <a:prstGeom prst="hexagon">
              <a:avLst>
                <a:gd name="adj" fmla="val 31163"/>
                <a:gd name="vf" fmla="val 115470"/>
              </a:avLst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六边形 12"/>
            <p:cNvSpPr/>
            <p:nvPr/>
          </p:nvSpPr>
          <p:spPr>
            <a:xfrm rot="5400000">
              <a:off x="8477784" y="2622418"/>
              <a:ext cx="3042464" cy="2622814"/>
            </a:xfrm>
            <a:prstGeom prst="hexagon">
              <a:avLst>
                <a:gd name="adj" fmla="val 31163"/>
                <a:gd name="vf" fmla="val 11547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365160" y="3426478"/>
            <a:ext cx="2271322" cy="615781"/>
            <a:chOff x="910259" y="2992499"/>
            <a:chExt cx="2271322" cy="615781"/>
          </a:xfrm>
        </p:grpSpPr>
        <p:sp>
          <p:nvSpPr>
            <p:cNvPr id="15" name="文本框 14"/>
            <p:cNvSpPr txBox="1"/>
            <p:nvPr/>
          </p:nvSpPr>
          <p:spPr>
            <a:xfrm flipH="1">
              <a:off x="910259" y="2992499"/>
              <a:ext cx="2271322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8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kumimoji="0" lang="en-US" altLang="zh-CN" sz="2000" b="1" i="0" u="none" strike="noStrike" kern="0" cap="none" spc="8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270708" y="3346670"/>
              <a:ext cx="155042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ADD THE TITLE HERE</a:t>
              </a:r>
              <a:endPara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374648" y="5270803"/>
            <a:ext cx="2281897" cy="815417"/>
            <a:chOff x="1189250" y="5389778"/>
            <a:chExt cx="2281897" cy="815417"/>
          </a:xfrm>
        </p:grpSpPr>
        <p:sp>
          <p:nvSpPr>
            <p:cNvPr id="18" name="文本框 17"/>
            <p:cNvSpPr txBox="1"/>
            <p:nvPr/>
          </p:nvSpPr>
          <p:spPr>
            <a:xfrm>
              <a:off x="1189250" y="5389778"/>
              <a:ext cx="2281897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0" cap="none" spc="8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charset="-122"/>
                </a:rPr>
                <a:t>STEP 01</a:t>
              </a:r>
              <a:endParaRPr kumimoji="0" lang="en-US" altLang="zh-CN" sz="1400" b="0" i="0" u="none" strike="noStrike" kern="0" cap="none" spc="8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189250" y="5654916"/>
              <a:ext cx="2281897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8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</a:rPr>
                <a:t>用户可以在投影仪或者计算机上进行演示，也可以将</a:t>
              </a:r>
              <a:endParaRPr kumimoji="0" lang="zh-CN" altLang="en-US" sz="1200" b="0" i="0" u="none" strike="noStrike" kern="0" cap="none" spc="8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955051" y="5270803"/>
            <a:ext cx="2281897" cy="815417"/>
            <a:chOff x="1189250" y="5389778"/>
            <a:chExt cx="2281897" cy="815417"/>
          </a:xfrm>
        </p:grpSpPr>
        <p:sp>
          <p:nvSpPr>
            <p:cNvPr id="21" name="文本框 20"/>
            <p:cNvSpPr txBox="1"/>
            <p:nvPr/>
          </p:nvSpPr>
          <p:spPr>
            <a:xfrm>
              <a:off x="1189250" y="5389778"/>
              <a:ext cx="2281897" cy="323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0" cap="none" spc="8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charset="-122"/>
                </a:rPr>
                <a:t>STEP 02</a:t>
              </a:r>
              <a:endParaRPr kumimoji="0" lang="en-US" altLang="zh-CN" sz="1400" b="0" i="0" u="none" strike="noStrike" kern="0" cap="none" spc="8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189250" y="5654916"/>
              <a:ext cx="2281897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8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</a:rPr>
                <a:t>用户可以在投影仪或者计算机上进行演示，也可以将</a:t>
              </a:r>
              <a:endParaRPr kumimoji="0" lang="zh-CN" altLang="en-US" sz="1200" b="0" i="0" u="none" strike="noStrike" kern="0" cap="none" spc="8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535454" y="5270803"/>
            <a:ext cx="2281897" cy="815417"/>
            <a:chOff x="1189250" y="5389778"/>
            <a:chExt cx="2281897" cy="815417"/>
          </a:xfrm>
        </p:grpSpPr>
        <p:sp>
          <p:nvSpPr>
            <p:cNvPr id="24" name="文本框 23"/>
            <p:cNvSpPr txBox="1"/>
            <p:nvPr/>
          </p:nvSpPr>
          <p:spPr>
            <a:xfrm>
              <a:off x="1189250" y="5389778"/>
              <a:ext cx="2281897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0" cap="none" spc="8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charset="-122"/>
                </a:rPr>
                <a:t>STPE 03</a:t>
              </a:r>
              <a:endParaRPr kumimoji="0" lang="en-US" altLang="zh-CN" sz="1400" b="0" i="0" u="none" strike="noStrike" kern="0" cap="none" spc="8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189250" y="5654916"/>
              <a:ext cx="2281897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8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</a:rPr>
                <a:t>用户可以在投影仪或者计算机上进行演示，也可以将</a:t>
              </a:r>
              <a:endParaRPr kumimoji="0" lang="zh-CN" altLang="en-US" sz="1200" b="0" i="0" u="none" strike="noStrike" kern="0" cap="none" spc="8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535454" y="3426478"/>
            <a:ext cx="2271322" cy="615781"/>
            <a:chOff x="910259" y="2992499"/>
            <a:chExt cx="2271322" cy="615781"/>
          </a:xfrm>
        </p:grpSpPr>
        <p:sp>
          <p:nvSpPr>
            <p:cNvPr id="27" name="文本框 26"/>
            <p:cNvSpPr txBox="1"/>
            <p:nvPr/>
          </p:nvSpPr>
          <p:spPr>
            <a:xfrm flipH="1">
              <a:off x="910259" y="2992499"/>
              <a:ext cx="2271322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8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kumimoji="0" lang="en-US" altLang="zh-CN" sz="2000" b="1" i="0" u="none" strike="noStrike" kern="0" cap="none" spc="8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270708" y="3346670"/>
              <a:ext cx="155042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ADD THE TITLE HERE</a:t>
              </a:r>
              <a:endPara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525154" y="1880044"/>
            <a:ext cx="3141694" cy="3155064"/>
            <a:chOff x="4525154" y="1880044"/>
            <a:chExt cx="3141694" cy="3155064"/>
          </a:xfrm>
        </p:grpSpPr>
        <p:sp>
          <p:nvSpPr>
            <p:cNvPr id="30" name="任意多边形 39"/>
            <p:cNvSpPr/>
            <p:nvPr/>
          </p:nvSpPr>
          <p:spPr>
            <a:xfrm rot="5400000">
              <a:off x="5280404" y="1643171"/>
              <a:ext cx="1938667" cy="2412413"/>
            </a:xfrm>
            <a:custGeom>
              <a:avLst/>
              <a:gdLst>
                <a:gd name="connsiteX0" fmla="*/ 0 w 1938667"/>
                <a:gd name="connsiteY0" fmla="*/ 1359942 h 2412413"/>
                <a:gd name="connsiteX1" fmla="*/ 847598 w 1938667"/>
                <a:gd name="connsiteY1" fmla="*/ 0 h 2412413"/>
                <a:gd name="connsiteX2" fmla="*/ 1938667 w 1938667"/>
                <a:gd name="connsiteY2" fmla="*/ 0 h 2412413"/>
                <a:gd name="connsiteX3" fmla="*/ 655964 w 1938667"/>
                <a:gd name="connsiteY3" fmla="*/ 2412413 h 2412413"/>
                <a:gd name="connsiteX4" fmla="*/ 0 w 1938667"/>
                <a:gd name="connsiteY4" fmla="*/ 1359942 h 2412413"/>
                <a:gd name="connsiteX0-1" fmla="*/ 655964 w 1938667"/>
                <a:gd name="connsiteY0-2" fmla="*/ 2412413 h 2503853"/>
                <a:gd name="connsiteX1-3" fmla="*/ 0 w 1938667"/>
                <a:gd name="connsiteY1-4" fmla="*/ 1359942 h 2503853"/>
                <a:gd name="connsiteX2-5" fmla="*/ 847598 w 1938667"/>
                <a:gd name="connsiteY2-6" fmla="*/ 0 h 2503853"/>
                <a:gd name="connsiteX3-7" fmla="*/ 1938667 w 1938667"/>
                <a:gd name="connsiteY3-8" fmla="*/ 0 h 2503853"/>
                <a:gd name="connsiteX4-9" fmla="*/ 747404 w 1938667"/>
                <a:gd name="connsiteY4-10" fmla="*/ 2503853 h 2503853"/>
                <a:gd name="connsiteX0-11" fmla="*/ 655964 w 1938667"/>
                <a:gd name="connsiteY0-12" fmla="*/ 2412413 h 2412413"/>
                <a:gd name="connsiteX1-13" fmla="*/ 0 w 1938667"/>
                <a:gd name="connsiteY1-14" fmla="*/ 1359942 h 2412413"/>
                <a:gd name="connsiteX2-15" fmla="*/ 847598 w 1938667"/>
                <a:gd name="connsiteY2-16" fmla="*/ 0 h 2412413"/>
                <a:gd name="connsiteX3-17" fmla="*/ 1938667 w 1938667"/>
                <a:gd name="connsiteY3-18" fmla="*/ 0 h 24124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938667" h="2412413">
                  <a:moveTo>
                    <a:pt x="655964" y="2412413"/>
                  </a:moveTo>
                  <a:lnTo>
                    <a:pt x="0" y="1359942"/>
                  </a:lnTo>
                  <a:lnTo>
                    <a:pt x="847598" y="0"/>
                  </a:lnTo>
                  <a:lnTo>
                    <a:pt x="1938667" y="0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任意多边形 37"/>
            <p:cNvSpPr/>
            <p:nvPr/>
          </p:nvSpPr>
          <p:spPr>
            <a:xfrm rot="5400000">
              <a:off x="4973177" y="2862949"/>
              <a:ext cx="1935043" cy="2409276"/>
            </a:xfrm>
            <a:custGeom>
              <a:avLst/>
              <a:gdLst>
                <a:gd name="connsiteX0" fmla="*/ 0 w 1935043"/>
                <a:gd name="connsiteY0" fmla="*/ 2409276 h 2409276"/>
                <a:gd name="connsiteX1" fmla="*/ 1281034 w 1935043"/>
                <a:gd name="connsiteY1" fmla="*/ 0 h 2409276"/>
                <a:gd name="connsiteX2" fmla="*/ 1935043 w 1935043"/>
                <a:gd name="connsiteY2" fmla="*/ 1049335 h 2409276"/>
                <a:gd name="connsiteX3" fmla="*/ 1087446 w 1935043"/>
                <a:gd name="connsiteY3" fmla="*/ 2409276 h 2409276"/>
                <a:gd name="connsiteX4" fmla="*/ 0 w 1935043"/>
                <a:gd name="connsiteY4" fmla="*/ 2409276 h 2409276"/>
                <a:gd name="connsiteX0-1" fmla="*/ 1281034 w 1935043"/>
                <a:gd name="connsiteY0-2" fmla="*/ 0 h 2409276"/>
                <a:gd name="connsiteX1-3" fmla="*/ 1935043 w 1935043"/>
                <a:gd name="connsiteY1-4" fmla="*/ 1049335 h 2409276"/>
                <a:gd name="connsiteX2-5" fmla="*/ 1087446 w 1935043"/>
                <a:gd name="connsiteY2-6" fmla="*/ 2409276 h 2409276"/>
                <a:gd name="connsiteX3-7" fmla="*/ 0 w 1935043"/>
                <a:gd name="connsiteY3-8" fmla="*/ 2409276 h 2409276"/>
                <a:gd name="connsiteX4-9" fmla="*/ 1372474 w 1935043"/>
                <a:gd name="connsiteY4-10" fmla="*/ 91440 h 2409276"/>
                <a:gd name="connsiteX0-11" fmla="*/ 1281034 w 1935043"/>
                <a:gd name="connsiteY0-12" fmla="*/ 0 h 2409276"/>
                <a:gd name="connsiteX1-13" fmla="*/ 1935043 w 1935043"/>
                <a:gd name="connsiteY1-14" fmla="*/ 1049335 h 2409276"/>
                <a:gd name="connsiteX2-15" fmla="*/ 1087446 w 1935043"/>
                <a:gd name="connsiteY2-16" fmla="*/ 2409276 h 2409276"/>
                <a:gd name="connsiteX3-17" fmla="*/ 0 w 1935043"/>
                <a:gd name="connsiteY3-18" fmla="*/ 2409276 h 24092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935043" h="2409276">
                  <a:moveTo>
                    <a:pt x="1281034" y="0"/>
                  </a:moveTo>
                  <a:lnTo>
                    <a:pt x="1935043" y="1049335"/>
                  </a:lnTo>
                  <a:lnTo>
                    <a:pt x="1087446" y="2409276"/>
                  </a:lnTo>
                  <a:lnTo>
                    <a:pt x="0" y="2409276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六边形 31"/>
            <p:cNvSpPr/>
            <p:nvPr/>
          </p:nvSpPr>
          <p:spPr>
            <a:xfrm rot="5400000">
              <a:off x="4780183" y="2323249"/>
              <a:ext cx="2631636" cy="2268652"/>
            </a:xfrm>
            <a:prstGeom prst="hexagon">
              <a:avLst>
                <a:gd name="adj" fmla="val 31163"/>
                <a:gd name="vf" fmla="val 11547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4525154" y="2539183"/>
              <a:ext cx="378750" cy="351205"/>
              <a:chOff x="1048658" y="2003765"/>
              <a:chExt cx="284560" cy="263865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37" name="Freeform 324"/>
              <p:cNvSpPr/>
              <p:nvPr/>
            </p:nvSpPr>
            <p:spPr bwMode="auto">
              <a:xfrm rot="10800000" flipH="1" flipV="1">
                <a:off x="1048658" y="2003765"/>
                <a:ext cx="116412" cy="263865"/>
              </a:xfrm>
              <a:custGeom>
                <a:avLst/>
                <a:gdLst>
                  <a:gd name="T0" fmla="*/ 0 w 118"/>
                  <a:gd name="T1" fmla="*/ 147 h 265"/>
                  <a:gd name="T2" fmla="*/ 0 w 118"/>
                  <a:gd name="T3" fmla="*/ 150 h 265"/>
                  <a:gd name="T4" fmla="*/ 0 w 118"/>
                  <a:gd name="T5" fmla="*/ 248 h 265"/>
                  <a:gd name="T6" fmla="*/ 17 w 118"/>
                  <a:gd name="T7" fmla="*/ 265 h 265"/>
                  <a:gd name="T8" fmla="*/ 101 w 118"/>
                  <a:gd name="T9" fmla="*/ 265 h 265"/>
                  <a:gd name="T10" fmla="*/ 118 w 118"/>
                  <a:gd name="T11" fmla="*/ 248 h 265"/>
                  <a:gd name="T12" fmla="*/ 118 w 118"/>
                  <a:gd name="T13" fmla="*/ 150 h 265"/>
                  <a:gd name="T14" fmla="*/ 101 w 118"/>
                  <a:gd name="T15" fmla="*/ 133 h 265"/>
                  <a:gd name="T16" fmla="*/ 70 w 118"/>
                  <a:gd name="T17" fmla="*/ 133 h 265"/>
                  <a:gd name="T18" fmla="*/ 71 w 118"/>
                  <a:gd name="T19" fmla="*/ 133 h 265"/>
                  <a:gd name="T20" fmla="*/ 118 w 118"/>
                  <a:gd name="T21" fmla="*/ 59 h 265"/>
                  <a:gd name="T22" fmla="*/ 118 w 118"/>
                  <a:gd name="T23" fmla="*/ 0 h 265"/>
                  <a:gd name="T24" fmla="*/ 0 w 118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" h="265">
                    <a:moveTo>
                      <a:pt x="0" y="147"/>
                    </a:moveTo>
                    <a:cubicBezTo>
                      <a:pt x="0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7" y="265"/>
                      <a:pt x="17" y="265"/>
                    </a:cubicBezTo>
                    <a:cubicBezTo>
                      <a:pt x="101" y="265"/>
                      <a:pt x="101" y="265"/>
                      <a:pt x="101" y="265"/>
                    </a:cubicBezTo>
                    <a:cubicBezTo>
                      <a:pt x="111" y="265"/>
                      <a:pt x="118" y="257"/>
                      <a:pt x="118" y="248"/>
                    </a:cubicBezTo>
                    <a:cubicBezTo>
                      <a:pt x="118" y="150"/>
                      <a:pt x="118" y="150"/>
                      <a:pt x="118" y="150"/>
                    </a:cubicBezTo>
                    <a:cubicBezTo>
                      <a:pt x="118" y="141"/>
                      <a:pt x="111" y="133"/>
                      <a:pt x="101" y="133"/>
                    </a:cubicBezTo>
                    <a:cubicBezTo>
                      <a:pt x="70" y="133"/>
                      <a:pt x="70" y="133"/>
                      <a:pt x="70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1" y="83"/>
                      <a:pt x="84" y="59"/>
                      <a:pt x="118" y="59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7" y="6"/>
                      <a:pt x="1" y="73"/>
                      <a:pt x="0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" name="Freeform 325"/>
              <p:cNvSpPr/>
              <p:nvPr/>
            </p:nvSpPr>
            <p:spPr bwMode="auto">
              <a:xfrm rot="10800000" flipH="1" flipV="1">
                <a:off x="1214220" y="2003765"/>
                <a:ext cx="118998" cy="263865"/>
              </a:xfrm>
              <a:custGeom>
                <a:avLst/>
                <a:gdLst>
                  <a:gd name="T0" fmla="*/ 1 w 119"/>
                  <a:gd name="T1" fmla="*/ 147 h 265"/>
                  <a:gd name="T2" fmla="*/ 0 w 119"/>
                  <a:gd name="T3" fmla="*/ 150 h 265"/>
                  <a:gd name="T4" fmla="*/ 0 w 119"/>
                  <a:gd name="T5" fmla="*/ 248 h 265"/>
                  <a:gd name="T6" fmla="*/ 17 w 119"/>
                  <a:gd name="T7" fmla="*/ 265 h 265"/>
                  <a:gd name="T8" fmla="*/ 102 w 119"/>
                  <a:gd name="T9" fmla="*/ 265 h 265"/>
                  <a:gd name="T10" fmla="*/ 119 w 119"/>
                  <a:gd name="T11" fmla="*/ 248 h 265"/>
                  <a:gd name="T12" fmla="*/ 119 w 119"/>
                  <a:gd name="T13" fmla="*/ 150 h 265"/>
                  <a:gd name="T14" fmla="*/ 102 w 119"/>
                  <a:gd name="T15" fmla="*/ 133 h 265"/>
                  <a:gd name="T16" fmla="*/ 71 w 119"/>
                  <a:gd name="T17" fmla="*/ 133 h 265"/>
                  <a:gd name="T18" fmla="*/ 72 w 119"/>
                  <a:gd name="T19" fmla="*/ 133 h 265"/>
                  <a:gd name="T20" fmla="*/ 119 w 119"/>
                  <a:gd name="T21" fmla="*/ 59 h 265"/>
                  <a:gd name="T22" fmla="*/ 119 w 119"/>
                  <a:gd name="T23" fmla="*/ 0 h 265"/>
                  <a:gd name="T24" fmla="*/ 1 w 119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9" h="265">
                    <a:moveTo>
                      <a:pt x="1" y="147"/>
                    </a:moveTo>
                    <a:cubicBezTo>
                      <a:pt x="1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8" y="265"/>
                      <a:pt x="17" y="265"/>
                    </a:cubicBezTo>
                    <a:cubicBezTo>
                      <a:pt x="102" y="265"/>
                      <a:pt x="102" y="265"/>
                      <a:pt x="102" y="265"/>
                    </a:cubicBezTo>
                    <a:cubicBezTo>
                      <a:pt x="111" y="265"/>
                      <a:pt x="119" y="257"/>
                      <a:pt x="119" y="248"/>
                    </a:cubicBezTo>
                    <a:cubicBezTo>
                      <a:pt x="119" y="150"/>
                      <a:pt x="119" y="150"/>
                      <a:pt x="119" y="150"/>
                    </a:cubicBezTo>
                    <a:cubicBezTo>
                      <a:pt x="119" y="141"/>
                      <a:pt x="111" y="133"/>
                      <a:pt x="10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2" y="133"/>
                      <a:pt x="72" y="133"/>
                      <a:pt x="72" y="133"/>
                    </a:cubicBezTo>
                    <a:cubicBezTo>
                      <a:pt x="72" y="83"/>
                      <a:pt x="85" y="59"/>
                      <a:pt x="119" y="59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8" y="6"/>
                      <a:pt x="1" y="73"/>
                      <a:pt x="1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 rot="10800000">
              <a:off x="7288098" y="3998605"/>
              <a:ext cx="378750" cy="351205"/>
              <a:chOff x="1048658" y="2003765"/>
              <a:chExt cx="284560" cy="263865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35" name="Freeform 324"/>
              <p:cNvSpPr/>
              <p:nvPr/>
            </p:nvSpPr>
            <p:spPr bwMode="auto">
              <a:xfrm rot="10800000" flipH="1" flipV="1">
                <a:off x="1048658" y="2003765"/>
                <a:ext cx="116412" cy="263865"/>
              </a:xfrm>
              <a:custGeom>
                <a:avLst/>
                <a:gdLst>
                  <a:gd name="T0" fmla="*/ 0 w 118"/>
                  <a:gd name="T1" fmla="*/ 147 h 265"/>
                  <a:gd name="T2" fmla="*/ 0 w 118"/>
                  <a:gd name="T3" fmla="*/ 150 h 265"/>
                  <a:gd name="T4" fmla="*/ 0 w 118"/>
                  <a:gd name="T5" fmla="*/ 248 h 265"/>
                  <a:gd name="T6" fmla="*/ 17 w 118"/>
                  <a:gd name="T7" fmla="*/ 265 h 265"/>
                  <a:gd name="T8" fmla="*/ 101 w 118"/>
                  <a:gd name="T9" fmla="*/ 265 h 265"/>
                  <a:gd name="T10" fmla="*/ 118 w 118"/>
                  <a:gd name="T11" fmla="*/ 248 h 265"/>
                  <a:gd name="T12" fmla="*/ 118 w 118"/>
                  <a:gd name="T13" fmla="*/ 150 h 265"/>
                  <a:gd name="T14" fmla="*/ 101 w 118"/>
                  <a:gd name="T15" fmla="*/ 133 h 265"/>
                  <a:gd name="T16" fmla="*/ 70 w 118"/>
                  <a:gd name="T17" fmla="*/ 133 h 265"/>
                  <a:gd name="T18" fmla="*/ 71 w 118"/>
                  <a:gd name="T19" fmla="*/ 133 h 265"/>
                  <a:gd name="T20" fmla="*/ 118 w 118"/>
                  <a:gd name="T21" fmla="*/ 59 h 265"/>
                  <a:gd name="T22" fmla="*/ 118 w 118"/>
                  <a:gd name="T23" fmla="*/ 0 h 265"/>
                  <a:gd name="T24" fmla="*/ 0 w 118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" h="265">
                    <a:moveTo>
                      <a:pt x="0" y="147"/>
                    </a:moveTo>
                    <a:cubicBezTo>
                      <a:pt x="0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7" y="265"/>
                      <a:pt x="17" y="265"/>
                    </a:cubicBezTo>
                    <a:cubicBezTo>
                      <a:pt x="101" y="265"/>
                      <a:pt x="101" y="265"/>
                      <a:pt x="101" y="265"/>
                    </a:cubicBezTo>
                    <a:cubicBezTo>
                      <a:pt x="111" y="265"/>
                      <a:pt x="118" y="257"/>
                      <a:pt x="118" y="248"/>
                    </a:cubicBezTo>
                    <a:cubicBezTo>
                      <a:pt x="118" y="150"/>
                      <a:pt x="118" y="150"/>
                      <a:pt x="118" y="150"/>
                    </a:cubicBezTo>
                    <a:cubicBezTo>
                      <a:pt x="118" y="141"/>
                      <a:pt x="111" y="133"/>
                      <a:pt x="101" y="133"/>
                    </a:cubicBezTo>
                    <a:cubicBezTo>
                      <a:pt x="70" y="133"/>
                      <a:pt x="70" y="133"/>
                      <a:pt x="70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1" y="83"/>
                      <a:pt x="84" y="59"/>
                      <a:pt x="118" y="59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7" y="6"/>
                      <a:pt x="1" y="73"/>
                      <a:pt x="0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" name="Freeform 325"/>
              <p:cNvSpPr/>
              <p:nvPr/>
            </p:nvSpPr>
            <p:spPr bwMode="auto">
              <a:xfrm rot="10800000" flipH="1" flipV="1">
                <a:off x="1214220" y="2003765"/>
                <a:ext cx="118998" cy="263865"/>
              </a:xfrm>
              <a:custGeom>
                <a:avLst/>
                <a:gdLst>
                  <a:gd name="T0" fmla="*/ 1 w 119"/>
                  <a:gd name="T1" fmla="*/ 147 h 265"/>
                  <a:gd name="T2" fmla="*/ 0 w 119"/>
                  <a:gd name="T3" fmla="*/ 150 h 265"/>
                  <a:gd name="T4" fmla="*/ 0 w 119"/>
                  <a:gd name="T5" fmla="*/ 248 h 265"/>
                  <a:gd name="T6" fmla="*/ 17 w 119"/>
                  <a:gd name="T7" fmla="*/ 265 h 265"/>
                  <a:gd name="T8" fmla="*/ 102 w 119"/>
                  <a:gd name="T9" fmla="*/ 265 h 265"/>
                  <a:gd name="T10" fmla="*/ 119 w 119"/>
                  <a:gd name="T11" fmla="*/ 248 h 265"/>
                  <a:gd name="T12" fmla="*/ 119 w 119"/>
                  <a:gd name="T13" fmla="*/ 150 h 265"/>
                  <a:gd name="T14" fmla="*/ 102 w 119"/>
                  <a:gd name="T15" fmla="*/ 133 h 265"/>
                  <a:gd name="T16" fmla="*/ 71 w 119"/>
                  <a:gd name="T17" fmla="*/ 133 h 265"/>
                  <a:gd name="T18" fmla="*/ 72 w 119"/>
                  <a:gd name="T19" fmla="*/ 133 h 265"/>
                  <a:gd name="T20" fmla="*/ 119 w 119"/>
                  <a:gd name="T21" fmla="*/ 59 h 265"/>
                  <a:gd name="T22" fmla="*/ 119 w 119"/>
                  <a:gd name="T23" fmla="*/ 0 h 265"/>
                  <a:gd name="T24" fmla="*/ 1 w 119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9" h="265">
                    <a:moveTo>
                      <a:pt x="1" y="147"/>
                    </a:moveTo>
                    <a:cubicBezTo>
                      <a:pt x="1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8" y="265"/>
                      <a:pt x="17" y="265"/>
                    </a:cubicBezTo>
                    <a:cubicBezTo>
                      <a:pt x="102" y="265"/>
                      <a:pt x="102" y="265"/>
                      <a:pt x="102" y="265"/>
                    </a:cubicBezTo>
                    <a:cubicBezTo>
                      <a:pt x="111" y="265"/>
                      <a:pt x="119" y="257"/>
                      <a:pt x="119" y="248"/>
                    </a:cubicBezTo>
                    <a:cubicBezTo>
                      <a:pt x="119" y="150"/>
                      <a:pt x="119" y="150"/>
                      <a:pt x="119" y="150"/>
                    </a:cubicBezTo>
                    <a:cubicBezTo>
                      <a:pt x="119" y="141"/>
                      <a:pt x="111" y="133"/>
                      <a:pt x="10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2" y="133"/>
                      <a:pt x="72" y="133"/>
                      <a:pt x="72" y="133"/>
                    </a:cubicBezTo>
                    <a:cubicBezTo>
                      <a:pt x="72" y="83"/>
                      <a:pt x="85" y="59"/>
                      <a:pt x="119" y="59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8" y="6"/>
                      <a:pt x="1" y="73"/>
                      <a:pt x="1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4960339" y="3426478"/>
            <a:ext cx="2271322" cy="615781"/>
            <a:chOff x="910259" y="2992499"/>
            <a:chExt cx="2271322" cy="615781"/>
          </a:xfrm>
        </p:grpSpPr>
        <p:sp>
          <p:nvSpPr>
            <p:cNvPr id="40" name="文本框 39"/>
            <p:cNvSpPr txBox="1"/>
            <p:nvPr/>
          </p:nvSpPr>
          <p:spPr>
            <a:xfrm flipH="1">
              <a:off x="910259" y="2992499"/>
              <a:ext cx="2271322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8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这里是标题</a:t>
              </a:r>
              <a:endParaRPr kumimoji="0" lang="en-US" altLang="zh-CN" sz="2000" b="1" i="0" u="none" strike="noStrike" kern="0" cap="none" spc="8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270708" y="3346670"/>
              <a:ext cx="155042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ADD THE TITLE HERE</a:t>
              </a:r>
              <a:endPara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294088" y="2856514"/>
            <a:ext cx="436468" cy="439421"/>
            <a:chOff x="5042691" y="2273920"/>
            <a:chExt cx="702937" cy="707692"/>
          </a:xfrm>
          <a:solidFill>
            <a:schemeClr val="bg1"/>
          </a:solidFill>
        </p:grpSpPr>
        <p:sp>
          <p:nvSpPr>
            <p:cNvPr id="43" name="Freeform 12"/>
            <p:cNvSpPr/>
            <p:nvPr/>
          </p:nvSpPr>
          <p:spPr bwMode="auto">
            <a:xfrm>
              <a:off x="5284806" y="2789968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13"/>
            <p:cNvSpPr>
              <a:spLocks noEditPoints="1"/>
            </p:cNvSpPr>
            <p:nvPr/>
          </p:nvSpPr>
          <p:spPr bwMode="auto">
            <a:xfrm>
              <a:off x="5042691" y="2273920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805530" y="2779290"/>
            <a:ext cx="580940" cy="558573"/>
            <a:chOff x="3620725" y="5138333"/>
            <a:chExt cx="702937" cy="675873"/>
          </a:xfrm>
          <a:solidFill>
            <a:schemeClr val="bg1"/>
          </a:solidFill>
        </p:grpSpPr>
        <p:sp>
          <p:nvSpPr>
            <p:cNvPr id="46" name="Freeform 18"/>
            <p:cNvSpPr/>
            <p:nvPr/>
          </p:nvSpPr>
          <p:spPr bwMode="auto">
            <a:xfrm>
              <a:off x="3620725" y="5360332"/>
              <a:ext cx="702937" cy="280151"/>
            </a:xfrm>
            <a:custGeom>
              <a:avLst/>
              <a:gdLst>
                <a:gd name="T0" fmla="*/ 699 w 813"/>
                <a:gd name="T1" fmla="*/ 96 h 324"/>
                <a:gd name="T2" fmla="*/ 661 w 813"/>
                <a:gd name="T3" fmla="*/ 96 h 324"/>
                <a:gd name="T4" fmla="*/ 661 w 813"/>
                <a:gd name="T5" fmla="*/ 178 h 324"/>
                <a:gd name="T6" fmla="*/ 632 w 813"/>
                <a:gd name="T7" fmla="*/ 207 h 324"/>
                <a:gd name="T8" fmla="*/ 317 w 813"/>
                <a:gd name="T9" fmla="*/ 207 h 324"/>
                <a:gd name="T10" fmla="*/ 317 w 813"/>
                <a:gd name="T11" fmla="*/ 296 h 324"/>
                <a:gd name="T12" fmla="*/ 289 w 813"/>
                <a:gd name="T13" fmla="*/ 324 h 324"/>
                <a:gd name="T14" fmla="*/ 120 w 813"/>
                <a:gd name="T15" fmla="*/ 324 h 324"/>
                <a:gd name="T16" fmla="*/ 92 w 813"/>
                <a:gd name="T17" fmla="*/ 296 h 324"/>
                <a:gd name="T18" fmla="*/ 92 w 813"/>
                <a:gd name="T19" fmla="*/ 204 h 324"/>
                <a:gd name="T20" fmla="*/ 0 w 813"/>
                <a:gd name="T21" fmla="*/ 204 h 324"/>
                <a:gd name="T22" fmla="*/ 0 w 813"/>
                <a:gd name="T23" fmla="*/ 147 h 324"/>
                <a:gd name="T24" fmla="*/ 120 w 813"/>
                <a:gd name="T25" fmla="*/ 147 h 324"/>
                <a:gd name="T26" fmla="*/ 149 w 813"/>
                <a:gd name="T27" fmla="*/ 175 h 324"/>
                <a:gd name="T28" fmla="*/ 149 w 813"/>
                <a:gd name="T29" fmla="*/ 267 h 324"/>
                <a:gd name="T30" fmla="*/ 260 w 813"/>
                <a:gd name="T31" fmla="*/ 267 h 324"/>
                <a:gd name="T32" fmla="*/ 260 w 813"/>
                <a:gd name="T33" fmla="*/ 178 h 324"/>
                <a:gd name="T34" fmla="*/ 289 w 813"/>
                <a:gd name="T35" fmla="*/ 150 h 324"/>
                <a:gd name="T36" fmla="*/ 603 w 813"/>
                <a:gd name="T37" fmla="*/ 150 h 324"/>
                <a:gd name="T38" fmla="*/ 603 w 813"/>
                <a:gd name="T39" fmla="*/ 67 h 324"/>
                <a:gd name="T40" fmla="*/ 632 w 813"/>
                <a:gd name="T41" fmla="*/ 39 h 324"/>
                <a:gd name="T42" fmla="*/ 699 w 813"/>
                <a:gd name="T43" fmla="*/ 39 h 324"/>
                <a:gd name="T44" fmla="*/ 699 w 813"/>
                <a:gd name="T45" fmla="*/ 0 h 324"/>
                <a:gd name="T46" fmla="*/ 813 w 813"/>
                <a:gd name="T47" fmla="*/ 67 h 324"/>
                <a:gd name="T48" fmla="*/ 699 w 813"/>
                <a:gd name="T49" fmla="*/ 134 h 324"/>
                <a:gd name="T50" fmla="*/ 699 w 813"/>
                <a:gd name="T51" fmla="*/ 96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13" h="324">
                  <a:moveTo>
                    <a:pt x="699" y="96"/>
                  </a:moveTo>
                  <a:cubicBezTo>
                    <a:pt x="661" y="96"/>
                    <a:pt x="661" y="96"/>
                    <a:pt x="661" y="96"/>
                  </a:cubicBezTo>
                  <a:cubicBezTo>
                    <a:pt x="661" y="123"/>
                    <a:pt x="661" y="151"/>
                    <a:pt x="661" y="178"/>
                  </a:cubicBezTo>
                  <a:cubicBezTo>
                    <a:pt x="661" y="194"/>
                    <a:pt x="648" y="207"/>
                    <a:pt x="632" y="207"/>
                  </a:cubicBezTo>
                  <a:cubicBezTo>
                    <a:pt x="317" y="207"/>
                    <a:pt x="317" y="207"/>
                    <a:pt x="317" y="207"/>
                  </a:cubicBezTo>
                  <a:cubicBezTo>
                    <a:pt x="317" y="296"/>
                    <a:pt x="317" y="296"/>
                    <a:pt x="317" y="296"/>
                  </a:cubicBezTo>
                  <a:cubicBezTo>
                    <a:pt x="317" y="312"/>
                    <a:pt x="305" y="324"/>
                    <a:pt x="289" y="324"/>
                  </a:cubicBezTo>
                  <a:cubicBezTo>
                    <a:pt x="120" y="324"/>
                    <a:pt x="120" y="324"/>
                    <a:pt x="120" y="324"/>
                  </a:cubicBezTo>
                  <a:cubicBezTo>
                    <a:pt x="105" y="324"/>
                    <a:pt x="92" y="312"/>
                    <a:pt x="92" y="296"/>
                  </a:cubicBezTo>
                  <a:cubicBezTo>
                    <a:pt x="92" y="204"/>
                    <a:pt x="92" y="204"/>
                    <a:pt x="92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28" y="147"/>
                    <a:pt x="92" y="147"/>
                    <a:pt x="120" y="147"/>
                  </a:cubicBezTo>
                  <a:cubicBezTo>
                    <a:pt x="136" y="147"/>
                    <a:pt x="149" y="159"/>
                    <a:pt x="149" y="175"/>
                  </a:cubicBezTo>
                  <a:cubicBezTo>
                    <a:pt x="149" y="267"/>
                    <a:pt x="149" y="267"/>
                    <a:pt x="149" y="267"/>
                  </a:cubicBezTo>
                  <a:cubicBezTo>
                    <a:pt x="260" y="267"/>
                    <a:pt x="260" y="267"/>
                    <a:pt x="260" y="267"/>
                  </a:cubicBezTo>
                  <a:cubicBezTo>
                    <a:pt x="260" y="178"/>
                    <a:pt x="260" y="178"/>
                    <a:pt x="260" y="178"/>
                  </a:cubicBezTo>
                  <a:cubicBezTo>
                    <a:pt x="260" y="162"/>
                    <a:pt x="273" y="150"/>
                    <a:pt x="289" y="150"/>
                  </a:cubicBezTo>
                  <a:cubicBezTo>
                    <a:pt x="603" y="150"/>
                    <a:pt x="603" y="150"/>
                    <a:pt x="603" y="150"/>
                  </a:cubicBezTo>
                  <a:cubicBezTo>
                    <a:pt x="603" y="67"/>
                    <a:pt x="603" y="67"/>
                    <a:pt x="603" y="67"/>
                  </a:cubicBezTo>
                  <a:cubicBezTo>
                    <a:pt x="603" y="51"/>
                    <a:pt x="616" y="39"/>
                    <a:pt x="632" y="39"/>
                  </a:cubicBezTo>
                  <a:cubicBezTo>
                    <a:pt x="699" y="39"/>
                    <a:pt x="699" y="39"/>
                    <a:pt x="699" y="39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813" y="67"/>
                    <a:pt x="813" y="67"/>
                    <a:pt x="813" y="67"/>
                  </a:cubicBezTo>
                  <a:cubicBezTo>
                    <a:pt x="699" y="134"/>
                    <a:pt x="699" y="134"/>
                    <a:pt x="699" y="134"/>
                  </a:cubicBezTo>
                  <a:cubicBezTo>
                    <a:pt x="699" y="96"/>
                    <a:pt x="699" y="96"/>
                    <a:pt x="699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Freeform 19"/>
            <p:cNvSpPr>
              <a:spLocks noEditPoints="1"/>
            </p:cNvSpPr>
            <p:nvPr/>
          </p:nvSpPr>
          <p:spPr bwMode="auto">
            <a:xfrm>
              <a:off x="3620725" y="5138333"/>
              <a:ext cx="653563" cy="675873"/>
            </a:xfrm>
            <a:custGeom>
              <a:avLst/>
              <a:gdLst>
                <a:gd name="T0" fmla="*/ 502 w 756"/>
                <a:gd name="T1" fmla="*/ 57 h 782"/>
                <a:gd name="T2" fmla="*/ 569 w 756"/>
                <a:gd name="T3" fmla="*/ 331 h 782"/>
                <a:gd name="T4" fmla="*/ 464 w 756"/>
                <a:gd name="T5" fmla="*/ 369 h 782"/>
                <a:gd name="T6" fmla="*/ 381 w 756"/>
                <a:gd name="T7" fmla="*/ 57 h 782"/>
                <a:gd name="T8" fmla="*/ 343 w 756"/>
                <a:gd name="T9" fmla="*/ 146 h 782"/>
                <a:gd name="T10" fmla="*/ 165 w 756"/>
                <a:gd name="T11" fmla="*/ 57 h 782"/>
                <a:gd name="T12" fmla="*/ 127 w 756"/>
                <a:gd name="T13" fmla="*/ 146 h 782"/>
                <a:gd name="T14" fmla="*/ 57 w 756"/>
                <a:gd name="T15" fmla="*/ 57 h 782"/>
                <a:gd name="T16" fmla="*/ 235 w 756"/>
                <a:gd name="T17" fmla="*/ 222 h 782"/>
                <a:gd name="T18" fmla="*/ 273 w 756"/>
                <a:gd name="T19" fmla="*/ 102 h 782"/>
                <a:gd name="T20" fmla="*/ 381 w 756"/>
                <a:gd name="T21" fmla="*/ 222 h 782"/>
                <a:gd name="T22" fmla="*/ 225 w 756"/>
                <a:gd name="T23" fmla="*/ 369 h 782"/>
                <a:gd name="T24" fmla="*/ 187 w 756"/>
                <a:gd name="T25" fmla="*/ 486 h 782"/>
                <a:gd name="T26" fmla="*/ 343 w 756"/>
                <a:gd name="T27" fmla="*/ 331 h 782"/>
                <a:gd name="T28" fmla="*/ 57 w 756"/>
                <a:gd name="T29" fmla="*/ 260 h 782"/>
                <a:gd name="T30" fmla="*/ 0 w 756"/>
                <a:gd name="T31" fmla="*/ 365 h 782"/>
                <a:gd name="T32" fmla="*/ 28 w 756"/>
                <a:gd name="T33" fmla="*/ 0 h 782"/>
                <a:gd name="T34" fmla="*/ 756 w 756"/>
                <a:gd name="T35" fmla="*/ 29 h 782"/>
                <a:gd name="T36" fmla="*/ 699 w 756"/>
                <a:gd name="T37" fmla="*/ 213 h 782"/>
                <a:gd name="T38" fmla="*/ 616 w 756"/>
                <a:gd name="T39" fmla="*/ 146 h 782"/>
                <a:gd name="T40" fmla="*/ 578 w 756"/>
                <a:gd name="T41" fmla="*/ 261 h 782"/>
                <a:gd name="T42" fmla="*/ 699 w 756"/>
                <a:gd name="T43" fmla="*/ 108 h 782"/>
                <a:gd name="T44" fmla="*/ 168 w 756"/>
                <a:gd name="T45" fmla="*/ 655 h 782"/>
                <a:gd name="T46" fmla="*/ 149 w 756"/>
                <a:gd name="T47" fmla="*/ 616 h 782"/>
                <a:gd name="T48" fmla="*/ 352 w 756"/>
                <a:gd name="T49" fmla="*/ 502 h 782"/>
                <a:gd name="T50" fmla="*/ 391 w 756"/>
                <a:gd name="T51" fmla="*/ 655 h 782"/>
                <a:gd name="T52" fmla="*/ 273 w 756"/>
                <a:gd name="T53" fmla="*/ 725 h 782"/>
                <a:gd name="T54" fmla="*/ 464 w 756"/>
                <a:gd name="T55" fmla="*/ 616 h 782"/>
                <a:gd name="T56" fmla="*/ 578 w 756"/>
                <a:gd name="T57" fmla="*/ 540 h 782"/>
                <a:gd name="T58" fmla="*/ 464 w 756"/>
                <a:gd name="T59" fmla="*/ 502 h 782"/>
                <a:gd name="T60" fmla="*/ 616 w 756"/>
                <a:gd name="T61" fmla="*/ 655 h 782"/>
                <a:gd name="T62" fmla="*/ 502 w 756"/>
                <a:gd name="T63" fmla="*/ 725 h 782"/>
                <a:gd name="T64" fmla="*/ 699 w 756"/>
                <a:gd name="T65" fmla="*/ 435 h 782"/>
                <a:gd name="T66" fmla="*/ 756 w 756"/>
                <a:gd name="T67" fmla="*/ 753 h 782"/>
                <a:gd name="T68" fmla="*/ 28 w 756"/>
                <a:gd name="T69" fmla="*/ 782 h 782"/>
                <a:gd name="T70" fmla="*/ 0 w 756"/>
                <a:gd name="T71" fmla="*/ 499 h 782"/>
                <a:gd name="T72" fmla="*/ 57 w 756"/>
                <a:gd name="T73" fmla="*/ 725 h 782"/>
                <a:gd name="T74" fmla="*/ 235 w 756"/>
                <a:gd name="T75" fmla="*/ 655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56" h="782">
                  <a:moveTo>
                    <a:pt x="699" y="57"/>
                  </a:moveTo>
                  <a:cubicBezTo>
                    <a:pt x="502" y="57"/>
                    <a:pt x="502" y="57"/>
                    <a:pt x="502" y="57"/>
                  </a:cubicBezTo>
                  <a:cubicBezTo>
                    <a:pt x="502" y="331"/>
                    <a:pt x="502" y="331"/>
                    <a:pt x="502" y="331"/>
                  </a:cubicBezTo>
                  <a:cubicBezTo>
                    <a:pt x="569" y="331"/>
                    <a:pt x="569" y="331"/>
                    <a:pt x="569" y="331"/>
                  </a:cubicBezTo>
                  <a:cubicBezTo>
                    <a:pt x="569" y="369"/>
                    <a:pt x="569" y="369"/>
                    <a:pt x="569" y="369"/>
                  </a:cubicBezTo>
                  <a:cubicBezTo>
                    <a:pt x="464" y="369"/>
                    <a:pt x="464" y="369"/>
                    <a:pt x="464" y="369"/>
                  </a:cubicBezTo>
                  <a:cubicBezTo>
                    <a:pt x="464" y="57"/>
                    <a:pt x="464" y="57"/>
                    <a:pt x="464" y="57"/>
                  </a:cubicBezTo>
                  <a:cubicBezTo>
                    <a:pt x="381" y="57"/>
                    <a:pt x="381" y="57"/>
                    <a:pt x="381" y="57"/>
                  </a:cubicBezTo>
                  <a:cubicBezTo>
                    <a:pt x="381" y="146"/>
                    <a:pt x="381" y="146"/>
                    <a:pt x="381" y="146"/>
                  </a:cubicBezTo>
                  <a:cubicBezTo>
                    <a:pt x="343" y="146"/>
                    <a:pt x="343" y="146"/>
                    <a:pt x="343" y="146"/>
                  </a:cubicBezTo>
                  <a:cubicBezTo>
                    <a:pt x="343" y="57"/>
                    <a:pt x="343" y="57"/>
                    <a:pt x="343" y="57"/>
                  </a:cubicBezTo>
                  <a:cubicBezTo>
                    <a:pt x="165" y="57"/>
                    <a:pt x="165" y="57"/>
                    <a:pt x="165" y="57"/>
                  </a:cubicBezTo>
                  <a:cubicBezTo>
                    <a:pt x="165" y="146"/>
                    <a:pt x="165" y="146"/>
                    <a:pt x="165" y="146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235" y="222"/>
                    <a:pt x="235" y="222"/>
                    <a:pt x="235" y="222"/>
                  </a:cubicBezTo>
                  <a:cubicBezTo>
                    <a:pt x="235" y="102"/>
                    <a:pt x="235" y="102"/>
                    <a:pt x="235" y="102"/>
                  </a:cubicBezTo>
                  <a:cubicBezTo>
                    <a:pt x="273" y="102"/>
                    <a:pt x="273" y="102"/>
                    <a:pt x="273" y="102"/>
                  </a:cubicBezTo>
                  <a:cubicBezTo>
                    <a:pt x="273" y="222"/>
                    <a:pt x="273" y="222"/>
                    <a:pt x="273" y="222"/>
                  </a:cubicBezTo>
                  <a:cubicBezTo>
                    <a:pt x="381" y="222"/>
                    <a:pt x="381" y="222"/>
                    <a:pt x="381" y="222"/>
                  </a:cubicBezTo>
                  <a:cubicBezTo>
                    <a:pt x="381" y="369"/>
                    <a:pt x="381" y="369"/>
                    <a:pt x="381" y="369"/>
                  </a:cubicBezTo>
                  <a:cubicBezTo>
                    <a:pt x="225" y="369"/>
                    <a:pt x="225" y="369"/>
                    <a:pt x="225" y="369"/>
                  </a:cubicBezTo>
                  <a:cubicBezTo>
                    <a:pt x="225" y="486"/>
                    <a:pt x="225" y="486"/>
                    <a:pt x="225" y="486"/>
                  </a:cubicBezTo>
                  <a:cubicBezTo>
                    <a:pt x="187" y="486"/>
                    <a:pt x="187" y="486"/>
                    <a:pt x="187" y="486"/>
                  </a:cubicBezTo>
                  <a:cubicBezTo>
                    <a:pt x="187" y="331"/>
                    <a:pt x="187" y="331"/>
                    <a:pt x="187" y="331"/>
                  </a:cubicBezTo>
                  <a:cubicBezTo>
                    <a:pt x="343" y="331"/>
                    <a:pt x="343" y="331"/>
                    <a:pt x="343" y="331"/>
                  </a:cubicBezTo>
                  <a:cubicBezTo>
                    <a:pt x="343" y="260"/>
                    <a:pt x="343" y="260"/>
                    <a:pt x="343" y="260"/>
                  </a:cubicBezTo>
                  <a:cubicBezTo>
                    <a:pt x="57" y="260"/>
                    <a:pt x="57" y="260"/>
                    <a:pt x="57" y="260"/>
                  </a:cubicBezTo>
                  <a:cubicBezTo>
                    <a:pt x="57" y="365"/>
                    <a:pt x="57" y="365"/>
                    <a:pt x="57" y="365"/>
                  </a:cubicBezTo>
                  <a:cubicBezTo>
                    <a:pt x="0" y="365"/>
                    <a:pt x="0" y="365"/>
                    <a:pt x="0" y="365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727" y="0"/>
                    <a:pt x="727" y="0"/>
                    <a:pt x="727" y="0"/>
                  </a:cubicBezTo>
                  <a:cubicBezTo>
                    <a:pt x="743" y="0"/>
                    <a:pt x="756" y="13"/>
                    <a:pt x="756" y="29"/>
                  </a:cubicBezTo>
                  <a:cubicBezTo>
                    <a:pt x="756" y="247"/>
                    <a:pt x="756" y="247"/>
                    <a:pt x="756" y="247"/>
                  </a:cubicBezTo>
                  <a:cubicBezTo>
                    <a:pt x="699" y="213"/>
                    <a:pt x="699" y="213"/>
                    <a:pt x="699" y="213"/>
                  </a:cubicBezTo>
                  <a:cubicBezTo>
                    <a:pt x="699" y="146"/>
                    <a:pt x="699" y="146"/>
                    <a:pt x="699" y="146"/>
                  </a:cubicBezTo>
                  <a:cubicBezTo>
                    <a:pt x="616" y="146"/>
                    <a:pt x="616" y="146"/>
                    <a:pt x="616" y="146"/>
                  </a:cubicBezTo>
                  <a:cubicBezTo>
                    <a:pt x="616" y="261"/>
                    <a:pt x="616" y="261"/>
                    <a:pt x="616" y="261"/>
                  </a:cubicBezTo>
                  <a:cubicBezTo>
                    <a:pt x="578" y="261"/>
                    <a:pt x="578" y="261"/>
                    <a:pt x="578" y="261"/>
                  </a:cubicBezTo>
                  <a:cubicBezTo>
                    <a:pt x="578" y="108"/>
                    <a:pt x="578" y="108"/>
                    <a:pt x="578" y="108"/>
                  </a:cubicBezTo>
                  <a:cubicBezTo>
                    <a:pt x="618" y="108"/>
                    <a:pt x="658" y="108"/>
                    <a:pt x="699" y="108"/>
                  </a:cubicBezTo>
                  <a:cubicBezTo>
                    <a:pt x="699" y="57"/>
                    <a:pt x="699" y="57"/>
                    <a:pt x="699" y="57"/>
                  </a:cubicBezTo>
                  <a:close/>
                  <a:moveTo>
                    <a:pt x="168" y="655"/>
                  </a:moveTo>
                  <a:cubicBezTo>
                    <a:pt x="149" y="655"/>
                    <a:pt x="149" y="655"/>
                    <a:pt x="149" y="655"/>
                  </a:cubicBezTo>
                  <a:cubicBezTo>
                    <a:pt x="149" y="616"/>
                    <a:pt x="149" y="616"/>
                    <a:pt x="149" y="616"/>
                  </a:cubicBezTo>
                  <a:cubicBezTo>
                    <a:pt x="352" y="616"/>
                    <a:pt x="352" y="616"/>
                    <a:pt x="352" y="616"/>
                  </a:cubicBezTo>
                  <a:cubicBezTo>
                    <a:pt x="352" y="502"/>
                    <a:pt x="352" y="502"/>
                    <a:pt x="352" y="502"/>
                  </a:cubicBezTo>
                  <a:cubicBezTo>
                    <a:pt x="391" y="502"/>
                    <a:pt x="391" y="502"/>
                    <a:pt x="391" y="502"/>
                  </a:cubicBezTo>
                  <a:cubicBezTo>
                    <a:pt x="391" y="655"/>
                    <a:pt x="391" y="655"/>
                    <a:pt x="391" y="655"/>
                  </a:cubicBezTo>
                  <a:cubicBezTo>
                    <a:pt x="273" y="655"/>
                    <a:pt x="273" y="655"/>
                    <a:pt x="273" y="655"/>
                  </a:cubicBezTo>
                  <a:cubicBezTo>
                    <a:pt x="273" y="725"/>
                    <a:pt x="273" y="725"/>
                    <a:pt x="273" y="725"/>
                  </a:cubicBezTo>
                  <a:cubicBezTo>
                    <a:pt x="464" y="725"/>
                    <a:pt x="464" y="725"/>
                    <a:pt x="464" y="725"/>
                  </a:cubicBezTo>
                  <a:cubicBezTo>
                    <a:pt x="464" y="616"/>
                    <a:pt x="464" y="616"/>
                    <a:pt x="464" y="616"/>
                  </a:cubicBezTo>
                  <a:cubicBezTo>
                    <a:pt x="578" y="616"/>
                    <a:pt x="578" y="616"/>
                    <a:pt x="578" y="616"/>
                  </a:cubicBezTo>
                  <a:cubicBezTo>
                    <a:pt x="578" y="540"/>
                    <a:pt x="578" y="540"/>
                    <a:pt x="578" y="540"/>
                  </a:cubicBezTo>
                  <a:cubicBezTo>
                    <a:pt x="464" y="540"/>
                    <a:pt x="464" y="540"/>
                    <a:pt x="464" y="540"/>
                  </a:cubicBezTo>
                  <a:cubicBezTo>
                    <a:pt x="464" y="502"/>
                    <a:pt x="464" y="502"/>
                    <a:pt x="464" y="502"/>
                  </a:cubicBezTo>
                  <a:cubicBezTo>
                    <a:pt x="616" y="502"/>
                    <a:pt x="616" y="502"/>
                    <a:pt x="616" y="502"/>
                  </a:cubicBezTo>
                  <a:cubicBezTo>
                    <a:pt x="616" y="655"/>
                    <a:pt x="616" y="655"/>
                    <a:pt x="616" y="655"/>
                  </a:cubicBezTo>
                  <a:cubicBezTo>
                    <a:pt x="502" y="655"/>
                    <a:pt x="502" y="655"/>
                    <a:pt x="502" y="655"/>
                  </a:cubicBezTo>
                  <a:cubicBezTo>
                    <a:pt x="502" y="725"/>
                    <a:pt x="502" y="725"/>
                    <a:pt x="502" y="725"/>
                  </a:cubicBezTo>
                  <a:cubicBezTo>
                    <a:pt x="699" y="725"/>
                    <a:pt x="699" y="725"/>
                    <a:pt x="699" y="725"/>
                  </a:cubicBezTo>
                  <a:cubicBezTo>
                    <a:pt x="699" y="435"/>
                    <a:pt x="699" y="435"/>
                    <a:pt x="699" y="435"/>
                  </a:cubicBezTo>
                  <a:cubicBezTo>
                    <a:pt x="756" y="402"/>
                    <a:pt x="756" y="402"/>
                    <a:pt x="756" y="402"/>
                  </a:cubicBezTo>
                  <a:cubicBezTo>
                    <a:pt x="756" y="753"/>
                    <a:pt x="756" y="753"/>
                    <a:pt x="756" y="753"/>
                  </a:cubicBezTo>
                  <a:cubicBezTo>
                    <a:pt x="756" y="769"/>
                    <a:pt x="743" y="782"/>
                    <a:pt x="727" y="782"/>
                  </a:cubicBezTo>
                  <a:cubicBezTo>
                    <a:pt x="28" y="782"/>
                    <a:pt x="28" y="782"/>
                    <a:pt x="28" y="782"/>
                  </a:cubicBezTo>
                  <a:cubicBezTo>
                    <a:pt x="12" y="782"/>
                    <a:pt x="0" y="769"/>
                    <a:pt x="0" y="753"/>
                  </a:cubicBezTo>
                  <a:cubicBezTo>
                    <a:pt x="0" y="499"/>
                    <a:pt x="0" y="499"/>
                    <a:pt x="0" y="499"/>
                  </a:cubicBezTo>
                  <a:cubicBezTo>
                    <a:pt x="57" y="499"/>
                    <a:pt x="57" y="499"/>
                    <a:pt x="57" y="499"/>
                  </a:cubicBezTo>
                  <a:cubicBezTo>
                    <a:pt x="57" y="725"/>
                    <a:pt x="57" y="725"/>
                    <a:pt x="57" y="725"/>
                  </a:cubicBezTo>
                  <a:cubicBezTo>
                    <a:pt x="235" y="725"/>
                    <a:pt x="235" y="725"/>
                    <a:pt x="235" y="725"/>
                  </a:cubicBezTo>
                  <a:cubicBezTo>
                    <a:pt x="235" y="655"/>
                    <a:pt x="235" y="655"/>
                    <a:pt x="235" y="655"/>
                  </a:cubicBezTo>
                  <a:cubicBezTo>
                    <a:pt x="168" y="655"/>
                    <a:pt x="168" y="655"/>
                    <a:pt x="168" y="6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507155" y="2858104"/>
            <a:ext cx="327918" cy="436241"/>
            <a:chOff x="7976594" y="2279040"/>
            <a:chExt cx="528116" cy="702571"/>
          </a:xfrm>
          <a:solidFill>
            <a:schemeClr val="bg1"/>
          </a:solidFill>
        </p:grpSpPr>
        <p:sp>
          <p:nvSpPr>
            <p:cNvPr id="49" name="Freeform 23"/>
            <p:cNvSpPr>
              <a:spLocks noEditPoints="1"/>
            </p:cNvSpPr>
            <p:nvPr/>
          </p:nvSpPr>
          <p:spPr bwMode="auto">
            <a:xfrm>
              <a:off x="7976594" y="2279040"/>
              <a:ext cx="519705" cy="702571"/>
            </a:xfrm>
            <a:custGeom>
              <a:avLst/>
              <a:gdLst>
                <a:gd name="T0" fmla="*/ 592 w 601"/>
                <a:gd name="T1" fmla="*/ 600 h 813"/>
                <a:gd name="T2" fmla="*/ 374 w 601"/>
                <a:gd name="T3" fmla="*/ 589 h 813"/>
                <a:gd name="T4" fmla="*/ 374 w 601"/>
                <a:gd name="T5" fmla="*/ 423 h 813"/>
                <a:gd name="T6" fmla="*/ 601 w 601"/>
                <a:gd name="T7" fmla="*/ 435 h 813"/>
                <a:gd name="T8" fmla="*/ 533 w 601"/>
                <a:gd name="T9" fmla="*/ 514 h 813"/>
                <a:gd name="T10" fmla="*/ 592 w 601"/>
                <a:gd name="T11" fmla="*/ 600 h 813"/>
                <a:gd name="T12" fmla="*/ 253 w 601"/>
                <a:gd name="T13" fmla="*/ 44 h 813"/>
                <a:gd name="T14" fmla="*/ 298 w 601"/>
                <a:gd name="T15" fmla="*/ 0 h 813"/>
                <a:gd name="T16" fmla="*/ 342 w 601"/>
                <a:gd name="T17" fmla="*/ 44 h 813"/>
                <a:gd name="T18" fmla="*/ 342 w 601"/>
                <a:gd name="T19" fmla="*/ 103 h 813"/>
                <a:gd name="T20" fmla="*/ 253 w 601"/>
                <a:gd name="T21" fmla="*/ 108 h 813"/>
                <a:gd name="T22" fmla="*/ 253 w 601"/>
                <a:gd name="T23" fmla="*/ 44 h 813"/>
                <a:gd name="T24" fmla="*/ 342 w 601"/>
                <a:gd name="T25" fmla="*/ 332 h 813"/>
                <a:gd name="T26" fmla="*/ 342 w 601"/>
                <a:gd name="T27" fmla="*/ 737 h 813"/>
                <a:gd name="T28" fmla="*/ 355 w 601"/>
                <a:gd name="T29" fmla="*/ 750 h 813"/>
                <a:gd name="T30" fmla="*/ 380 w 601"/>
                <a:gd name="T31" fmla="*/ 750 h 813"/>
                <a:gd name="T32" fmla="*/ 415 w 601"/>
                <a:gd name="T33" fmla="*/ 786 h 813"/>
                <a:gd name="T34" fmla="*/ 415 w 601"/>
                <a:gd name="T35" fmla="*/ 813 h 813"/>
                <a:gd name="T36" fmla="*/ 180 w 601"/>
                <a:gd name="T37" fmla="*/ 813 h 813"/>
                <a:gd name="T38" fmla="*/ 180 w 601"/>
                <a:gd name="T39" fmla="*/ 786 h 813"/>
                <a:gd name="T40" fmla="*/ 216 w 601"/>
                <a:gd name="T41" fmla="*/ 750 h 813"/>
                <a:gd name="T42" fmla="*/ 240 w 601"/>
                <a:gd name="T43" fmla="*/ 750 h 813"/>
                <a:gd name="T44" fmla="*/ 253 w 601"/>
                <a:gd name="T45" fmla="*/ 737 h 813"/>
                <a:gd name="T46" fmla="*/ 253 w 601"/>
                <a:gd name="T47" fmla="*/ 337 h 813"/>
                <a:gd name="T48" fmla="*/ 342 w 601"/>
                <a:gd name="T49" fmla="*/ 332 h 813"/>
                <a:gd name="T50" fmla="*/ 221 w 601"/>
                <a:gd name="T51" fmla="*/ 581 h 813"/>
                <a:gd name="T52" fmla="*/ 59 w 601"/>
                <a:gd name="T53" fmla="*/ 572 h 813"/>
                <a:gd name="T54" fmla="*/ 0 w 601"/>
                <a:gd name="T55" fmla="*/ 486 h 813"/>
                <a:gd name="T56" fmla="*/ 68 w 601"/>
                <a:gd name="T57" fmla="*/ 407 h 813"/>
                <a:gd name="T58" fmla="*/ 221 w 601"/>
                <a:gd name="T59" fmla="*/ 415 h 813"/>
                <a:gd name="T60" fmla="*/ 221 w 601"/>
                <a:gd name="T61" fmla="*/ 58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1" h="813">
                  <a:moveTo>
                    <a:pt x="592" y="600"/>
                  </a:moveTo>
                  <a:cubicBezTo>
                    <a:pt x="374" y="589"/>
                    <a:pt x="374" y="589"/>
                    <a:pt x="374" y="589"/>
                  </a:cubicBezTo>
                  <a:cubicBezTo>
                    <a:pt x="374" y="423"/>
                    <a:pt x="374" y="423"/>
                    <a:pt x="374" y="423"/>
                  </a:cubicBezTo>
                  <a:cubicBezTo>
                    <a:pt x="601" y="435"/>
                    <a:pt x="601" y="435"/>
                    <a:pt x="601" y="435"/>
                  </a:cubicBezTo>
                  <a:cubicBezTo>
                    <a:pt x="533" y="514"/>
                    <a:pt x="533" y="514"/>
                    <a:pt x="533" y="514"/>
                  </a:cubicBezTo>
                  <a:cubicBezTo>
                    <a:pt x="592" y="600"/>
                    <a:pt x="592" y="600"/>
                    <a:pt x="592" y="600"/>
                  </a:cubicBezTo>
                  <a:close/>
                  <a:moveTo>
                    <a:pt x="253" y="44"/>
                  </a:moveTo>
                  <a:cubicBezTo>
                    <a:pt x="253" y="20"/>
                    <a:pt x="273" y="0"/>
                    <a:pt x="298" y="0"/>
                  </a:cubicBezTo>
                  <a:cubicBezTo>
                    <a:pt x="322" y="0"/>
                    <a:pt x="342" y="20"/>
                    <a:pt x="342" y="44"/>
                  </a:cubicBezTo>
                  <a:cubicBezTo>
                    <a:pt x="342" y="103"/>
                    <a:pt x="342" y="103"/>
                    <a:pt x="342" y="103"/>
                  </a:cubicBezTo>
                  <a:cubicBezTo>
                    <a:pt x="253" y="108"/>
                    <a:pt x="253" y="108"/>
                    <a:pt x="253" y="108"/>
                  </a:cubicBezTo>
                  <a:cubicBezTo>
                    <a:pt x="253" y="44"/>
                    <a:pt x="253" y="44"/>
                    <a:pt x="253" y="44"/>
                  </a:cubicBezTo>
                  <a:close/>
                  <a:moveTo>
                    <a:pt x="342" y="332"/>
                  </a:moveTo>
                  <a:cubicBezTo>
                    <a:pt x="342" y="737"/>
                    <a:pt x="342" y="737"/>
                    <a:pt x="342" y="737"/>
                  </a:cubicBezTo>
                  <a:cubicBezTo>
                    <a:pt x="342" y="744"/>
                    <a:pt x="348" y="750"/>
                    <a:pt x="355" y="750"/>
                  </a:cubicBezTo>
                  <a:cubicBezTo>
                    <a:pt x="380" y="750"/>
                    <a:pt x="380" y="750"/>
                    <a:pt x="380" y="750"/>
                  </a:cubicBezTo>
                  <a:cubicBezTo>
                    <a:pt x="399" y="750"/>
                    <a:pt x="415" y="766"/>
                    <a:pt x="415" y="786"/>
                  </a:cubicBezTo>
                  <a:cubicBezTo>
                    <a:pt x="415" y="813"/>
                    <a:pt x="415" y="813"/>
                    <a:pt x="415" y="813"/>
                  </a:cubicBezTo>
                  <a:cubicBezTo>
                    <a:pt x="180" y="813"/>
                    <a:pt x="180" y="813"/>
                    <a:pt x="180" y="813"/>
                  </a:cubicBezTo>
                  <a:cubicBezTo>
                    <a:pt x="180" y="786"/>
                    <a:pt x="180" y="786"/>
                    <a:pt x="180" y="786"/>
                  </a:cubicBezTo>
                  <a:cubicBezTo>
                    <a:pt x="180" y="766"/>
                    <a:pt x="196" y="750"/>
                    <a:pt x="216" y="750"/>
                  </a:cubicBezTo>
                  <a:cubicBezTo>
                    <a:pt x="240" y="750"/>
                    <a:pt x="240" y="750"/>
                    <a:pt x="240" y="750"/>
                  </a:cubicBezTo>
                  <a:cubicBezTo>
                    <a:pt x="247" y="750"/>
                    <a:pt x="253" y="744"/>
                    <a:pt x="253" y="737"/>
                  </a:cubicBezTo>
                  <a:cubicBezTo>
                    <a:pt x="253" y="337"/>
                    <a:pt x="253" y="337"/>
                    <a:pt x="253" y="337"/>
                  </a:cubicBezTo>
                  <a:cubicBezTo>
                    <a:pt x="342" y="332"/>
                    <a:pt x="342" y="332"/>
                    <a:pt x="342" y="332"/>
                  </a:cubicBezTo>
                  <a:close/>
                  <a:moveTo>
                    <a:pt x="221" y="581"/>
                  </a:moveTo>
                  <a:cubicBezTo>
                    <a:pt x="59" y="572"/>
                    <a:pt x="59" y="572"/>
                    <a:pt x="59" y="572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68" y="407"/>
                    <a:pt x="68" y="407"/>
                    <a:pt x="68" y="407"/>
                  </a:cubicBezTo>
                  <a:cubicBezTo>
                    <a:pt x="221" y="415"/>
                    <a:pt x="221" y="415"/>
                    <a:pt x="221" y="415"/>
                  </a:cubicBezTo>
                  <a:cubicBezTo>
                    <a:pt x="221" y="581"/>
                    <a:pt x="221" y="581"/>
                    <a:pt x="221" y="5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Freeform 24"/>
            <p:cNvSpPr/>
            <p:nvPr/>
          </p:nvSpPr>
          <p:spPr bwMode="auto">
            <a:xfrm>
              <a:off x="7985371" y="2386200"/>
              <a:ext cx="519339" cy="166774"/>
            </a:xfrm>
            <a:custGeom>
              <a:avLst/>
              <a:gdLst>
                <a:gd name="T0" fmla="*/ 0 w 1420"/>
                <a:gd name="T1" fmla="*/ 66 h 456"/>
                <a:gd name="T2" fmla="*/ 631 w 1420"/>
                <a:gd name="T3" fmla="*/ 33 h 456"/>
                <a:gd name="T4" fmla="*/ 1259 w 1420"/>
                <a:gd name="T5" fmla="*/ 0 h 456"/>
                <a:gd name="T6" fmla="*/ 1420 w 1420"/>
                <a:gd name="T7" fmla="*/ 189 h 456"/>
                <a:gd name="T8" fmla="*/ 1281 w 1420"/>
                <a:gd name="T9" fmla="*/ 390 h 456"/>
                <a:gd name="T10" fmla="*/ 650 w 1420"/>
                <a:gd name="T11" fmla="*/ 423 h 456"/>
                <a:gd name="T12" fmla="*/ 21 w 1420"/>
                <a:gd name="T13" fmla="*/ 456 h 456"/>
                <a:gd name="T14" fmla="*/ 160 w 1420"/>
                <a:gd name="T15" fmla="*/ 253 h 456"/>
                <a:gd name="T16" fmla="*/ 0 w 1420"/>
                <a:gd name="T17" fmla="*/ 66 h 456"/>
                <a:gd name="T18" fmla="*/ 0 w 1420"/>
                <a:gd name="T19" fmla="*/ 6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0" h="456">
                  <a:moveTo>
                    <a:pt x="0" y="66"/>
                  </a:moveTo>
                  <a:lnTo>
                    <a:pt x="631" y="33"/>
                  </a:lnTo>
                  <a:lnTo>
                    <a:pt x="1259" y="0"/>
                  </a:lnTo>
                  <a:lnTo>
                    <a:pt x="1420" y="189"/>
                  </a:lnTo>
                  <a:lnTo>
                    <a:pt x="1281" y="390"/>
                  </a:lnTo>
                  <a:lnTo>
                    <a:pt x="650" y="423"/>
                  </a:lnTo>
                  <a:lnTo>
                    <a:pt x="21" y="456"/>
                  </a:lnTo>
                  <a:lnTo>
                    <a:pt x="160" y="253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654164" y="3312907"/>
            <a:ext cx="1079515" cy="289056"/>
            <a:chOff x="3654164" y="3312907"/>
            <a:chExt cx="1079515" cy="289056"/>
          </a:xfrm>
        </p:grpSpPr>
        <p:cxnSp>
          <p:nvCxnSpPr>
            <p:cNvPr id="52" name="直接连接符 51"/>
            <p:cNvCxnSpPr/>
            <p:nvPr/>
          </p:nvCxnSpPr>
          <p:spPr>
            <a:xfrm>
              <a:off x="3654164" y="3457435"/>
              <a:ext cx="1079515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组合 52"/>
            <p:cNvGrpSpPr/>
            <p:nvPr/>
          </p:nvGrpSpPr>
          <p:grpSpPr>
            <a:xfrm>
              <a:off x="4051777" y="3312907"/>
              <a:ext cx="289056" cy="289056"/>
              <a:chOff x="4051777" y="3312907"/>
              <a:chExt cx="289056" cy="289056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4051777" y="3312907"/>
                <a:ext cx="289056" cy="28905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" name="等腰三角形 54"/>
              <p:cNvSpPr/>
              <p:nvPr/>
            </p:nvSpPr>
            <p:spPr>
              <a:xfrm rot="5400000">
                <a:off x="4141227" y="3402170"/>
                <a:ext cx="128215" cy="110531"/>
              </a:xfrm>
              <a:prstGeom prst="triangl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7462624" y="3312907"/>
            <a:ext cx="1079515" cy="289056"/>
            <a:chOff x="7462624" y="3312907"/>
            <a:chExt cx="1079515" cy="289056"/>
          </a:xfrm>
        </p:grpSpPr>
        <p:cxnSp>
          <p:nvCxnSpPr>
            <p:cNvPr id="57" name="直接连接符 56"/>
            <p:cNvCxnSpPr/>
            <p:nvPr/>
          </p:nvCxnSpPr>
          <p:spPr>
            <a:xfrm>
              <a:off x="7462624" y="3457435"/>
              <a:ext cx="1079515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" name="组合 57"/>
            <p:cNvGrpSpPr/>
            <p:nvPr/>
          </p:nvGrpSpPr>
          <p:grpSpPr>
            <a:xfrm>
              <a:off x="7858271" y="3312907"/>
              <a:ext cx="289056" cy="289056"/>
              <a:chOff x="4051777" y="3312907"/>
              <a:chExt cx="289056" cy="289056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4051777" y="3312907"/>
                <a:ext cx="289056" cy="28905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" name="等腰三角形 59"/>
              <p:cNvSpPr/>
              <p:nvPr/>
            </p:nvSpPr>
            <p:spPr>
              <a:xfrm rot="5400000">
                <a:off x="4141227" y="3402170"/>
                <a:ext cx="128215" cy="110531"/>
              </a:xfrm>
              <a:prstGeom prst="triangl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pic>
        <p:nvPicPr>
          <p:cNvPr id="5" name="图片占位符 6"/>
          <p:cNvPicPr>
            <a:picLocks noChangeAspect="1"/>
          </p:cNvPicPr>
          <p:nvPr/>
        </p:nvPicPr>
        <p:blipFill>
          <a:blip r:embed="rId1" cstate="print"/>
          <a:srcRect l="822" r="822"/>
          <a:stretch>
            <a:fillRect/>
          </a:stretch>
        </p:blipFill>
        <p:spPr>
          <a:xfrm>
            <a:off x="7641432" y="950119"/>
            <a:ext cx="3602831" cy="2444750"/>
          </a:xfrm>
          <a:prstGeom prst="rect">
            <a:avLst/>
          </a:prstGeom>
        </p:spPr>
      </p:pic>
      <p:pic>
        <p:nvPicPr>
          <p:cNvPr id="6" name="图片占位符 8"/>
          <p:cNvPicPr>
            <a:picLocks noChangeAspect="1"/>
          </p:cNvPicPr>
          <p:nvPr/>
        </p:nvPicPr>
        <p:blipFill>
          <a:blip r:embed="rId2" cstate="print"/>
          <a:srcRect l="5521" r="5521"/>
          <a:stretch>
            <a:fillRect/>
          </a:stretch>
        </p:blipFill>
        <p:spPr>
          <a:xfrm>
            <a:off x="7641432" y="3455194"/>
            <a:ext cx="3602831" cy="2444750"/>
          </a:xfrm>
          <a:prstGeom prst="rect">
            <a:avLst/>
          </a:prstGeom>
        </p:spPr>
      </p:pic>
      <p:sp>
        <p:nvSpPr>
          <p:cNvPr id="10" name="Shape 574"/>
          <p:cNvSpPr txBox="1"/>
          <p:nvPr/>
        </p:nvSpPr>
        <p:spPr>
          <a:xfrm>
            <a:off x="936263" y="2653967"/>
            <a:ext cx="2101222" cy="155006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ileron SemiBold"/>
              </a:rPr>
              <a:t>Gallery</a:t>
            </a:r>
            <a:endParaRPr lang="en-US" dirty="0">
              <a:latin typeface="Aileron SemiBold"/>
            </a:endParaRPr>
          </a:p>
          <a:p>
            <a:r>
              <a:rPr lang="en-US" dirty="0">
                <a:latin typeface="Aileron SemiBold"/>
              </a:rPr>
              <a:t>Section</a:t>
            </a:r>
            <a:endParaRPr lang="en-US" dirty="0">
              <a:latin typeface="Aileron SemiBold"/>
            </a:endParaRPr>
          </a:p>
          <a:p>
            <a:r>
              <a:rPr lang="en-US" dirty="0">
                <a:latin typeface="Aileron SemiBold"/>
              </a:rPr>
              <a:t>Slide</a:t>
            </a:r>
            <a:endParaRPr lang="en-US" dirty="0">
              <a:latin typeface="Aileron SemiBold"/>
            </a:endParaRPr>
          </a:p>
        </p:txBody>
      </p:sp>
      <p:sp>
        <p:nvSpPr>
          <p:cNvPr id="11" name="Rectangle 63"/>
          <p:cNvSpPr/>
          <p:nvPr/>
        </p:nvSpPr>
        <p:spPr>
          <a:xfrm>
            <a:off x="3575136" y="2628821"/>
            <a:ext cx="4208154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spc="3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000" b="1" spc="3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TextBox 34"/>
          <p:cNvSpPr txBox="1"/>
          <p:nvPr/>
        </p:nvSpPr>
        <p:spPr>
          <a:xfrm>
            <a:off x="3575136" y="3322554"/>
            <a:ext cx="3323375" cy="790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05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/>
          <a:srcRect b="15345"/>
          <a:stretch>
            <a:fillRect/>
          </a:stretch>
        </p:blipFill>
        <p:spPr>
          <a:xfrm>
            <a:off x="0" y="-36512"/>
            <a:ext cx="12216288" cy="689451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986535" y="979278"/>
            <a:ext cx="10243218" cy="3923028"/>
          </a:xfrm>
          <a:prstGeom prst="rect">
            <a:avLst/>
          </a:prstGeom>
          <a:solidFill>
            <a:schemeClr val="tx1">
              <a:lumMod val="95000"/>
              <a:lumOff val="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015264" y="1114948"/>
            <a:ext cx="418576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7200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中华味道</a:t>
            </a:r>
            <a:endParaRPr lang="zh-CN" altLang="en-US" sz="7200" spc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58231" y="2293877"/>
            <a:ext cx="82998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7200" spc="3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餐饮美食</a:t>
            </a:r>
            <a:r>
              <a:rPr lang="en-US" altLang="zh-CN" sz="7200" spc="3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PPT</a:t>
            </a:r>
            <a:r>
              <a:rPr lang="zh-CN" altLang="en-US" sz="7200" spc="3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行业</a:t>
            </a:r>
            <a:endParaRPr lang="zh-CN" altLang="en-US" sz="7200" spc="3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2"/>
          <p:cNvSpPr>
            <a:spLocks noChangeArrowheads="1"/>
          </p:cNvSpPr>
          <p:nvPr/>
        </p:nvSpPr>
        <p:spPr bwMode="auto">
          <a:xfrm>
            <a:off x="3372668" y="3776982"/>
            <a:ext cx="547095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Clr>
                <a:srgbClr val="B71F22"/>
              </a:buClr>
            </a:pPr>
            <a:r>
              <a:rPr lang="zh-CN" altLang="en-US" sz="1400" spc="600" dirty="0">
                <a:solidFill>
                  <a:srgbClr val="D9D9D9"/>
                </a:solidFill>
                <a:latin typeface="+mj-ea"/>
                <a:ea typeface="+mj-ea"/>
                <a:cs typeface="Arial" panose="020B0604020202020204" pitchFamily="34" charset="0"/>
              </a:rPr>
              <a:t>酒店推介  美食展示  计划总结  餐厅策划</a:t>
            </a:r>
            <a:endParaRPr lang="zh-CN" altLang="en-US" sz="1400" spc="600" dirty="0">
              <a:solidFill>
                <a:srgbClr val="D9D9D9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294584" y="4132768"/>
            <a:ext cx="3627120" cy="369408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5"/>
          <p:cNvSpPr>
            <a:spLocks noChangeArrowheads="1"/>
          </p:cNvSpPr>
          <p:nvPr/>
        </p:nvSpPr>
        <p:spPr bwMode="auto">
          <a:xfrm>
            <a:off x="4492317" y="4209750"/>
            <a:ext cx="3231654" cy="2154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400" b="1" spc="300" dirty="0">
                <a:solidFill>
                  <a:schemeClr val="bg1"/>
                </a:solidFill>
                <a:latin typeface="+mj-ea"/>
                <a:ea typeface="+mj-ea"/>
                <a:cs typeface="宋体" panose="02010600030101010101" pitchFamily="2" charset="-122"/>
              </a:rPr>
              <a:t>汇报人：</a:t>
            </a:r>
            <a:r>
              <a:rPr lang="en-US" altLang="zh-CN" sz="1400" b="1" spc="300" dirty="0">
                <a:solidFill>
                  <a:schemeClr val="bg1"/>
                </a:solidFill>
                <a:latin typeface="+mj-ea"/>
                <a:ea typeface="+mj-ea"/>
                <a:cs typeface="宋体" panose="02010600030101010101" pitchFamily="2" charset="-122"/>
              </a:rPr>
              <a:t>XX    </a:t>
            </a:r>
            <a:r>
              <a:rPr lang="zh-CN" altLang="en-US" sz="1400" b="1" spc="300" dirty="0">
                <a:solidFill>
                  <a:schemeClr val="bg1"/>
                </a:solidFill>
                <a:latin typeface="+mj-ea"/>
                <a:ea typeface="+mj-ea"/>
                <a:cs typeface="宋体" panose="02010600030101010101" pitchFamily="2" charset="-122"/>
              </a:rPr>
              <a:t>时间：</a:t>
            </a:r>
            <a:r>
              <a:rPr lang="en-US" altLang="zh-CN" sz="1400" b="1" spc="300" dirty="0">
                <a:solidFill>
                  <a:schemeClr val="bg1"/>
                </a:solidFill>
                <a:latin typeface="+mj-ea"/>
                <a:ea typeface="+mj-ea"/>
                <a:cs typeface="宋体" panose="02010600030101010101" pitchFamily="2" charset="-122"/>
              </a:rPr>
              <a:t>2019.XX</a:t>
            </a:r>
            <a:endParaRPr lang="en-US" altLang="zh-CN" sz="1400" b="1" spc="300" dirty="0">
              <a:solidFill>
                <a:schemeClr val="bg1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D80B14"/>
      </a:accent1>
      <a:accent2>
        <a:srgbClr val="B70000"/>
      </a:accent2>
      <a:accent3>
        <a:srgbClr val="E1766D"/>
      </a:accent3>
      <a:accent4>
        <a:srgbClr val="8A8C8D"/>
      </a:accent4>
      <a:accent5>
        <a:srgbClr val="716F73"/>
      </a:accent5>
      <a:accent6>
        <a:srgbClr val="201313"/>
      </a:accent6>
      <a:hlink>
        <a:srgbClr val="4472C4"/>
      </a:hlink>
      <a:folHlink>
        <a:srgbClr val="BFBFBF"/>
      </a:folHlink>
    </a:clrScheme>
    <a:fontScheme name="自定义 3">
      <a:majorFont>
        <a:latin typeface="等线 Light"/>
        <a:ea typeface="汉仪尚巍手书W"/>
        <a:cs typeface=""/>
      </a:majorFont>
      <a:minorFont>
        <a:latin typeface="等线"/>
        <a:ea typeface="汉仪尚巍手书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D80B14"/>
    </a:accent1>
    <a:accent2>
      <a:srgbClr val="B70000"/>
    </a:accent2>
    <a:accent3>
      <a:srgbClr val="E1766D"/>
    </a:accent3>
    <a:accent4>
      <a:srgbClr val="8A8C8D"/>
    </a:accent4>
    <a:accent5>
      <a:srgbClr val="716F73"/>
    </a:accent5>
    <a:accent6>
      <a:srgbClr val="201313"/>
    </a:accent6>
    <a:hlink>
      <a:srgbClr val="4472C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D80B14"/>
    </a:accent1>
    <a:accent2>
      <a:srgbClr val="B70000"/>
    </a:accent2>
    <a:accent3>
      <a:srgbClr val="E1766D"/>
    </a:accent3>
    <a:accent4>
      <a:srgbClr val="8A8C8D"/>
    </a:accent4>
    <a:accent5>
      <a:srgbClr val="716F73"/>
    </a:accent5>
    <a:accent6>
      <a:srgbClr val="201313"/>
    </a:accent6>
    <a:hlink>
      <a:srgbClr val="4472C4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D80B14"/>
    </a:accent1>
    <a:accent2>
      <a:srgbClr val="B70000"/>
    </a:accent2>
    <a:accent3>
      <a:srgbClr val="E1766D"/>
    </a:accent3>
    <a:accent4>
      <a:srgbClr val="8A8C8D"/>
    </a:accent4>
    <a:accent5>
      <a:srgbClr val="716F73"/>
    </a:accent5>
    <a:accent6>
      <a:srgbClr val="201313"/>
    </a:accent6>
    <a:hlink>
      <a:srgbClr val="4472C4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D80B14"/>
    </a:accent1>
    <a:accent2>
      <a:srgbClr val="B70000"/>
    </a:accent2>
    <a:accent3>
      <a:srgbClr val="E1766D"/>
    </a:accent3>
    <a:accent4>
      <a:srgbClr val="8A8C8D"/>
    </a:accent4>
    <a:accent5>
      <a:srgbClr val="716F73"/>
    </a:accent5>
    <a:accent6>
      <a:srgbClr val="201313"/>
    </a:accent6>
    <a:hlink>
      <a:srgbClr val="4472C4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D80B14"/>
    </a:accent1>
    <a:accent2>
      <a:srgbClr val="B70000"/>
    </a:accent2>
    <a:accent3>
      <a:srgbClr val="E1766D"/>
    </a:accent3>
    <a:accent4>
      <a:srgbClr val="8A8C8D"/>
    </a:accent4>
    <a:accent5>
      <a:srgbClr val="716F73"/>
    </a:accent5>
    <a:accent6>
      <a:srgbClr val="201313"/>
    </a:accent6>
    <a:hlink>
      <a:srgbClr val="4472C4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D80B14"/>
    </a:accent1>
    <a:accent2>
      <a:srgbClr val="B70000"/>
    </a:accent2>
    <a:accent3>
      <a:srgbClr val="E1766D"/>
    </a:accent3>
    <a:accent4>
      <a:srgbClr val="8A8C8D"/>
    </a:accent4>
    <a:accent5>
      <a:srgbClr val="716F73"/>
    </a:accent5>
    <a:accent6>
      <a:srgbClr val="201313"/>
    </a:accent6>
    <a:hlink>
      <a:srgbClr val="4472C4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D80B14"/>
    </a:accent1>
    <a:accent2>
      <a:srgbClr val="B70000"/>
    </a:accent2>
    <a:accent3>
      <a:srgbClr val="E1766D"/>
    </a:accent3>
    <a:accent4>
      <a:srgbClr val="8A8C8D"/>
    </a:accent4>
    <a:accent5>
      <a:srgbClr val="716F73"/>
    </a:accent5>
    <a:accent6>
      <a:srgbClr val="201313"/>
    </a:accent6>
    <a:hlink>
      <a:srgbClr val="4472C4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D80B14"/>
    </a:accent1>
    <a:accent2>
      <a:srgbClr val="B70000"/>
    </a:accent2>
    <a:accent3>
      <a:srgbClr val="E1766D"/>
    </a:accent3>
    <a:accent4>
      <a:srgbClr val="8A8C8D"/>
    </a:accent4>
    <a:accent5>
      <a:srgbClr val="716F73"/>
    </a:accent5>
    <a:accent6>
      <a:srgbClr val="201313"/>
    </a:accent6>
    <a:hlink>
      <a:srgbClr val="4472C4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D80B14"/>
    </a:accent1>
    <a:accent2>
      <a:srgbClr val="B70000"/>
    </a:accent2>
    <a:accent3>
      <a:srgbClr val="E1766D"/>
    </a:accent3>
    <a:accent4>
      <a:srgbClr val="8A8C8D"/>
    </a:accent4>
    <a:accent5>
      <a:srgbClr val="716F73"/>
    </a:accent5>
    <a:accent6>
      <a:srgbClr val="201313"/>
    </a:accent6>
    <a:hlink>
      <a:srgbClr val="4472C4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D80B14"/>
    </a:accent1>
    <a:accent2>
      <a:srgbClr val="B70000"/>
    </a:accent2>
    <a:accent3>
      <a:srgbClr val="E1766D"/>
    </a:accent3>
    <a:accent4>
      <a:srgbClr val="8A8C8D"/>
    </a:accent4>
    <a:accent5>
      <a:srgbClr val="716F73"/>
    </a:accent5>
    <a:accent6>
      <a:srgbClr val="201313"/>
    </a:accent6>
    <a:hlink>
      <a:srgbClr val="4472C4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D80B14"/>
    </a:accent1>
    <a:accent2>
      <a:srgbClr val="B70000"/>
    </a:accent2>
    <a:accent3>
      <a:srgbClr val="E1766D"/>
    </a:accent3>
    <a:accent4>
      <a:srgbClr val="8A8C8D"/>
    </a:accent4>
    <a:accent5>
      <a:srgbClr val="716F73"/>
    </a:accent5>
    <a:accent6>
      <a:srgbClr val="201313"/>
    </a:accent6>
    <a:hlink>
      <a:srgbClr val="4472C4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D80B14"/>
    </a:accent1>
    <a:accent2>
      <a:srgbClr val="B70000"/>
    </a:accent2>
    <a:accent3>
      <a:srgbClr val="E1766D"/>
    </a:accent3>
    <a:accent4>
      <a:srgbClr val="8A8C8D"/>
    </a:accent4>
    <a:accent5>
      <a:srgbClr val="716F73"/>
    </a:accent5>
    <a:accent6>
      <a:srgbClr val="201313"/>
    </a:accent6>
    <a:hlink>
      <a:srgbClr val="4472C4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D80B14"/>
    </a:accent1>
    <a:accent2>
      <a:srgbClr val="B70000"/>
    </a:accent2>
    <a:accent3>
      <a:srgbClr val="E1766D"/>
    </a:accent3>
    <a:accent4>
      <a:srgbClr val="8A8C8D"/>
    </a:accent4>
    <a:accent5>
      <a:srgbClr val="716F73"/>
    </a:accent5>
    <a:accent6>
      <a:srgbClr val="201313"/>
    </a:accent6>
    <a:hlink>
      <a:srgbClr val="4472C4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D80B14"/>
    </a:accent1>
    <a:accent2>
      <a:srgbClr val="B70000"/>
    </a:accent2>
    <a:accent3>
      <a:srgbClr val="E1766D"/>
    </a:accent3>
    <a:accent4>
      <a:srgbClr val="8A8C8D"/>
    </a:accent4>
    <a:accent5>
      <a:srgbClr val="716F73"/>
    </a:accent5>
    <a:accent6>
      <a:srgbClr val="201313"/>
    </a:accent6>
    <a:hlink>
      <a:srgbClr val="4472C4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D80B14"/>
    </a:accent1>
    <a:accent2>
      <a:srgbClr val="B70000"/>
    </a:accent2>
    <a:accent3>
      <a:srgbClr val="E1766D"/>
    </a:accent3>
    <a:accent4>
      <a:srgbClr val="8A8C8D"/>
    </a:accent4>
    <a:accent5>
      <a:srgbClr val="716F73"/>
    </a:accent5>
    <a:accent6>
      <a:srgbClr val="201313"/>
    </a:accent6>
    <a:hlink>
      <a:srgbClr val="4472C4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D80B14"/>
    </a:accent1>
    <a:accent2>
      <a:srgbClr val="B70000"/>
    </a:accent2>
    <a:accent3>
      <a:srgbClr val="E1766D"/>
    </a:accent3>
    <a:accent4>
      <a:srgbClr val="8A8C8D"/>
    </a:accent4>
    <a:accent5>
      <a:srgbClr val="716F73"/>
    </a:accent5>
    <a:accent6>
      <a:srgbClr val="201313"/>
    </a:accent6>
    <a:hlink>
      <a:srgbClr val="4472C4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D80B14"/>
    </a:accent1>
    <a:accent2>
      <a:srgbClr val="B70000"/>
    </a:accent2>
    <a:accent3>
      <a:srgbClr val="E1766D"/>
    </a:accent3>
    <a:accent4>
      <a:srgbClr val="8A8C8D"/>
    </a:accent4>
    <a:accent5>
      <a:srgbClr val="716F73"/>
    </a:accent5>
    <a:accent6>
      <a:srgbClr val="201313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2046</Words>
  <Application>WPS 演示</Application>
  <PresentationFormat>宽屏</PresentationFormat>
  <Paragraphs>304</Paragraphs>
  <Slides>20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42" baseType="lpstr">
      <vt:lpstr>Arial</vt:lpstr>
      <vt:lpstr>宋体</vt:lpstr>
      <vt:lpstr>Wingdings</vt:lpstr>
      <vt:lpstr>Impact</vt:lpstr>
      <vt:lpstr>HelveticaNeue light</vt:lpstr>
      <vt:lpstr>Gotham Bold</vt:lpstr>
      <vt:lpstr>Liberation Sans</vt:lpstr>
      <vt:lpstr>Segoe UI</vt:lpstr>
      <vt:lpstr>汉仪尚巍手书W</vt:lpstr>
      <vt:lpstr>Calibri</vt:lpstr>
      <vt:lpstr>Open Sans</vt:lpstr>
      <vt:lpstr>Segoe UI Light</vt:lpstr>
      <vt:lpstr>微软雅黑</vt:lpstr>
      <vt:lpstr>Helvetica Light</vt:lpstr>
      <vt:lpstr>Aileron SemiBold</vt:lpstr>
      <vt:lpstr>等线</vt:lpstr>
      <vt:lpstr>Segoe Print</vt:lpstr>
      <vt:lpstr>Kozuka Mincho Pro B</vt:lpstr>
      <vt:lpstr>Arial Unicode MS</vt:lpstr>
      <vt:lpstr>等线 Light</vt:lpstr>
      <vt:lpstr>Vijaya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喻 维成</dc:creator>
  <cp:lastModifiedBy>admin</cp:lastModifiedBy>
  <cp:revision>11</cp:revision>
  <dcterms:created xsi:type="dcterms:W3CDTF">2018-09-06T05:00:00Z</dcterms:created>
  <dcterms:modified xsi:type="dcterms:W3CDTF">2018-09-08T03:26:29Z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