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5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6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9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1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2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7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8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9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20.xml" ContentType="application/vnd.openxmlformats-officedocument.presentationml.notesSlide+xml"/>
  <Override PartName="/ppt/tags/tag61.xml" ContentType="application/vnd.openxmlformats-officedocument.presentationml.tags+xml"/>
  <Override PartName="/ppt/notesSlides/notesSlide21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2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23.xml" ContentType="application/vnd.openxmlformats-officedocument.presentationml.notesSlide+xml"/>
  <Override PartName="/ppt/tags/tag66.xml" ContentType="application/vnd.openxmlformats-officedocument.presentationml.tags+xml"/>
  <Override PartName="/ppt/notesSlides/notesSlide24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5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6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7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28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29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30.xml" ContentType="application/vnd.openxmlformats-officedocument.presentationml.notesSlide+xml"/>
  <Override PartName="/ppt/tags/tag80.xml" ContentType="application/vnd.openxmlformats-officedocument.presentationml.tags+xml"/>
  <Override PartName="/ppt/notesSlides/notesSlide31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32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9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42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444BA-6EEB-46BE-90F0-BF30DEA84B85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D9E87-32B4-4B51-BED3-CC79415CCE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611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5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644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479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13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020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31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825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532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679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698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677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884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019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323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721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3639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825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44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225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838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28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5363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762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604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181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6955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5364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776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3816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6552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653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3005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9E87-32B4-4B51-BED3-CC79415CCE4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86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E14AF3-6451-4555-B557-5BC52A62C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12967C-27B3-4FAC-BD9A-CF0A47EC1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790D2D-1612-4156-898A-49DA86DF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7949A2-49A5-483F-A5C4-D62D1153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2B3174-A911-4361-B704-63D570EAF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98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A2D1C-45B8-4D24-BE18-A7C643A3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AE009C-341D-4AD0-A605-41E620474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5B3D1E-64E3-4D45-B95D-E845F1AB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572482-4FBA-4C7F-BEA1-0A6D3F84C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A3C43E-63A7-4485-91A6-CDC7C19D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4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EED9E7-C041-4306-B7D1-71B0F6065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D02640-B8E3-474E-82A8-C50D1F221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4987E9-3E71-4008-895C-6347D2ED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AAFCEF-5291-4385-B47E-8D86179CC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0CEA60-C03D-46E5-A359-AF419F576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37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56C898-3A39-4DB6-98F0-0ADBEE3D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701132-4CB5-43A1-A638-0A5ABD58F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E7AFB90-65FB-4DE8-8686-E1830A602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BD0AD1-AE8E-4890-884F-07FEF9D2C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9760E2-4B5E-4BE0-AD00-F13B93110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CCB8A3-DC09-49CD-BB00-A653035F4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7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AD8324-3761-4B6C-8304-9EB0B8CB9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A1A1A4-4A1A-4AB6-8B09-13BC4765D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8135ABF-A95C-4F41-97E3-5E7552793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2EF3E8C-C5D7-4B9B-B5FD-3A9B25C92E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241278-CE27-4D50-B599-FD80FBD38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4C6AFAF-8ECA-4188-9CF3-48A3D393F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6F414FD-44AA-4955-8175-0F91F3D3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510325B-78F3-49AD-A618-5C80E42A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4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CC220C-DC93-4694-ACC0-9FCD1AB17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AFF41F9-39A8-4890-8A94-5DD5A6DB5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FB4E85E-F25A-47B3-AADE-2E67CFFF3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4155A0-3646-4ABB-9FA3-944DCF046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43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94C5AB5-AE9D-4EAA-B7FC-A35C7E9A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A8CB3B7-9AEA-4414-B507-D881427B6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434FF1-84A1-4369-B536-0AC7EF052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81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58B1F2-0154-4CCE-A14D-B2B6C6E6E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73D73A-415A-4082-B033-1E09FD338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50D9941-CEFC-4DF2-995A-0606A6094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80730-6D41-4BC2-9403-CA74632A4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368DEE-F13B-4EE5-8397-E332F331D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41A904-52EA-42D8-AC6B-99B478D5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17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B46247-476A-4E7B-A770-0B90FFDA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E8FD8C-6F43-4942-9B99-EA939FEB84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EA9D2F0-0F1C-4825-A724-E4650CA84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434D72-A0F2-45AF-BF53-FDA6C99D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EEF985-F0E7-463F-9E0D-6D65EF07C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D21369-72F7-4260-A35E-47BA0D12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700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112011-02D7-4BCE-8C36-61E3E27B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80820E1-9D7A-4E80-BC80-726EA1C32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C7E61A-D492-42F6-8D4D-19CB5755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BA603E-042D-4294-96F0-BB38009A6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74C93A-A62C-4CA3-9F8F-A62C793A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58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C5B12BD-EFC4-4954-BD07-C0287E1D6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597F6E2-E7F6-46DD-87D7-275111741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CB9A0E-8675-40B2-8B84-41098A762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6DA883-90B8-45AA-9C2D-2D85065AB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D3522E-EDC6-4BB0-ACAE-32201A36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0FC88B9-3DDE-4A3C-B18A-E0648DB85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01B278-27C8-41E1-BFD5-75FE70E96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91ED8A-AD8F-4948-A3DC-06386C188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19320-26F2-4599-8EF3-1255CA1FDC2D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58026F-B7BF-42AF-A1A2-616205272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3C23D5-B0C4-4FBF-A84C-5071B1615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40CE4-51F3-42AE-946E-8452EF17C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95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3" Type="http://schemas.openxmlformats.org/officeDocument/2006/relationships/audio" Target="../media/media1.m4a"/><Relationship Id="rId21" Type="http://schemas.openxmlformats.org/officeDocument/2006/relationships/image" Target="../media/image2.jpg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microsoft.com/office/2007/relationships/hdphoto" Target="../media/hdphoto1.wdp"/><Relationship Id="rId2" Type="http://schemas.microsoft.com/office/2007/relationships/media" Target="../media/media1.m4a"/><Relationship Id="rId16" Type="http://schemas.openxmlformats.org/officeDocument/2006/relationships/tags" Target="../tags/tag15.xml"/><Relationship Id="rId20" Type="http://schemas.openxmlformats.org/officeDocument/2006/relationships/notesSlide" Target="../notesSlides/notesSlide1.xml"/><Relationship Id="rId1" Type="http://schemas.openxmlformats.org/officeDocument/2006/relationships/tags" Target="../tags/tag2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24" Type="http://schemas.openxmlformats.org/officeDocument/2006/relationships/image" Target="../media/image5.png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23" Type="http://schemas.openxmlformats.org/officeDocument/2006/relationships/image" Target="../media/image4.png"/><Relationship Id="rId10" Type="http://schemas.openxmlformats.org/officeDocument/2006/relationships/tags" Target="../tags/tag9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microsoft.com/office/2007/relationships/hdphoto" Target="../media/hdphoto4.wdp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microsoft.com/office/2007/relationships/hdphoto" Target="../media/hdphoto6.wdp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microsoft.com/office/2007/relationships/hdphoto" Target="../media/hdphoto7.wdp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户外, 天空, 运输, 船&#10;&#10;已生成极高可信度的说明">
            <a:extLst>
              <a:ext uri="{FF2B5EF4-FFF2-40B4-BE49-F238E27FC236}">
                <a16:creationId xmlns:a16="http://schemas.microsoft.com/office/drawing/2014/main" id="{45CA990E-CAB8-474E-B59F-0541905ED4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-2566"/>
            <a:ext cx="12207411" cy="6860565"/>
          </a:xfrm>
          <a:prstGeom prst="rect">
            <a:avLst/>
          </a:prstGeom>
        </p:spPr>
      </p:pic>
      <p:pic>
        <p:nvPicPr>
          <p:cNvPr id="2" name="pocket_flash_musice_636596683551781847">
            <a:hlinkClick r:id="" action="ppaction://media"/>
            <a:extLst>
              <a:ext uri="{FF2B5EF4-FFF2-40B4-BE49-F238E27FC236}">
                <a16:creationId xmlns:a16="http://schemas.microsoft.com/office/drawing/2014/main" id="{D9369E15-5775-4D8B-A93E-C1D17B6751A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6F360B1-7EA6-4DDB-9F9D-E6C486C7CFFE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50" b="-7763"/>
          <a:stretch/>
        </p:blipFill>
        <p:spPr>
          <a:xfrm>
            <a:off x="2652068" y="2015263"/>
            <a:ext cx="938158" cy="1132913"/>
          </a:xfrm>
          <a:prstGeom prst="rect">
            <a:avLst/>
          </a:prstGeom>
        </p:spPr>
      </p:pic>
      <p:grpSp>
        <p:nvGrpSpPr>
          <p:cNvPr id="20" name="PA-组合 14">
            <a:extLst>
              <a:ext uri="{FF2B5EF4-FFF2-40B4-BE49-F238E27FC236}">
                <a16:creationId xmlns:a16="http://schemas.microsoft.com/office/drawing/2014/main" id="{F6D78AD8-66F8-4777-9568-07BD749D458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0670" y="304165"/>
            <a:ext cx="11630660" cy="6249670"/>
            <a:chOff x="279400" y="309245"/>
            <a:chExt cx="11630660" cy="6249670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68B2132-CB1D-4324-AFEB-4ABDE2C0FF7A}"/>
                </a:ext>
              </a:extLst>
            </p:cNvPr>
            <p:cNvGrpSpPr/>
            <p:nvPr/>
          </p:nvGrpSpPr>
          <p:grpSpPr>
            <a:xfrm>
              <a:off x="344169" y="364490"/>
              <a:ext cx="11132749" cy="6127115"/>
              <a:chOff x="524" y="576"/>
              <a:chExt cx="16490" cy="9649"/>
            </a:xfrm>
          </p:grpSpPr>
          <p:cxnSp>
            <p:nvCxnSpPr>
              <p:cNvPr id="38" name="PA-直接连接符 34">
                <a:extLst>
                  <a:ext uri="{FF2B5EF4-FFF2-40B4-BE49-F238E27FC236}">
                    <a16:creationId xmlns:a16="http://schemas.microsoft.com/office/drawing/2014/main" id="{4E0B7AEB-46A0-4432-9379-5B1E62F2BC40}"/>
                  </a:ext>
                </a:extLst>
              </p:cNvPr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PA-直接连接符 35">
                <a:extLst>
                  <a:ext uri="{FF2B5EF4-FFF2-40B4-BE49-F238E27FC236}">
                    <a16:creationId xmlns:a16="http://schemas.microsoft.com/office/drawing/2014/main" id="{F0B00066-2820-47F7-B5D5-E9706C1804AF}"/>
                  </a:ext>
                </a:extLst>
              </p:cNvPr>
              <p:cNvCxnSpPr/>
              <p:nvPr>
                <p:custDataLst>
                  <p:tags r:id="rId17"/>
                </p:custDataLst>
              </p:nvPr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PA-直接连接符 36">
                <a:extLst>
                  <a:ext uri="{FF2B5EF4-FFF2-40B4-BE49-F238E27FC236}">
                    <a16:creationId xmlns:a16="http://schemas.microsoft.com/office/drawing/2014/main" id="{579D1F40-F874-4B4F-A9F9-FEE13DE729AC}"/>
                  </a:ext>
                </a:extLst>
              </p:cNvPr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AD351C2-0B86-49DC-B658-32374A1E5C6D}"/>
                </a:ext>
              </a:extLst>
            </p:cNvPr>
            <p:cNvGrpSpPr/>
            <p:nvPr/>
          </p:nvGrpSpPr>
          <p:grpSpPr>
            <a:xfrm>
              <a:off x="991236" y="365125"/>
              <a:ext cx="10873740" cy="6127750"/>
              <a:chOff x="2194" y="575"/>
              <a:chExt cx="16491" cy="9650"/>
            </a:xfrm>
          </p:grpSpPr>
          <p:cxnSp>
            <p:nvCxnSpPr>
              <p:cNvPr id="35" name="PA-直接连接符 31">
                <a:extLst>
                  <a:ext uri="{FF2B5EF4-FFF2-40B4-BE49-F238E27FC236}">
                    <a16:creationId xmlns:a16="http://schemas.microsoft.com/office/drawing/2014/main" id="{A13C6FFF-9902-4A78-9A69-0723FDA31255}"/>
                  </a:ext>
                </a:extLst>
              </p:cNvPr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PA-直接连接符 32">
                <a:extLst>
                  <a:ext uri="{FF2B5EF4-FFF2-40B4-BE49-F238E27FC236}">
                    <a16:creationId xmlns:a16="http://schemas.microsoft.com/office/drawing/2014/main" id="{5E758272-F805-4926-8660-26B1DCE7FC32}"/>
                  </a:ext>
                </a:extLst>
              </p:cNvPr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PA-直接连接符 33">
                <a:extLst>
                  <a:ext uri="{FF2B5EF4-FFF2-40B4-BE49-F238E27FC236}">
                    <a16:creationId xmlns:a16="http://schemas.microsoft.com/office/drawing/2014/main" id="{19565CA6-1774-4DDD-A350-DA541DEE85A5}"/>
                  </a:ext>
                </a:extLst>
              </p:cNvPr>
              <p:cNvCxnSpPr/>
              <p:nvPr>
                <p:custDataLst>
                  <p:tags r:id="rId15"/>
                </p:custDataLst>
              </p:nvPr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7499EAB-5FA3-478C-9516-51840F2BCE5C}"/>
                </a:ext>
              </a:extLst>
            </p:cNvPr>
            <p:cNvGrpSpPr/>
            <p:nvPr/>
          </p:nvGrpSpPr>
          <p:grpSpPr>
            <a:xfrm>
              <a:off x="279400" y="5709920"/>
              <a:ext cx="2044700" cy="777875"/>
              <a:chOff x="440" y="8992"/>
              <a:chExt cx="3220" cy="1225"/>
            </a:xfrm>
          </p:grpSpPr>
          <p:cxnSp>
            <p:nvCxnSpPr>
              <p:cNvPr id="33" name="PA-直接连接符 29">
                <a:extLst>
                  <a:ext uri="{FF2B5EF4-FFF2-40B4-BE49-F238E27FC236}">
                    <a16:creationId xmlns:a16="http://schemas.microsoft.com/office/drawing/2014/main" id="{D23B6730-FA75-4709-A44D-0C2660CBBFEA}"/>
                  </a:ext>
                </a:extLst>
              </p:cNvPr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PA-直接连接符 30">
                <a:extLst>
                  <a:ext uri="{FF2B5EF4-FFF2-40B4-BE49-F238E27FC236}">
                    <a16:creationId xmlns:a16="http://schemas.microsoft.com/office/drawing/2014/main" id="{F5514410-29CE-4021-A793-18EF34E422AD}"/>
                  </a:ext>
                </a:extLst>
              </p:cNvPr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09BC967B-586F-4F51-8320-944C658BCF4E}"/>
                </a:ext>
              </a:extLst>
            </p:cNvPr>
            <p:cNvGrpSpPr/>
            <p:nvPr/>
          </p:nvGrpSpPr>
          <p:grpSpPr>
            <a:xfrm>
              <a:off x="9865360" y="309245"/>
              <a:ext cx="2044700" cy="777240"/>
              <a:chOff x="15536" y="487"/>
              <a:chExt cx="3220" cy="1224"/>
            </a:xfrm>
          </p:grpSpPr>
          <p:cxnSp>
            <p:nvCxnSpPr>
              <p:cNvPr id="31" name="PA-直接连接符 27">
                <a:extLst>
                  <a:ext uri="{FF2B5EF4-FFF2-40B4-BE49-F238E27FC236}">
                    <a16:creationId xmlns:a16="http://schemas.microsoft.com/office/drawing/2014/main" id="{D85BC49A-1A8D-4828-9BBC-08DD85D3FD20}"/>
                  </a:ext>
                </a:extLst>
              </p:cNvPr>
              <p:cNvCxnSpPr/>
              <p:nvPr>
                <p:custDataLst>
                  <p:tags r:id="rId9"/>
                </p:custDataLst>
              </p:nvPr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PA-直接连接符 28">
                <a:extLst>
                  <a:ext uri="{FF2B5EF4-FFF2-40B4-BE49-F238E27FC236}">
                    <a16:creationId xmlns:a16="http://schemas.microsoft.com/office/drawing/2014/main" id="{B95B1CF8-DAC8-4ED4-BDD7-6E106686F634}"/>
                  </a:ext>
                </a:extLst>
              </p:cNvPr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E666DE1E-B7C4-4625-A8D0-61A97B4EEB6D}"/>
                </a:ext>
              </a:extLst>
            </p:cNvPr>
            <p:cNvGrpSpPr/>
            <p:nvPr/>
          </p:nvGrpSpPr>
          <p:grpSpPr>
            <a:xfrm>
              <a:off x="287020" y="316865"/>
              <a:ext cx="342900" cy="703580"/>
              <a:chOff x="452" y="499"/>
              <a:chExt cx="540" cy="1108"/>
            </a:xfrm>
          </p:grpSpPr>
          <p:cxnSp>
            <p:nvCxnSpPr>
              <p:cNvPr id="29" name="PA-直接连接符 25">
                <a:extLst>
                  <a:ext uri="{FF2B5EF4-FFF2-40B4-BE49-F238E27FC236}">
                    <a16:creationId xmlns:a16="http://schemas.microsoft.com/office/drawing/2014/main" id="{5E8E9C75-94F1-4203-9B4A-0C185FC6AC73}"/>
                  </a:ext>
                </a:extLst>
              </p:cNvPr>
              <p:cNvCxnSpPr/>
              <p:nvPr>
                <p:custDataLst>
                  <p:tags r:id="rId7"/>
                </p:custDataLst>
              </p:nvPr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PA-直接连接符 26">
                <a:extLst>
                  <a:ext uri="{FF2B5EF4-FFF2-40B4-BE49-F238E27FC236}">
                    <a16:creationId xmlns:a16="http://schemas.microsoft.com/office/drawing/2014/main" id="{F70E38A9-A5CD-4F19-B908-192F50127680}"/>
                  </a:ext>
                </a:extLst>
              </p:cNvPr>
              <p:cNvCxnSpPr/>
              <p:nvPr>
                <p:custDataLst>
                  <p:tags r:id="rId8"/>
                </p:custDataLst>
              </p:nvPr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4D7767D-4AC2-4E38-B799-BD04B2F585BE}"/>
                </a:ext>
              </a:extLst>
            </p:cNvPr>
            <p:cNvGrpSpPr/>
            <p:nvPr/>
          </p:nvGrpSpPr>
          <p:grpSpPr>
            <a:xfrm>
              <a:off x="11522075" y="5405755"/>
              <a:ext cx="342900" cy="1153160"/>
              <a:chOff x="18145" y="8513"/>
              <a:chExt cx="540" cy="1816"/>
            </a:xfrm>
          </p:grpSpPr>
          <p:cxnSp>
            <p:nvCxnSpPr>
              <p:cNvPr id="27" name="PA-直接连接符 23">
                <a:extLst>
                  <a:ext uri="{FF2B5EF4-FFF2-40B4-BE49-F238E27FC236}">
                    <a16:creationId xmlns:a16="http://schemas.microsoft.com/office/drawing/2014/main" id="{672D771A-F080-4584-A079-10E6A55AADAE}"/>
                  </a:ext>
                </a:extLst>
              </p:cNvPr>
              <p:cNvCxnSpPr/>
              <p:nvPr>
                <p:custDataLst>
                  <p:tags r:id="rId5"/>
                </p:custDataLst>
              </p:nvPr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PA-直接连接符 24">
                <a:extLst>
                  <a:ext uri="{FF2B5EF4-FFF2-40B4-BE49-F238E27FC236}">
                    <a16:creationId xmlns:a16="http://schemas.microsoft.com/office/drawing/2014/main" id="{A425CEF0-A148-494E-8838-1D1C0347277B}"/>
                  </a:ext>
                </a:extLst>
              </p:cNvPr>
              <p:cNvCxnSpPr/>
              <p:nvPr>
                <p:custDataLst>
                  <p:tags r:id="rId6"/>
                </p:custDataLst>
              </p:nvPr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rgbClr val="1927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38246818-B297-4657-8758-1F4C2D995EBD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31095" b="44191"/>
          <a:stretch/>
        </p:blipFill>
        <p:spPr>
          <a:xfrm>
            <a:off x="6078596" y="-117921"/>
            <a:ext cx="5741384" cy="69759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642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D4BADC97-0CF8-4EB8-BE53-D22D832276B4}"/>
              </a:ext>
            </a:extLst>
          </p:cNvPr>
          <p:cNvSpPr>
            <a:spLocks noChangeAspect="1"/>
          </p:cNvSpPr>
          <p:nvPr/>
        </p:nvSpPr>
        <p:spPr>
          <a:xfrm>
            <a:off x="0" y="-633413"/>
            <a:ext cx="12192000" cy="8124826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-文本框 1">
            <a:extLst>
              <a:ext uri="{FF2B5EF4-FFF2-40B4-BE49-F238E27FC236}">
                <a16:creationId xmlns:a16="http://schemas.microsoft.com/office/drawing/2014/main" id="{1A2E33C9-A9E5-48C3-A76A-E7EF0BF459F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324353"/>
            <a:ext cx="12192000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800" dirty="0">
                <a:solidFill>
                  <a:schemeClr val="bg1"/>
                </a:solidFill>
              </a:rPr>
              <a:t>志向壮如山</a:t>
            </a:r>
            <a:endParaRPr lang="zh-CN" altLang="en-US" sz="1777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29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C6C08D7-5607-41B6-AB77-F21A56CD045D}"/>
              </a:ext>
            </a:extLst>
          </p:cNvPr>
          <p:cNvSpPr>
            <a:spLocks noChangeAspect="1"/>
          </p:cNvSpPr>
          <p:nvPr/>
        </p:nvSpPr>
        <p:spPr>
          <a:xfrm>
            <a:off x="0" y="-1143000"/>
            <a:ext cx="12192000" cy="914400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-文本框 2">
            <a:extLst>
              <a:ext uri="{FF2B5EF4-FFF2-40B4-BE49-F238E27FC236}">
                <a16:creationId xmlns:a16="http://schemas.microsoft.com/office/drawing/2014/main" id="{AA1ADC87-0DE1-4E4F-B3F3-9D2F2ED682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254000" y="2497976"/>
            <a:ext cx="12192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</a:rPr>
              <a:t>可斩棘披荆</a:t>
            </a:r>
            <a:endParaRPr lang="zh-CN" altLang="en-US" sz="148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194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B977B5D-8941-4735-A21B-A2B172E8EC59}"/>
              </a:ext>
            </a:extLst>
          </p:cNvPr>
          <p:cNvSpPr>
            <a:spLocks noChangeAspect="1"/>
          </p:cNvSpPr>
          <p:nvPr/>
        </p:nvSpPr>
        <p:spPr>
          <a:xfrm>
            <a:off x="0" y="-635000"/>
            <a:ext cx="12192000" cy="8128000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-文本框 3">
            <a:extLst>
              <a:ext uri="{FF2B5EF4-FFF2-40B4-BE49-F238E27FC236}">
                <a16:creationId xmlns:a16="http://schemas.microsoft.com/office/drawing/2014/main" id="{B7960EAE-4A9E-4AF9-85CD-F6A1ED0D9A6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44170"/>
            <a:ext cx="121920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600">
                <a:solidFill>
                  <a:srgbClr val="FFFFFF"/>
                </a:solidFill>
                <a:cs typeface="+mn-ea"/>
                <a:sym typeface="+mn-lt"/>
              </a:rPr>
              <a:t>力争各项工作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id="{7FF9C095-87A9-4AC9-B0B6-43B3748B6B4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644170"/>
            <a:ext cx="121920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600" dirty="0">
                <a:solidFill>
                  <a:srgbClr val="FFFFFF"/>
                </a:solidFill>
                <a:cs typeface="+mn-ea"/>
                <a:sym typeface="+mn-lt"/>
              </a:rPr>
              <a:t>力争各项工作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>
            <a:extLst>
              <a:ext uri="{FF2B5EF4-FFF2-40B4-BE49-F238E27FC236}">
                <a16:creationId xmlns:a16="http://schemas.microsoft.com/office/drawing/2014/main" id="{C5BB71AE-8719-48AE-B5C8-BD08BB5C948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67253"/>
            <a:ext cx="12192000" cy="152349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300">
                <a:solidFill>
                  <a:srgbClr val="000000"/>
                </a:solidFill>
                <a:cs typeface="+mn-ea"/>
                <a:sym typeface="+mn-lt"/>
              </a:rPr>
              <a:t>更上一个新台阶</a:t>
            </a:r>
          </a:p>
        </p:txBody>
      </p:sp>
      <p:sp>
        <p:nvSpPr>
          <p:cNvPr id="3" name="PA-文本框 4">
            <a:extLst>
              <a:ext uri="{FF2B5EF4-FFF2-40B4-BE49-F238E27FC236}">
                <a16:creationId xmlns:a16="http://schemas.microsoft.com/office/drawing/2014/main" id="{F2998C28-3B49-41C8-AA4B-367E7020EBC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667253"/>
            <a:ext cx="12192000" cy="152349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300" dirty="0">
                <a:solidFill>
                  <a:srgbClr val="000000"/>
                </a:solidFill>
                <a:cs typeface="+mn-ea"/>
                <a:sym typeface="+mn-lt"/>
              </a:rPr>
              <a:t>更上一个新台阶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03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0D7D317-078E-4EFD-9B83-6C3862D868A9}"/>
              </a:ext>
            </a:extLst>
          </p:cNvPr>
          <p:cNvSpPr>
            <a:spLocks noChangeAspect="1"/>
          </p:cNvSpPr>
          <p:nvPr/>
        </p:nvSpPr>
        <p:spPr>
          <a:xfrm>
            <a:off x="0" y="-319088"/>
            <a:ext cx="12192000" cy="7496176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-文本框 6">
            <a:extLst>
              <a:ext uri="{FF2B5EF4-FFF2-40B4-BE49-F238E27FC236}">
                <a16:creationId xmlns:a16="http://schemas.microsoft.com/office/drawing/2014/main" id="{F34DE4BA-BD72-43A1-8899-D93B7A91FFE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65100" y="2497976"/>
            <a:ext cx="12192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500" dirty="0">
                <a:solidFill>
                  <a:srgbClr val="FFFFFF"/>
                </a:solidFill>
                <a:cs typeface="+mn-ea"/>
                <a:sym typeface="+mn-lt"/>
              </a:rPr>
              <a:t>所向披靡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92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91744F99-C3F6-4BC8-885D-7F7E63D4D1C4}"/>
              </a:ext>
            </a:extLst>
          </p:cNvPr>
          <p:cNvSpPr>
            <a:spLocks noChangeAspect="1"/>
          </p:cNvSpPr>
          <p:nvPr/>
        </p:nvSpPr>
        <p:spPr>
          <a:xfrm>
            <a:off x="0" y="-633413"/>
            <a:ext cx="12192000" cy="8124826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-文本框 5">
            <a:extLst>
              <a:ext uri="{FF2B5EF4-FFF2-40B4-BE49-F238E27FC236}">
                <a16:creationId xmlns:a16="http://schemas.microsoft.com/office/drawing/2014/main" id="{64B34054-C7EC-45E5-84C7-9C1F961EACF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2051050" y="2105561"/>
            <a:ext cx="12192000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600" dirty="0">
                <a:solidFill>
                  <a:srgbClr val="FFFFFF"/>
                </a:solidFill>
                <a:cs typeface="+mn-ea"/>
                <a:sym typeface="+mn-lt"/>
              </a:rPr>
              <a:t>我们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941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">
            <a:extLst>
              <a:ext uri="{FF2B5EF4-FFF2-40B4-BE49-F238E27FC236}">
                <a16:creationId xmlns:a16="http://schemas.microsoft.com/office/drawing/2014/main" id="{73CD034A-47FD-4065-BD7F-28D4772B8E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321004"/>
            <a:ext cx="12192000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800" dirty="0">
                <a:solidFill>
                  <a:srgbClr val="000000"/>
                </a:solidFill>
                <a:cs typeface="+mn-ea"/>
                <a:sym typeface="+mn-lt"/>
              </a:rPr>
              <a:t>我们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047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">
            <a:extLst>
              <a:ext uri="{FF2B5EF4-FFF2-40B4-BE49-F238E27FC236}">
                <a16:creationId xmlns:a16="http://schemas.microsoft.com/office/drawing/2014/main" id="{DC3EAECA-5FC6-45B0-9511-421CB981881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44170"/>
            <a:ext cx="121920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600">
                <a:solidFill>
                  <a:srgbClr val="FFFFFF"/>
                </a:solidFill>
                <a:cs typeface="+mn-ea"/>
                <a:sym typeface="+mn-lt"/>
              </a:rPr>
              <a:t>勇往直前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562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9">
            <a:extLst>
              <a:ext uri="{FF2B5EF4-FFF2-40B4-BE49-F238E27FC236}">
                <a16:creationId xmlns:a16="http://schemas.microsoft.com/office/drawing/2014/main" id="{E68A6555-31DE-4AD3-9903-ABA1331D41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51864"/>
            <a:ext cx="12192000" cy="155427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500">
                <a:solidFill>
                  <a:srgbClr val="FFFFFF"/>
                </a:solidFill>
                <a:cs typeface="+mn-ea"/>
                <a:sym typeface="+mn-lt"/>
              </a:rPr>
              <a:t>回顾这一年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464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EA5C106-1FA8-4A08-8868-B8E7FE1E2455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" name="PA-文本框 10">
            <a:extLst>
              <a:ext uri="{FF2B5EF4-FFF2-40B4-BE49-F238E27FC236}">
                <a16:creationId xmlns:a16="http://schemas.microsoft.com/office/drawing/2014/main" id="{97E4E6B0-E7BC-46F5-A9B4-D14417D52F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2459504"/>
            <a:ext cx="7620000" cy="19389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000">
                <a:solidFill>
                  <a:srgbClr val="FFFFFF"/>
                </a:solidFill>
                <a:cs typeface="+mn-ea"/>
                <a:sym typeface="+mn-lt"/>
              </a:rPr>
              <a:t>工作</a:t>
            </a:r>
          </a:p>
        </p:txBody>
      </p:sp>
      <p:sp>
        <p:nvSpPr>
          <p:cNvPr id="3" name="PA-文本框 10">
            <a:extLst>
              <a:ext uri="{FF2B5EF4-FFF2-40B4-BE49-F238E27FC236}">
                <a16:creationId xmlns:a16="http://schemas.microsoft.com/office/drawing/2014/main" id="{7C69ADBB-62AC-4128-BCB8-9C81C1B6CB4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86000" y="2459504"/>
            <a:ext cx="7620000" cy="19389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000">
                <a:solidFill>
                  <a:srgbClr val="FFFFFF"/>
                </a:solidFill>
                <a:cs typeface="+mn-ea"/>
                <a:sym typeface="+mn-lt"/>
              </a:rPr>
              <a:t>工作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354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92000" y="192000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9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9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1">
            <a:extLst>
              <a:ext uri="{FF2B5EF4-FFF2-40B4-BE49-F238E27FC236}">
                <a16:creationId xmlns:a16="http://schemas.microsoft.com/office/drawing/2014/main" id="{019B6123-F431-4229-953D-DDF5987AD8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21114"/>
            <a:ext cx="12192000" cy="141577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600">
                <a:solidFill>
                  <a:srgbClr val="FFFFFF"/>
                </a:solidFill>
                <a:cs typeface="+mn-ea"/>
                <a:sym typeface="+mn-lt"/>
              </a:rPr>
              <a:t>在取得成绩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873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2">
            <a:extLst>
              <a:ext uri="{FF2B5EF4-FFF2-40B4-BE49-F238E27FC236}">
                <a16:creationId xmlns:a16="http://schemas.microsoft.com/office/drawing/2014/main" id="{303359EC-E237-405A-81FE-D3321325129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521059"/>
            <a:ext cx="10160000" cy="18158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200">
                <a:solidFill>
                  <a:srgbClr val="FFFFFF"/>
                </a:solidFill>
                <a:cs typeface="+mn-ea"/>
                <a:sym typeface="+mn-lt"/>
              </a:rPr>
              <a:t>的同时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785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3">
            <a:extLst>
              <a:ext uri="{FF2B5EF4-FFF2-40B4-BE49-F238E27FC236}">
                <a16:creationId xmlns:a16="http://schemas.microsoft.com/office/drawing/2014/main" id="{803D6947-21C8-44E3-B446-7A17B6EDCE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2521059"/>
            <a:ext cx="7620000" cy="18158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200">
                <a:solidFill>
                  <a:srgbClr val="FFFFFF"/>
                </a:solidFill>
                <a:cs typeface="+mn-ea"/>
                <a:sym typeface="+mn-lt"/>
              </a:rPr>
              <a:t>我们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116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476609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4">
            <a:extLst>
              <a:ext uri="{FF2B5EF4-FFF2-40B4-BE49-F238E27FC236}">
                <a16:creationId xmlns:a16="http://schemas.microsoft.com/office/drawing/2014/main" id="{69E1CBC0-F162-4A68-99A1-5FAA6E73F57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36503"/>
            <a:ext cx="12192000" cy="13849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400">
                <a:solidFill>
                  <a:srgbClr val="FFFFFF"/>
                </a:solidFill>
                <a:cs typeface="+mn-ea"/>
                <a:sym typeface="+mn-lt"/>
              </a:rPr>
              <a:t>也找到了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539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5">
            <a:extLst>
              <a:ext uri="{FF2B5EF4-FFF2-40B4-BE49-F238E27FC236}">
                <a16:creationId xmlns:a16="http://schemas.microsoft.com/office/drawing/2014/main" id="{CB2FD72C-AD9C-474E-B79B-CEF00B293EF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13419"/>
            <a:ext cx="12192000" cy="143116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700">
                <a:solidFill>
                  <a:srgbClr val="000000"/>
                </a:solidFill>
                <a:cs typeface="+mn-ea"/>
                <a:sym typeface="+mn-lt"/>
              </a:rPr>
              <a:t>工作中的</a:t>
            </a:r>
          </a:p>
        </p:txBody>
      </p:sp>
      <p:sp>
        <p:nvSpPr>
          <p:cNvPr id="3" name="PA-文本框 15">
            <a:extLst>
              <a:ext uri="{FF2B5EF4-FFF2-40B4-BE49-F238E27FC236}">
                <a16:creationId xmlns:a16="http://schemas.microsoft.com/office/drawing/2014/main" id="{9ADD0225-5DFC-4D32-ABA5-E50C551B594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713419"/>
            <a:ext cx="12192000" cy="143116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700">
                <a:solidFill>
                  <a:srgbClr val="000000"/>
                </a:solidFill>
                <a:cs typeface="+mn-ea"/>
                <a:sym typeface="+mn-lt"/>
              </a:rPr>
              <a:t>工作中的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303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>
            <a:extLst>
              <a:ext uri="{FF2B5EF4-FFF2-40B4-BE49-F238E27FC236}">
                <a16:creationId xmlns:a16="http://schemas.microsoft.com/office/drawing/2014/main" id="{F6A22F7B-D4D5-482A-8ECD-68B2C2BF684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67281"/>
            <a:ext cx="121920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000">
                <a:solidFill>
                  <a:srgbClr val="FFFFFF"/>
                </a:solidFill>
                <a:cs typeface="+mn-ea"/>
                <a:sym typeface="+mn-lt"/>
              </a:rPr>
              <a:t>不足和问题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681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7">
            <a:extLst>
              <a:ext uri="{FF2B5EF4-FFF2-40B4-BE49-F238E27FC236}">
                <a16:creationId xmlns:a16="http://schemas.microsoft.com/office/drawing/2014/main" id="{1C069E9B-F8E1-4448-B2AE-076762E98F5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74948"/>
            <a:ext cx="12192000" cy="15081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200">
                <a:solidFill>
                  <a:srgbClr val="FFFFFF"/>
                </a:solidFill>
                <a:cs typeface="+mn-ea"/>
                <a:sym typeface="+mn-lt"/>
              </a:rPr>
              <a:t>主要反映于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34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8">
            <a:extLst>
              <a:ext uri="{FF2B5EF4-FFF2-40B4-BE49-F238E27FC236}">
                <a16:creationId xmlns:a16="http://schemas.microsoft.com/office/drawing/2014/main" id="{80F817E9-39E4-48DB-ACE4-6E87C0DBF7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51892"/>
            <a:ext cx="12192000" cy="135421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8200">
                <a:solidFill>
                  <a:srgbClr val="FFFFFF"/>
                </a:solidFill>
                <a:cs typeface="+mn-ea"/>
                <a:sym typeface="+mn-lt"/>
              </a:rPr>
              <a:t>xx</a:t>
            </a:r>
            <a:r>
              <a:rPr lang="zh-CN" altLang="en-US" sz="8200">
                <a:solidFill>
                  <a:srgbClr val="FFFFFF"/>
                </a:solidFill>
                <a:cs typeface="+mn-ea"/>
                <a:sym typeface="+mn-lt"/>
              </a:rPr>
              <a:t>及</a:t>
            </a:r>
            <a:r>
              <a:rPr lang="en-US" altLang="zh-CN" sz="8200">
                <a:solidFill>
                  <a:srgbClr val="FFFFFF"/>
                </a:solidFill>
                <a:cs typeface="+mn-ea"/>
                <a:sym typeface="+mn-lt"/>
              </a:rPr>
              <a:t>xxx</a:t>
            </a:r>
            <a:r>
              <a:rPr lang="zh-CN" altLang="en-US" sz="8200">
                <a:solidFill>
                  <a:srgbClr val="FFFFFF"/>
                </a:solidFill>
                <a:cs typeface="+mn-ea"/>
                <a:sym typeface="+mn-lt"/>
              </a:rPr>
              <a:t>的</a:t>
            </a:r>
          </a:p>
        </p:txBody>
      </p:sp>
      <p:sp>
        <p:nvSpPr>
          <p:cNvPr id="3" name="PA-文本框 18">
            <a:extLst>
              <a:ext uri="{FF2B5EF4-FFF2-40B4-BE49-F238E27FC236}">
                <a16:creationId xmlns:a16="http://schemas.microsoft.com/office/drawing/2014/main" id="{C651EA7D-129E-46D2-A6BB-3B635B37E87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751892"/>
            <a:ext cx="12192000" cy="135421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8200">
                <a:solidFill>
                  <a:srgbClr val="FFFFFF"/>
                </a:solidFill>
                <a:cs typeface="+mn-ea"/>
                <a:sym typeface="+mn-lt"/>
              </a:rPr>
              <a:t>xx</a:t>
            </a:r>
            <a:r>
              <a:rPr lang="zh-CN" altLang="en-US" sz="8200">
                <a:solidFill>
                  <a:srgbClr val="FFFFFF"/>
                </a:solidFill>
                <a:cs typeface="+mn-ea"/>
                <a:sym typeface="+mn-lt"/>
              </a:rPr>
              <a:t>及</a:t>
            </a:r>
            <a:r>
              <a:rPr lang="en-US" altLang="zh-CN" sz="8200">
                <a:solidFill>
                  <a:srgbClr val="FFFFFF"/>
                </a:solidFill>
                <a:cs typeface="+mn-ea"/>
                <a:sym typeface="+mn-lt"/>
              </a:rPr>
              <a:t>xxx</a:t>
            </a:r>
            <a:r>
              <a:rPr lang="zh-CN" altLang="en-US" sz="8200">
                <a:solidFill>
                  <a:srgbClr val="FFFFFF"/>
                </a:solidFill>
                <a:cs typeface="+mn-ea"/>
                <a:sym typeface="+mn-lt"/>
              </a:rPr>
              <a:t>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705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9">
            <a:extLst>
              <a:ext uri="{FF2B5EF4-FFF2-40B4-BE49-F238E27FC236}">
                <a16:creationId xmlns:a16="http://schemas.microsoft.com/office/drawing/2014/main" id="{794D4B5C-E4B6-492A-B50C-E508C4A9EB6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36503"/>
            <a:ext cx="12192000" cy="13849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400">
                <a:solidFill>
                  <a:srgbClr val="FFFFFF"/>
                </a:solidFill>
                <a:cs typeface="+mn-ea"/>
                <a:sym typeface="+mn-lt"/>
              </a:rPr>
              <a:t>风格、定型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4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02DC7AC-6E9D-49EE-88E2-619887F9FE6E}"/>
              </a:ext>
            </a:extLst>
          </p:cNvPr>
          <p:cNvSpPr txBox="1"/>
          <p:nvPr/>
        </p:nvSpPr>
        <p:spPr>
          <a:xfrm>
            <a:off x="1181004" y="2721114"/>
            <a:ext cx="4914996" cy="141577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8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还有待进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C394CF5-790D-4CF3-9BA3-8B833B84061A}"/>
              </a:ext>
            </a:extLst>
          </p:cNvPr>
          <p:cNvSpPr txBox="1"/>
          <p:nvPr/>
        </p:nvSpPr>
        <p:spPr>
          <a:xfrm>
            <a:off x="6096000" y="2721114"/>
            <a:ext cx="4914996" cy="141577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8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一步探索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798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E5A2B39-2EB6-4FE7-AC60-97DB316666CF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" name="PA-文本框 21">
            <a:extLst>
              <a:ext uri="{FF2B5EF4-FFF2-40B4-BE49-F238E27FC236}">
                <a16:creationId xmlns:a16="http://schemas.microsoft.com/office/drawing/2014/main" id="{35AE6181-37B2-4F41-9299-7C386E8F94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405643"/>
            <a:ext cx="10160000" cy="204671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700">
                <a:solidFill>
                  <a:srgbClr val="FFFFFF"/>
                </a:solidFill>
                <a:cs typeface="+mn-ea"/>
                <a:sym typeface="+mn-lt"/>
              </a:rPr>
              <a:t>尤其是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836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2">
            <a:extLst>
              <a:ext uri="{FF2B5EF4-FFF2-40B4-BE49-F238E27FC236}">
                <a16:creationId xmlns:a16="http://schemas.microsoft.com/office/drawing/2014/main" id="{2C1B80CD-9184-41B3-8474-C7302494082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374866"/>
            <a:ext cx="10160000" cy="210826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100">
                <a:solidFill>
                  <a:srgbClr val="FFFFFF"/>
                </a:solidFill>
                <a:cs typeface="+mn-ea"/>
                <a:sym typeface="+mn-lt"/>
              </a:rPr>
              <a:t>网上的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34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D06CACF-4481-47C4-81FC-F5DB76CE57C4}"/>
              </a:ext>
            </a:extLst>
          </p:cNvPr>
          <p:cNvSpPr>
            <a:spLocks noChangeAspect="1"/>
          </p:cNvSpPr>
          <p:nvPr/>
        </p:nvSpPr>
        <p:spPr>
          <a:xfrm>
            <a:off x="0" y="-619125"/>
            <a:ext cx="12192000" cy="8096250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9100B7-BCF7-4BBF-ABD5-5D53E8F6BAA3}"/>
              </a:ext>
            </a:extLst>
          </p:cNvPr>
          <p:cNvSpPr txBox="1"/>
          <p:nvPr/>
        </p:nvSpPr>
        <p:spPr>
          <a:xfrm>
            <a:off x="3266963" y="2759586"/>
            <a:ext cx="1028764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81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公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8C2E61-6DFB-4227-9AB1-2D3FC5770EB0}"/>
              </a:ext>
            </a:extLst>
          </p:cNvPr>
          <p:cNvSpPr txBox="1"/>
          <p:nvPr/>
        </p:nvSpPr>
        <p:spPr>
          <a:xfrm>
            <a:off x="4295727" y="2759586"/>
            <a:ext cx="1028764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81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司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7F3F79-5589-4514-89F5-F1DBE1851D6E}"/>
              </a:ext>
            </a:extLst>
          </p:cNvPr>
          <p:cNvSpPr txBox="1"/>
          <p:nvPr/>
        </p:nvSpPr>
        <p:spPr>
          <a:xfrm>
            <a:off x="5324491" y="2759586"/>
            <a:ext cx="3600546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81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产品库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711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4">
            <a:extLst>
              <a:ext uri="{FF2B5EF4-FFF2-40B4-BE49-F238E27FC236}">
                <a16:creationId xmlns:a16="http://schemas.microsoft.com/office/drawing/2014/main" id="{9CFC5DF7-FDFF-44F6-84F2-844CE9E020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67281"/>
            <a:ext cx="121920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000">
                <a:solidFill>
                  <a:srgbClr val="FFFFFF"/>
                </a:solidFill>
                <a:cs typeface="+mn-ea"/>
                <a:sym typeface="+mn-lt"/>
              </a:rPr>
              <a:t>充分体现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056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5">
            <a:extLst>
              <a:ext uri="{FF2B5EF4-FFF2-40B4-BE49-F238E27FC236}">
                <a16:creationId xmlns:a16="http://schemas.microsoft.com/office/drawing/2014/main" id="{FD83522C-432F-4C72-A3EF-5B84EBB5829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59559"/>
            <a:ext cx="12192000" cy="153888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400">
                <a:solidFill>
                  <a:srgbClr val="FFFFFF"/>
                </a:solidFill>
                <a:cs typeface="+mn-ea"/>
                <a:sym typeface="+mn-lt"/>
              </a:rPr>
              <a:t>我们</a:t>
            </a:r>
            <a:r>
              <a:rPr lang="en-US" altLang="zh-CN" sz="9400">
                <a:solidFill>
                  <a:srgbClr val="FFFFFF"/>
                </a:solidFill>
                <a:cs typeface="+mn-ea"/>
                <a:sym typeface="+mn-lt"/>
              </a:rPr>
              <a:t>xxxxx</a:t>
            </a:r>
            <a:endParaRPr lang="zh-CN" altLang="en-US" sz="94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94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6">
            <a:extLst>
              <a:ext uri="{FF2B5EF4-FFF2-40B4-BE49-F238E27FC236}">
                <a16:creationId xmlns:a16="http://schemas.microsoft.com/office/drawing/2014/main" id="{B64AC817-E961-4BA4-A473-5C65140688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605698"/>
            <a:ext cx="10160000" cy="16466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100">
                <a:solidFill>
                  <a:srgbClr val="FFFFFF"/>
                </a:solidFill>
                <a:cs typeface="+mn-ea"/>
                <a:sym typeface="+mn-lt"/>
              </a:rPr>
              <a:t>和我们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40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7">
            <a:extLst>
              <a:ext uri="{FF2B5EF4-FFF2-40B4-BE49-F238E27FC236}">
                <a16:creationId xmlns:a16="http://schemas.microsoft.com/office/drawing/2014/main" id="{B335C854-0CF0-487E-9C04-93EBD95386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759586"/>
            <a:ext cx="12192000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100">
                <a:solidFill>
                  <a:srgbClr val="000000"/>
                </a:solidFill>
                <a:cs typeface="+mn-ea"/>
                <a:sym typeface="+mn-lt"/>
              </a:rPr>
              <a:t>这个平台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905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8">
            <a:extLst>
              <a:ext uri="{FF2B5EF4-FFF2-40B4-BE49-F238E27FC236}">
                <a16:creationId xmlns:a16="http://schemas.microsoft.com/office/drawing/2014/main" id="{25A7C6E9-3D0E-4F7C-A63D-CE684FFFED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59559"/>
            <a:ext cx="12192000" cy="153888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400">
                <a:solidFill>
                  <a:srgbClr val="FFFFFF"/>
                </a:solidFill>
                <a:cs typeface="+mn-ea"/>
                <a:sym typeface="+mn-lt"/>
              </a:rPr>
              <a:t>能为客户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703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9">
            <a:extLst>
              <a:ext uri="{FF2B5EF4-FFF2-40B4-BE49-F238E27FC236}">
                <a16:creationId xmlns:a16="http://schemas.microsoft.com/office/drawing/2014/main" id="{517D33B5-72E1-414D-8C91-FED3B36CA45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59559"/>
            <a:ext cx="12192000" cy="153888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400">
                <a:solidFill>
                  <a:srgbClr val="FFFFFF"/>
                </a:solidFill>
                <a:cs typeface="+mn-ea"/>
                <a:sym typeface="+mn-lt"/>
              </a:rPr>
              <a:t>提供良好的</a:t>
            </a:r>
          </a:p>
        </p:txBody>
      </p:sp>
      <p:sp>
        <p:nvSpPr>
          <p:cNvPr id="3" name="PA-文本框 29">
            <a:extLst>
              <a:ext uri="{FF2B5EF4-FFF2-40B4-BE49-F238E27FC236}">
                <a16:creationId xmlns:a16="http://schemas.microsoft.com/office/drawing/2014/main" id="{D8853E36-2057-40B1-A95B-37A35795BD8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659559"/>
            <a:ext cx="12192000" cy="153888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400">
                <a:solidFill>
                  <a:srgbClr val="FFFFFF"/>
                </a:solidFill>
                <a:cs typeface="+mn-ea"/>
                <a:sym typeface="+mn-lt"/>
              </a:rPr>
              <a:t>提供良好的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027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20000" y="120000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B82176D-07B9-4D2D-AF71-728F2222C283}"/>
              </a:ext>
            </a:extLst>
          </p:cNvPr>
          <p:cNvSpPr txBox="1"/>
          <p:nvPr/>
        </p:nvSpPr>
        <p:spPr>
          <a:xfrm>
            <a:off x="1168304" y="2636476"/>
            <a:ext cx="4311746" cy="158504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9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商机和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BFAD20-7EEC-4969-B874-0F0554B00BEB}"/>
              </a:ext>
            </a:extLst>
          </p:cNvPr>
          <p:cNvSpPr txBox="1"/>
          <p:nvPr/>
        </p:nvSpPr>
        <p:spPr>
          <a:xfrm>
            <a:off x="5480050" y="2636476"/>
            <a:ext cx="5543646" cy="158504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9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快捷方便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152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1">
            <a:extLst>
              <a:ext uri="{FF2B5EF4-FFF2-40B4-BE49-F238E27FC236}">
                <a16:creationId xmlns:a16="http://schemas.microsoft.com/office/drawing/2014/main" id="{173B68B4-9259-4141-B4C6-4E33973CF64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367171"/>
            <a:ext cx="10160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200">
                <a:solidFill>
                  <a:srgbClr val="FFFFFF"/>
                </a:solidFill>
                <a:cs typeface="+mn-ea"/>
                <a:sym typeface="+mn-lt"/>
              </a:rPr>
              <a:t>的信息</a:t>
            </a:r>
          </a:p>
        </p:txBody>
      </p:sp>
      <p:sp>
        <p:nvSpPr>
          <p:cNvPr id="3" name="PA-文本框 31">
            <a:extLst>
              <a:ext uri="{FF2B5EF4-FFF2-40B4-BE49-F238E27FC236}">
                <a16:creationId xmlns:a16="http://schemas.microsoft.com/office/drawing/2014/main" id="{499F5748-C2BE-4E80-94BD-71136771AE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16000" y="2367171"/>
            <a:ext cx="10160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200">
                <a:solidFill>
                  <a:srgbClr val="FFFFFF"/>
                </a:solidFill>
                <a:cs typeface="+mn-ea"/>
                <a:sym typeface="+mn-lt"/>
              </a:rPr>
              <a:t>的信息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881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2">
            <a:extLst>
              <a:ext uri="{FF2B5EF4-FFF2-40B4-BE49-F238E27FC236}">
                <a16:creationId xmlns:a16="http://schemas.microsoft.com/office/drawing/2014/main" id="{83E43710-167C-48FF-8388-70A9691FB39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51864"/>
            <a:ext cx="12192000" cy="155427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500">
                <a:solidFill>
                  <a:srgbClr val="FFFFFF"/>
                </a:solidFill>
                <a:cs typeface="+mn-ea"/>
                <a:sym typeface="+mn-lt"/>
              </a:rPr>
              <a:t>导航的功能发挥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71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PRE" val="574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  <p:tag name="SCENESHAPETYPE" val="SceneShape"/>
  <p:tag name="SCENESHAPESUBTYPE" val="ScenePicShape"/>
  <p:tag name="SCENESHAPENAME" val="抖音图形"/>
  <p:tag name="LOOPID" val="636640657887249380"/>
  <p:tag name="SCENECOLOR-LINE" val="Color_Theme"/>
  <p:tag name="SCENECOLOR-LINE-VALUE" val="1"/>
  <p:tag name="RESOURCEID" val="636640657887359387"/>
  <p:tag name="SCENEID" val="Unkown"/>
  <p:tag name="SCENELINKIDS" val="2|23|44|65"/>
  <p:tag name="ANIMSTRING" val="bd1cf8d96bd1daa01138426dbf6166d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2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h024exf">
      <a:majorFont>
        <a:latin typeface="Arial" panose="020F0302020204030204"/>
        <a:ea typeface="HYShangWeiShouShuW"/>
        <a:cs typeface=""/>
      </a:majorFont>
      <a:minorFont>
        <a:latin typeface="Arial" panose="020F0502020204030204"/>
        <a:ea typeface="HYShangWeiShouShu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dk1"/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 dirty="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701</Words>
  <Application>Microsoft Office PowerPoint</Application>
  <PresentationFormat>宽屏</PresentationFormat>
  <Paragraphs>142</Paragraphs>
  <Slides>33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7" baseType="lpstr">
      <vt:lpstr>HYShangWeiShouShuW</vt:lpstr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8</cp:revision>
  <dcterms:created xsi:type="dcterms:W3CDTF">2018-08-23T08:58:31Z</dcterms:created>
  <dcterms:modified xsi:type="dcterms:W3CDTF">2018-09-05T10:07:54Z</dcterms:modified>
</cp:coreProperties>
</file>