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11" r:id="rId3"/>
    <p:sldId id="312" r:id="rId4"/>
    <p:sldId id="310" r:id="rId5"/>
    <p:sldId id="313" r:id="rId6"/>
    <p:sldId id="314" r:id="rId7"/>
    <p:sldId id="322" r:id="rId8"/>
    <p:sldId id="323" r:id="rId9"/>
    <p:sldId id="340" r:id="rId10"/>
    <p:sldId id="338" r:id="rId11"/>
    <p:sldId id="331" r:id="rId12"/>
    <p:sldId id="334" r:id="rId13"/>
    <p:sldId id="341" r:id="rId14"/>
    <p:sldId id="330" r:id="rId15"/>
    <p:sldId id="332" r:id="rId16"/>
    <p:sldId id="315" r:id="rId17"/>
    <p:sldId id="327" r:id="rId18"/>
    <p:sldId id="342" r:id="rId19"/>
    <p:sldId id="317" r:id="rId20"/>
    <p:sldId id="318" r:id="rId21"/>
    <p:sldId id="335" r:id="rId22"/>
    <p:sldId id="337" r:id="rId23"/>
    <p:sldId id="329"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p:scale>
          <a:sx n="75" d="100"/>
          <a:sy n="75" d="100"/>
        </p:scale>
        <p:origin x="528" y="864"/>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accent4"/>
              </a:solidFill>
              <a:ln>
                <a:noFill/>
              </a:ln>
              <a:effectLst/>
            </c:spPr>
          </c:dPt>
          <c:dPt>
            <c:idx val="1"/>
            <c:invertIfNegative val="0"/>
            <c:bubble3D val="0"/>
            <c:spPr>
              <a:solidFill>
                <a:schemeClr val="accent3"/>
              </a:solidFill>
              <a:ln>
                <a:noFill/>
              </a:ln>
              <a:effectLst/>
            </c:spPr>
          </c:dPt>
          <c:dPt>
            <c:idx val="2"/>
            <c:invertIfNegative val="0"/>
            <c:bubble3D val="0"/>
            <c:spPr>
              <a:solidFill>
                <a:schemeClr val="accent2"/>
              </a:solidFill>
              <a:ln>
                <a:noFill/>
              </a:ln>
              <a:effectLst/>
            </c:spPr>
          </c:dPt>
          <c:dLbls>
            <c:delete val="1"/>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40</c:v>
                </c:pt>
                <c:pt idx="1">
                  <c:v>50</c:v>
                </c:pt>
                <c:pt idx="2">
                  <c:v>80</c:v>
                </c:pt>
                <c:pt idx="3">
                  <c:v>45</c:v>
                </c:pt>
              </c:numCache>
            </c:numRef>
          </c:val>
        </c:ser>
        <c:ser>
          <c:idx val="1"/>
          <c:order val="1"/>
          <c:tx>
            <c:strRef>
              <c:f>Sheet1!$C$1</c:f>
              <c:strCache>
                <c:ptCount val="1"/>
                <c:pt idx="0">
                  <c:v>Series 2</c:v>
                </c:pt>
              </c:strCache>
            </c:strRef>
          </c:tx>
          <c:spPr>
            <a:solidFill>
              <a:schemeClr val="bg1">
                <a:lumMod val="85000"/>
              </a:schemeClr>
            </a:solidFill>
            <a:ln>
              <a:noFill/>
            </a:ln>
            <a:effectLst/>
          </c:spPr>
          <c:invertIfNegative val="0"/>
          <c:dLbls>
            <c:delete val="1"/>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50</c:v>
                </c:pt>
                <c:pt idx="1">
                  <c:v>60</c:v>
                </c:pt>
                <c:pt idx="2">
                  <c:v>90</c:v>
                </c:pt>
                <c:pt idx="3">
                  <c:v>30</c:v>
                </c:pt>
              </c:numCache>
            </c:numRef>
          </c:val>
        </c:ser>
        <c:dLbls>
          <c:showLegendKey val="0"/>
          <c:showVal val="0"/>
          <c:showCatName val="0"/>
          <c:showSerName val="0"/>
          <c:showPercent val="0"/>
          <c:showBubbleSize val="0"/>
        </c:dLbls>
        <c:gapWidth val="32"/>
        <c:overlap val="-7"/>
        <c:axId val="760730992"/>
        <c:axId val="760731552"/>
      </c:barChart>
      <c:catAx>
        <c:axId val="760730992"/>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ea"/>
                <a:sym typeface="+mn-lt"/>
              </a:defRPr>
            </a:pPr>
          </a:p>
        </c:txPr>
        <c:crossAx val="760731552"/>
        <c:crosses val="autoZero"/>
        <c:auto val="1"/>
        <c:lblAlgn val="ctr"/>
        <c:lblOffset val="100"/>
        <c:noMultiLvlLbl val="0"/>
      </c:catAx>
      <c:valAx>
        <c:axId val="760731552"/>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ea"/>
                <a:sym typeface="+mn-lt"/>
              </a:defRPr>
            </a:pPr>
          </a:p>
        </c:txPr>
        <c:crossAx val="760730992"/>
        <c:crosses val="autoZero"/>
        <c:crossBetween val="between"/>
      </c:valAx>
      <c:spPr>
        <a:noFill/>
        <a:ln>
          <a:noFill/>
        </a:ln>
        <a:effectLst/>
      </c:spPr>
    </c:plotArea>
    <c:plotVisOnly val="1"/>
    <c:dispBlanksAs val="gap"/>
    <c:showDLblsOverMax val="0"/>
  </c:chart>
  <c:spPr>
    <a:noFill/>
    <a:ln>
      <a:noFill/>
    </a:ln>
    <a:effectLst/>
  </c:spPr>
  <c:txPr>
    <a:bodyPr/>
    <a:lstStyle/>
    <a:p>
      <a:pPr>
        <a:defRPr lang="zh-CN" sz="900">
          <a:latin typeface="+mn-lt"/>
          <a:ea typeface="+mn-ea"/>
          <a:cs typeface="+mn-ea"/>
          <a:sym typeface="+mn-lt"/>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A7779EB-FF13-4BCB-99C0-C11654E062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B0577E-D806-4C41-A177-DAC2A1AE9850}"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A7779EB-FF13-4BCB-99C0-C11654E062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B0577E-D806-4C41-A177-DAC2A1AE985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EA7779EB-FF13-4BCB-99C0-C11654E062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B0577E-D806-4C41-A177-DAC2A1AE985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EA7779EB-FF13-4BCB-99C0-C11654E062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DB0577E-D806-4C41-A177-DAC2A1AE985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EA7779EB-FF13-4BCB-99C0-C11654E062B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DB0577E-D806-4C41-A177-DAC2A1AE985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A7779EB-FF13-4BCB-99C0-C11654E062B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DB0577E-D806-4C41-A177-DAC2A1AE985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A7779EB-FF13-4BCB-99C0-C11654E062B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DB0577E-D806-4C41-A177-DAC2A1AE985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EA7779EB-FF13-4BCB-99C0-C11654E062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DB0577E-D806-4C41-A177-DAC2A1AE985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EA7779EB-FF13-4BCB-99C0-C11654E062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DB0577E-D806-4C41-A177-DAC2A1AE985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A7779EB-FF13-4BCB-99C0-C11654E062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B0577E-D806-4C41-A177-DAC2A1AE985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A7779EB-FF13-4BCB-99C0-C11654E062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B0577E-D806-4C41-A177-DAC2A1AE9850}"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8"/>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noFill/>
        </p:spPr>
        <p:txBody>
          <a:bodyPr wrap="square">
            <a:noAutofit/>
          </a:bodyPr>
          <a:lstStyle/>
          <a:p>
            <a:endParaRPr lang="id-I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6"/>
          <p:cNvSpPr>
            <a:spLocks noGrp="1"/>
          </p:cNvSpPr>
          <p:nvPr>
            <p:ph type="pic" sz="quarter" idx="13"/>
          </p:nvPr>
        </p:nvSpPr>
        <p:spPr>
          <a:xfrm>
            <a:off x="273050" y="292100"/>
            <a:ext cx="4610100" cy="6307138"/>
          </a:xfrm>
          <a:prstGeom prst="parallelogram">
            <a:avLst/>
          </a:prstGeom>
        </p:spPr>
        <p:txBody>
          <a:body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6972528" y="0"/>
            <a:ext cx="5219471" cy="6858000"/>
          </a:xfrm>
          <a:custGeom>
            <a:avLst/>
            <a:gdLst/>
            <a:ahLst/>
            <a:cxnLst/>
            <a:rect l="l" t="t" r="r" b="b"/>
            <a:pathLst>
              <a:path w="10436224" h="13716000">
                <a:moveTo>
                  <a:pt x="0" y="0"/>
                </a:moveTo>
                <a:lnTo>
                  <a:pt x="4264024" y="0"/>
                </a:lnTo>
                <a:lnTo>
                  <a:pt x="10436224" y="0"/>
                </a:lnTo>
                <a:lnTo>
                  <a:pt x="10436224" y="13716000"/>
                </a:lnTo>
                <a:lnTo>
                  <a:pt x="7827168" y="13716000"/>
                </a:lnTo>
                <a:lnTo>
                  <a:pt x="4264024" y="13716000"/>
                </a:lnTo>
                <a:lnTo>
                  <a:pt x="2609056" y="13716000"/>
                </a:lnTo>
                <a:close/>
              </a:path>
            </a:pathLst>
          </a:custGeom>
        </p:spPr>
        <p:txBody>
          <a:bodyPr/>
          <a:lstStyle>
            <a:lvl1pPr>
              <a:defRPr sz="750">
                <a:latin typeface="+mn-lt"/>
              </a:defRPr>
            </a:lvl1pPr>
          </a:lstStyle>
          <a:p>
            <a:endParaRPr lang="id-ID"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8"/>
          <p:cNvSpPr>
            <a:spLocks noGrp="1"/>
          </p:cNvSpPr>
          <p:nvPr>
            <p:ph type="pic" sz="quarter" idx="10"/>
          </p:nvPr>
        </p:nvSpPr>
        <p:spPr>
          <a:xfrm>
            <a:off x="1" y="0"/>
            <a:ext cx="6023429" cy="6858000"/>
          </a:xfrm>
          <a:custGeom>
            <a:avLst/>
            <a:gdLst>
              <a:gd name="connsiteX0" fmla="*/ 0 w 6023429"/>
              <a:gd name="connsiteY0" fmla="*/ 0 h 6858000"/>
              <a:gd name="connsiteX1" fmla="*/ 6023429 w 6023429"/>
              <a:gd name="connsiteY1" fmla="*/ 0 h 6858000"/>
              <a:gd name="connsiteX2" fmla="*/ 6023429 w 6023429"/>
              <a:gd name="connsiteY2" fmla="*/ 6858000 h 6858000"/>
              <a:gd name="connsiteX3" fmla="*/ 0 w 602342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23429" h="6858000">
                <a:moveTo>
                  <a:pt x="0" y="0"/>
                </a:moveTo>
                <a:lnTo>
                  <a:pt x="6023429" y="0"/>
                </a:lnTo>
                <a:lnTo>
                  <a:pt x="6023429" y="6858000"/>
                </a:lnTo>
                <a:lnTo>
                  <a:pt x="0" y="6858000"/>
                </a:lnTo>
                <a:close/>
              </a:path>
            </a:pathLst>
          </a:custGeom>
          <a:noFill/>
        </p:spPr>
        <p:txBody>
          <a:bodyPr wrap="square">
            <a:noAutofit/>
          </a:bodyPr>
          <a:lstStyle/>
          <a:p>
            <a:endParaRPr lang="id-I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3" name="Picture Placeholder 8"/>
          <p:cNvSpPr>
            <a:spLocks noGrp="1"/>
          </p:cNvSpPr>
          <p:nvPr>
            <p:ph type="pic" sz="quarter" idx="10"/>
          </p:nvPr>
        </p:nvSpPr>
        <p:spPr>
          <a:xfrm>
            <a:off x="1" y="0"/>
            <a:ext cx="4906851" cy="6858000"/>
          </a:xfrm>
          <a:custGeom>
            <a:avLst/>
            <a:gdLst>
              <a:gd name="connsiteX0" fmla="*/ 0 w 4906851"/>
              <a:gd name="connsiteY0" fmla="*/ 0 h 6858000"/>
              <a:gd name="connsiteX1" fmla="*/ 4906851 w 4906851"/>
              <a:gd name="connsiteY1" fmla="*/ 0 h 6858000"/>
              <a:gd name="connsiteX2" fmla="*/ 4906851 w 4906851"/>
              <a:gd name="connsiteY2" fmla="*/ 6858000 h 6858000"/>
              <a:gd name="connsiteX3" fmla="*/ 0 w 490685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06851" h="6858000">
                <a:moveTo>
                  <a:pt x="0" y="0"/>
                </a:moveTo>
                <a:lnTo>
                  <a:pt x="4906851" y="0"/>
                </a:lnTo>
                <a:lnTo>
                  <a:pt x="4906851" y="6858000"/>
                </a:lnTo>
                <a:lnTo>
                  <a:pt x="0" y="6858000"/>
                </a:lnTo>
                <a:close/>
              </a:path>
            </a:pathLst>
          </a:custGeom>
        </p:spPr>
        <p:txBody>
          <a:bodyPr wrap="square">
            <a:noAutofit/>
          </a:bodyPr>
          <a:lstStyle/>
          <a:p>
            <a:endParaRPr lang="id-I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4" name="Picture Placeholder 5"/>
          <p:cNvSpPr>
            <a:spLocks noGrp="1"/>
          </p:cNvSpPr>
          <p:nvPr>
            <p:ph type="pic" sz="quarter" idx="11"/>
          </p:nvPr>
        </p:nvSpPr>
        <p:spPr>
          <a:xfrm>
            <a:off x="438153" y="536194"/>
            <a:ext cx="10937420" cy="3479252"/>
          </a:xfrm>
          <a:custGeom>
            <a:avLst/>
            <a:gdLst>
              <a:gd name="connsiteX0" fmla="*/ 3245275 w 8203065"/>
              <a:gd name="connsiteY0" fmla="*/ 2584189 h 2609439"/>
              <a:gd name="connsiteX1" fmla="*/ 3282315 w 8203065"/>
              <a:gd name="connsiteY1" fmla="*/ 2594080 h 2609439"/>
              <a:gd name="connsiteX2" fmla="*/ 3276616 w 8203065"/>
              <a:gd name="connsiteY2" fmla="*/ 2601616 h 2609439"/>
              <a:gd name="connsiteX3" fmla="*/ 3248124 w 8203065"/>
              <a:gd name="connsiteY3" fmla="*/ 2601616 h 2609439"/>
              <a:gd name="connsiteX4" fmla="*/ 3208235 w 8203065"/>
              <a:gd name="connsiteY4" fmla="*/ 2594080 h 2609439"/>
              <a:gd name="connsiteX5" fmla="*/ 3245275 w 8203065"/>
              <a:gd name="connsiteY5" fmla="*/ 2584189 h 2609439"/>
              <a:gd name="connsiteX6" fmla="*/ 7433645 w 8203065"/>
              <a:gd name="connsiteY6" fmla="*/ 261 h 2609439"/>
              <a:gd name="connsiteX7" fmla="*/ 7464986 w 8203065"/>
              <a:gd name="connsiteY7" fmla="*/ 1674 h 2609439"/>
              <a:gd name="connsiteX8" fmla="*/ 7482082 w 8203065"/>
              <a:gd name="connsiteY8" fmla="*/ 1674 h 2609439"/>
              <a:gd name="connsiteX9" fmla="*/ 7487780 w 8203065"/>
              <a:gd name="connsiteY9" fmla="*/ 9210 h 2609439"/>
              <a:gd name="connsiteX10" fmla="*/ 7521971 w 8203065"/>
              <a:gd name="connsiteY10" fmla="*/ 24282 h 2609439"/>
              <a:gd name="connsiteX11" fmla="*/ 7464986 w 8203065"/>
              <a:gd name="connsiteY11" fmla="*/ 54427 h 2609439"/>
              <a:gd name="connsiteX12" fmla="*/ 7390906 w 8203065"/>
              <a:gd name="connsiteY12" fmla="*/ 73267 h 2609439"/>
              <a:gd name="connsiteX13" fmla="*/ 7362414 w 8203065"/>
              <a:gd name="connsiteY13" fmla="*/ 80803 h 2609439"/>
              <a:gd name="connsiteX14" fmla="*/ 7413700 w 8203065"/>
              <a:gd name="connsiteY14" fmla="*/ 84571 h 2609439"/>
              <a:gd name="connsiteX15" fmla="*/ 7487780 w 8203065"/>
              <a:gd name="connsiteY15" fmla="*/ 80803 h 2609439"/>
              <a:gd name="connsiteX16" fmla="*/ 7539066 w 8203065"/>
              <a:gd name="connsiteY16" fmla="*/ 95875 h 2609439"/>
              <a:gd name="connsiteX17" fmla="*/ 7590352 w 8203065"/>
              <a:gd name="connsiteY17" fmla="*/ 80803 h 2609439"/>
              <a:gd name="connsiteX18" fmla="*/ 7664432 w 8203065"/>
              <a:gd name="connsiteY18" fmla="*/ 73267 h 2609439"/>
              <a:gd name="connsiteX19" fmla="*/ 7687226 w 8203065"/>
              <a:gd name="connsiteY19" fmla="*/ 88339 h 2609439"/>
              <a:gd name="connsiteX20" fmla="*/ 7721417 w 8203065"/>
              <a:gd name="connsiteY20" fmla="*/ 95875 h 2609439"/>
              <a:gd name="connsiteX21" fmla="*/ 7732814 w 8203065"/>
              <a:gd name="connsiteY21" fmla="*/ 95875 h 2609439"/>
              <a:gd name="connsiteX22" fmla="*/ 7812592 w 8203065"/>
              <a:gd name="connsiteY22" fmla="*/ 122251 h 2609439"/>
              <a:gd name="connsiteX23" fmla="*/ 7846783 w 8203065"/>
              <a:gd name="connsiteY23" fmla="*/ 133555 h 2609439"/>
              <a:gd name="connsiteX24" fmla="*/ 7926562 w 8203065"/>
              <a:gd name="connsiteY24" fmla="*/ 144859 h 2609439"/>
              <a:gd name="connsiteX25" fmla="*/ 8108912 w 8203065"/>
              <a:gd name="connsiteY25" fmla="*/ 186308 h 2609439"/>
              <a:gd name="connsiteX26" fmla="*/ 8063324 w 8203065"/>
              <a:gd name="connsiteY26" fmla="*/ 186308 h 2609439"/>
              <a:gd name="connsiteX27" fmla="*/ 8029134 w 8203065"/>
              <a:gd name="connsiteY27" fmla="*/ 186308 h 2609439"/>
              <a:gd name="connsiteX28" fmla="*/ 7937959 w 8203065"/>
              <a:gd name="connsiteY28" fmla="*/ 182540 h 2609439"/>
              <a:gd name="connsiteX29" fmla="*/ 7972149 w 8203065"/>
              <a:gd name="connsiteY29" fmla="*/ 193844 h 2609439"/>
              <a:gd name="connsiteX30" fmla="*/ 7983546 w 8203065"/>
              <a:gd name="connsiteY30" fmla="*/ 193844 h 2609439"/>
              <a:gd name="connsiteX31" fmla="*/ 7989245 w 8203065"/>
              <a:gd name="connsiteY31" fmla="*/ 201380 h 2609439"/>
              <a:gd name="connsiteX32" fmla="*/ 8000642 w 8203065"/>
              <a:gd name="connsiteY32" fmla="*/ 201380 h 2609439"/>
              <a:gd name="connsiteX33" fmla="*/ 8097515 w 8203065"/>
              <a:gd name="connsiteY33" fmla="*/ 212684 h 2609439"/>
              <a:gd name="connsiteX34" fmla="*/ 8103214 w 8203065"/>
              <a:gd name="connsiteY34" fmla="*/ 216452 h 2609439"/>
              <a:gd name="connsiteX35" fmla="*/ 8103214 w 8203065"/>
              <a:gd name="connsiteY35" fmla="*/ 220220 h 2609439"/>
              <a:gd name="connsiteX36" fmla="*/ 8131706 w 8203065"/>
              <a:gd name="connsiteY36" fmla="*/ 220220 h 2609439"/>
              <a:gd name="connsiteX37" fmla="*/ 8137404 w 8203065"/>
              <a:gd name="connsiteY37" fmla="*/ 227756 h 2609439"/>
              <a:gd name="connsiteX38" fmla="*/ 8165897 w 8203065"/>
              <a:gd name="connsiteY38" fmla="*/ 227756 h 2609439"/>
              <a:gd name="connsiteX39" fmla="*/ 8182992 w 8203065"/>
              <a:gd name="connsiteY39" fmla="*/ 257900 h 2609439"/>
              <a:gd name="connsiteX40" fmla="*/ 8200088 w 8203065"/>
              <a:gd name="connsiteY40" fmla="*/ 276740 h 2609439"/>
              <a:gd name="connsiteX41" fmla="*/ 8177294 w 8203065"/>
              <a:gd name="connsiteY41" fmla="*/ 434998 h 2609439"/>
              <a:gd name="connsiteX42" fmla="*/ 8148802 w 8203065"/>
              <a:gd name="connsiteY42" fmla="*/ 555575 h 2609439"/>
              <a:gd name="connsiteX43" fmla="*/ 8103214 w 8203065"/>
              <a:gd name="connsiteY43" fmla="*/ 627167 h 2609439"/>
              <a:gd name="connsiteX44" fmla="*/ 8091816 w 8203065"/>
              <a:gd name="connsiteY44" fmla="*/ 638471 h 2609439"/>
              <a:gd name="connsiteX45" fmla="*/ 8091816 w 8203065"/>
              <a:gd name="connsiteY45" fmla="*/ 774121 h 2609439"/>
              <a:gd name="connsiteX46" fmla="*/ 8040531 w 8203065"/>
              <a:gd name="connsiteY46" fmla="*/ 853249 h 2609439"/>
              <a:gd name="connsiteX47" fmla="*/ 8000642 w 8203065"/>
              <a:gd name="connsiteY47" fmla="*/ 857017 h 2609439"/>
              <a:gd name="connsiteX48" fmla="*/ 7983546 w 8203065"/>
              <a:gd name="connsiteY48" fmla="*/ 860785 h 2609439"/>
              <a:gd name="connsiteX49" fmla="*/ 7943657 w 8203065"/>
              <a:gd name="connsiteY49" fmla="*/ 857017 h 2609439"/>
              <a:gd name="connsiteX50" fmla="*/ 7932260 w 8203065"/>
              <a:gd name="connsiteY50" fmla="*/ 857017 h 2609439"/>
              <a:gd name="connsiteX51" fmla="*/ 7880974 w 8203065"/>
              <a:gd name="connsiteY51" fmla="*/ 857017 h 2609439"/>
              <a:gd name="connsiteX52" fmla="*/ 7749909 w 8203065"/>
              <a:gd name="connsiteY52" fmla="*/ 830641 h 2609439"/>
              <a:gd name="connsiteX53" fmla="*/ 7550463 w 8203065"/>
              <a:gd name="connsiteY53" fmla="*/ 845713 h 2609439"/>
              <a:gd name="connsiteX54" fmla="*/ 7544765 w 8203065"/>
              <a:gd name="connsiteY54" fmla="*/ 830641 h 2609439"/>
              <a:gd name="connsiteX55" fmla="*/ 7539066 w 8203065"/>
              <a:gd name="connsiteY55" fmla="*/ 841945 h 2609439"/>
              <a:gd name="connsiteX56" fmla="*/ 7516272 w 8203065"/>
              <a:gd name="connsiteY56" fmla="*/ 860785 h 2609439"/>
              <a:gd name="connsiteX57" fmla="*/ 7202857 w 8203065"/>
              <a:gd name="connsiteY57" fmla="*/ 883394 h 2609439"/>
              <a:gd name="connsiteX58" fmla="*/ 7168666 w 8203065"/>
              <a:gd name="connsiteY58" fmla="*/ 887162 h 2609439"/>
              <a:gd name="connsiteX59" fmla="*/ 7111681 w 8203065"/>
              <a:gd name="connsiteY59" fmla="*/ 872089 h 2609439"/>
              <a:gd name="connsiteX60" fmla="*/ 7105983 w 8203065"/>
              <a:gd name="connsiteY60" fmla="*/ 868321 h 2609439"/>
              <a:gd name="connsiteX61" fmla="*/ 7088888 w 8203065"/>
              <a:gd name="connsiteY61" fmla="*/ 887162 h 2609439"/>
              <a:gd name="connsiteX62" fmla="*/ 6701392 w 8203065"/>
              <a:gd name="connsiteY62" fmla="*/ 954986 h 2609439"/>
              <a:gd name="connsiteX63" fmla="*/ 6587423 w 8203065"/>
              <a:gd name="connsiteY63" fmla="*/ 958754 h 2609439"/>
              <a:gd name="connsiteX64" fmla="*/ 6581724 w 8203065"/>
              <a:gd name="connsiteY64" fmla="*/ 951218 h 2609439"/>
              <a:gd name="connsiteX65" fmla="*/ 6581724 w 8203065"/>
              <a:gd name="connsiteY65" fmla="*/ 954986 h 2609439"/>
              <a:gd name="connsiteX66" fmla="*/ 6581724 w 8203065"/>
              <a:gd name="connsiteY66" fmla="*/ 966290 h 2609439"/>
              <a:gd name="connsiteX67" fmla="*/ 6564629 w 8203065"/>
              <a:gd name="connsiteY67" fmla="*/ 973826 h 2609439"/>
              <a:gd name="connsiteX68" fmla="*/ 6553232 w 8203065"/>
              <a:gd name="connsiteY68" fmla="*/ 973826 h 2609439"/>
              <a:gd name="connsiteX69" fmla="*/ 6376580 w 8203065"/>
              <a:gd name="connsiteY69" fmla="*/ 996434 h 2609439"/>
              <a:gd name="connsiteX70" fmla="*/ 6382278 w 8203065"/>
              <a:gd name="connsiteY70" fmla="*/ 1007739 h 2609439"/>
              <a:gd name="connsiteX71" fmla="*/ 6382278 w 8203065"/>
              <a:gd name="connsiteY71" fmla="*/ 1011507 h 2609439"/>
              <a:gd name="connsiteX72" fmla="*/ 6410771 w 8203065"/>
              <a:gd name="connsiteY72" fmla="*/ 1011507 h 2609439"/>
              <a:gd name="connsiteX73" fmla="*/ 6416469 w 8203065"/>
              <a:gd name="connsiteY73" fmla="*/ 1003971 h 2609439"/>
              <a:gd name="connsiteX74" fmla="*/ 6490549 w 8203065"/>
              <a:gd name="connsiteY74" fmla="*/ 988898 h 2609439"/>
              <a:gd name="connsiteX75" fmla="*/ 6547534 w 8203065"/>
              <a:gd name="connsiteY75" fmla="*/ 988898 h 2609439"/>
              <a:gd name="connsiteX76" fmla="*/ 6638709 w 8203065"/>
              <a:gd name="connsiteY76" fmla="*/ 981362 h 2609439"/>
              <a:gd name="connsiteX77" fmla="*/ 6650106 w 8203065"/>
              <a:gd name="connsiteY77" fmla="*/ 973826 h 2609439"/>
              <a:gd name="connsiteX78" fmla="*/ 6661503 w 8203065"/>
              <a:gd name="connsiteY78" fmla="*/ 970058 h 2609439"/>
              <a:gd name="connsiteX79" fmla="*/ 6695694 w 8203065"/>
              <a:gd name="connsiteY79" fmla="*/ 970058 h 2609439"/>
              <a:gd name="connsiteX80" fmla="*/ 6769774 w 8203065"/>
              <a:gd name="connsiteY80" fmla="*/ 962522 h 2609439"/>
              <a:gd name="connsiteX81" fmla="*/ 6781171 w 8203065"/>
              <a:gd name="connsiteY81" fmla="*/ 962522 h 2609439"/>
              <a:gd name="connsiteX82" fmla="*/ 6838155 w 8203065"/>
              <a:gd name="connsiteY82" fmla="*/ 962522 h 2609439"/>
              <a:gd name="connsiteX83" fmla="*/ 6860949 w 8203065"/>
              <a:gd name="connsiteY83" fmla="*/ 962522 h 2609439"/>
              <a:gd name="connsiteX84" fmla="*/ 6980617 w 8203065"/>
              <a:gd name="connsiteY84" fmla="*/ 951218 h 2609439"/>
              <a:gd name="connsiteX85" fmla="*/ 6980617 w 8203065"/>
              <a:gd name="connsiteY85" fmla="*/ 947450 h 2609439"/>
              <a:gd name="connsiteX86" fmla="*/ 7094586 w 8203065"/>
              <a:gd name="connsiteY86" fmla="*/ 928610 h 2609439"/>
              <a:gd name="connsiteX87" fmla="*/ 7111681 w 8203065"/>
              <a:gd name="connsiteY87" fmla="*/ 928610 h 2609439"/>
              <a:gd name="connsiteX88" fmla="*/ 7202857 w 8203065"/>
              <a:gd name="connsiteY88" fmla="*/ 928610 h 2609439"/>
              <a:gd name="connsiteX89" fmla="*/ 7208555 w 8203065"/>
              <a:gd name="connsiteY89" fmla="*/ 924842 h 2609439"/>
              <a:gd name="connsiteX90" fmla="*/ 7248445 w 8203065"/>
              <a:gd name="connsiteY90" fmla="*/ 924842 h 2609439"/>
              <a:gd name="connsiteX91" fmla="*/ 7271238 w 8203065"/>
              <a:gd name="connsiteY91" fmla="*/ 924842 h 2609439"/>
              <a:gd name="connsiteX92" fmla="*/ 7305429 w 8203065"/>
              <a:gd name="connsiteY92" fmla="*/ 924842 h 2609439"/>
              <a:gd name="connsiteX93" fmla="*/ 7333921 w 8203065"/>
              <a:gd name="connsiteY93" fmla="*/ 917306 h 2609439"/>
              <a:gd name="connsiteX94" fmla="*/ 7345318 w 8203065"/>
              <a:gd name="connsiteY94" fmla="*/ 909770 h 2609439"/>
              <a:gd name="connsiteX95" fmla="*/ 7396605 w 8203065"/>
              <a:gd name="connsiteY95" fmla="*/ 906002 h 2609439"/>
              <a:gd name="connsiteX96" fmla="*/ 7442192 w 8203065"/>
              <a:gd name="connsiteY96" fmla="*/ 902234 h 2609439"/>
              <a:gd name="connsiteX97" fmla="*/ 7482082 w 8203065"/>
              <a:gd name="connsiteY97" fmla="*/ 906002 h 2609439"/>
              <a:gd name="connsiteX98" fmla="*/ 7487780 w 8203065"/>
              <a:gd name="connsiteY98" fmla="*/ 906002 h 2609439"/>
              <a:gd name="connsiteX99" fmla="*/ 7482082 w 8203065"/>
              <a:gd name="connsiteY99" fmla="*/ 902234 h 2609439"/>
              <a:gd name="connsiteX100" fmla="*/ 7556162 w 8203065"/>
              <a:gd name="connsiteY100" fmla="*/ 890930 h 2609439"/>
              <a:gd name="connsiteX101" fmla="*/ 7584654 w 8203065"/>
              <a:gd name="connsiteY101" fmla="*/ 894698 h 2609439"/>
              <a:gd name="connsiteX102" fmla="*/ 7596051 w 8203065"/>
              <a:gd name="connsiteY102" fmla="*/ 894698 h 2609439"/>
              <a:gd name="connsiteX103" fmla="*/ 7618845 w 8203065"/>
              <a:gd name="connsiteY103" fmla="*/ 898466 h 2609439"/>
              <a:gd name="connsiteX104" fmla="*/ 7681528 w 8203065"/>
              <a:gd name="connsiteY104" fmla="*/ 890930 h 2609439"/>
              <a:gd name="connsiteX105" fmla="*/ 7749909 w 8203065"/>
              <a:gd name="connsiteY105" fmla="*/ 906002 h 2609439"/>
              <a:gd name="connsiteX106" fmla="*/ 7687226 w 8203065"/>
              <a:gd name="connsiteY106" fmla="*/ 909770 h 2609439"/>
              <a:gd name="connsiteX107" fmla="*/ 7687226 w 8203065"/>
              <a:gd name="connsiteY107" fmla="*/ 913538 h 2609439"/>
              <a:gd name="connsiteX108" fmla="*/ 7527669 w 8203065"/>
              <a:gd name="connsiteY108" fmla="*/ 913538 h 2609439"/>
              <a:gd name="connsiteX109" fmla="*/ 7527669 w 8203065"/>
              <a:gd name="connsiteY109" fmla="*/ 917306 h 2609439"/>
              <a:gd name="connsiteX110" fmla="*/ 7521971 w 8203065"/>
              <a:gd name="connsiteY110" fmla="*/ 917306 h 2609439"/>
              <a:gd name="connsiteX111" fmla="*/ 7504875 w 8203065"/>
              <a:gd name="connsiteY111" fmla="*/ 924842 h 2609439"/>
              <a:gd name="connsiteX112" fmla="*/ 7464986 w 8203065"/>
              <a:gd name="connsiteY112" fmla="*/ 924842 h 2609439"/>
              <a:gd name="connsiteX113" fmla="*/ 7333921 w 8203065"/>
              <a:gd name="connsiteY113" fmla="*/ 936146 h 2609439"/>
              <a:gd name="connsiteX114" fmla="*/ 7259841 w 8203065"/>
              <a:gd name="connsiteY114" fmla="*/ 943682 h 2609439"/>
              <a:gd name="connsiteX115" fmla="*/ 7128777 w 8203065"/>
              <a:gd name="connsiteY115" fmla="*/ 962522 h 2609439"/>
              <a:gd name="connsiteX116" fmla="*/ 7060395 w 8203065"/>
              <a:gd name="connsiteY116" fmla="*/ 966290 h 2609439"/>
              <a:gd name="connsiteX117" fmla="*/ 6992014 w 8203065"/>
              <a:gd name="connsiteY117" fmla="*/ 966290 h 2609439"/>
              <a:gd name="connsiteX118" fmla="*/ 6917934 w 8203065"/>
              <a:gd name="connsiteY118" fmla="*/ 973826 h 2609439"/>
              <a:gd name="connsiteX119" fmla="*/ 6917934 w 8203065"/>
              <a:gd name="connsiteY119" fmla="*/ 981362 h 2609439"/>
              <a:gd name="connsiteX120" fmla="*/ 6906537 w 8203065"/>
              <a:gd name="connsiteY120" fmla="*/ 985130 h 2609439"/>
              <a:gd name="connsiteX121" fmla="*/ 6860949 w 8203065"/>
              <a:gd name="connsiteY121" fmla="*/ 985130 h 2609439"/>
              <a:gd name="connsiteX122" fmla="*/ 6860949 w 8203065"/>
              <a:gd name="connsiteY122" fmla="*/ 981362 h 2609439"/>
              <a:gd name="connsiteX123" fmla="*/ 6769774 w 8203065"/>
              <a:gd name="connsiteY123" fmla="*/ 1003971 h 2609439"/>
              <a:gd name="connsiteX124" fmla="*/ 6764075 w 8203065"/>
              <a:gd name="connsiteY124" fmla="*/ 1003971 h 2609439"/>
              <a:gd name="connsiteX125" fmla="*/ 6764075 w 8203065"/>
              <a:gd name="connsiteY125" fmla="*/ 1007739 h 2609439"/>
              <a:gd name="connsiteX126" fmla="*/ 6752678 w 8203065"/>
              <a:gd name="connsiteY126" fmla="*/ 1030347 h 2609439"/>
              <a:gd name="connsiteX127" fmla="*/ 6781171 w 8203065"/>
              <a:gd name="connsiteY127" fmla="*/ 1083099 h 2609439"/>
              <a:gd name="connsiteX128" fmla="*/ 6746980 w 8203065"/>
              <a:gd name="connsiteY128" fmla="*/ 1256429 h 2609439"/>
              <a:gd name="connsiteX129" fmla="*/ 6735583 w 8203065"/>
              <a:gd name="connsiteY129" fmla="*/ 1260197 h 2609439"/>
              <a:gd name="connsiteX130" fmla="*/ 6718488 w 8203065"/>
              <a:gd name="connsiteY130" fmla="*/ 1260197 h 2609439"/>
              <a:gd name="connsiteX131" fmla="*/ 6707091 w 8203065"/>
              <a:gd name="connsiteY131" fmla="*/ 1263965 h 2609439"/>
              <a:gd name="connsiteX132" fmla="*/ 6655804 w 8203065"/>
              <a:gd name="connsiteY132" fmla="*/ 1305413 h 2609439"/>
              <a:gd name="connsiteX133" fmla="*/ 6684297 w 8203065"/>
              <a:gd name="connsiteY133" fmla="*/ 1388310 h 2609439"/>
              <a:gd name="connsiteX134" fmla="*/ 6695694 w 8203065"/>
              <a:gd name="connsiteY134" fmla="*/ 1399614 h 2609439"/>
              <a:gd name="connsiteX135" fmla="*/ 6695694 w 8203065"/>
              <a:gd name="connsiteY135" fmla="*/ 1403382 h 2609439"/>
              <a:gd name="connsiteX136" fmla="*/ 6735583 w 8203065"/>
              <a:gd name="connsiteY136" fmla="*/ 1399614 h 2609439"/>
              <a:gd name="connsiteX137" fmla="*/ 6912235 w 8203065"/>
              <a:gd name="connsiteY137" fmla="*/ 1403382 h 2609439"/>
              <a:gd name="connsiteX138" fmla="*/ 6940728 w 8203065"/>
              <a:gd name="connsiteY138" fmla="*/ 1399614 h 2609439"/>
              <a:gd name="connsiteX139" fmla="*/ 7231349 w 8203065"/>
              <a:gd name="connsiteY139" fmla="*/ 1384542 h 2609439"/>
              <a:gd name="connsiteX140" fmla="*/ 7294032 w 8203065"/>
              <a:gd name="connsiteY140" fmla="*/ 1380774 h 2609439"/>
              <a:gd name="connsiteX141" fmla="*/ 7328223 w 8203065"/>
              <a:gd name="connsiteY141" fmla="*/ 1392078 h 2609439"/>
              <a:gd name="connsiteX142" fmla="*/ 7379509 w 8203065"/>
              <a:gd name="connsiteY142" fmla="*/ 1392078 h 2609439"/>
              <a:gd name="connsiteX143" fmla="*/ 7408001 w 8203065"/>
              <a:gd name="connsiteY143" fmla="*/ 1403382 h 2609439"/>
              <a:gd name="connsiteX144" fmla="*/ 7487780 w 8203065"/>
              <a:gd name="connsiteY144" fmla="*/ 1410918 h 2609439"/>
              <a:gd name="connsiteX145" fmla="*/ 7539066 w 8203065"/>
              <a:gd name="connsiteY145" fmla="*/ 1418454 h 2609439"/>
              <a:gd name="connsiteX146" fmla="*/ 7561860 w 8203065"/>
              <a:gd name="connsiteY146" fmla="*/ 1418454 h 2609439"/>
              <a:gd name="connsiteX147" fmla="*/ 7630242 w 8203065"/>
              <a:gd name="connsiteY147" fmla="*/ 1410918 h 2609439"/>
              <a:gd name="connsiteX148" fmla="*/ 7727115 w 8203065"/>
              <a:gd name="connsiteY148" fmla="*/ 1403382 h 2609439"/>
              <a:gd name="connsiteX149" fmla="*/ 7846783 w 8203065"/>
              <a:gd name="connsiteY149" fmla="*/ 1429758 h 2609439"/>
              <a:gd name="connsiteX150" fmla="*/ 7841085 w 8203065"/>
              <a:gd name="connsiteY150" fmla="*/ 1433526 h 2609439"/>
              <a:gd name="connsiteX151" fmla="*/ 7841085 w 8203065"/>
              <a:gd name="connsiteY151" fmla="*/ 1448598 h 2609439"/>
              <a:gd name="connsiteX152" fmla="*/ 7823989 w 8203065"/>
              <a:gd name="connsiteY152" fmla="*/ 1452366 h 2609439"/>
              <a:gd name="connsiteX153" fmla="*/ 7818291 w 8203065"/>
              <a:gd name="connsiteY153" fmla="*/ 1448598 h 2609439"/>
              <a:gd name="connsiteX154" fmla="*/ 7698623 w 8203065"/>
              <a:gd name="connsiteY154" fmla="*/ 1448598 h 2609439"/>
              <a:gd name="connsiteX155" fmla="*/ 7681528 w 8203065"/>
              <a:gd name="connsiteY155" fmla="*/ 1452366 h 2609439"/>
              <a:gd name="connsiteX156" fmla="*/ 7675829 w 8203065"/>
              <a:gd name="connsiteY156" fmla="*/ 1452366 h 2609439"/>
              <a:gd name="connsiteX157" fmla="*/ 7670131 w 8203065"/>
              <a:gd name="connsiteY157" fmla="*/ 1452366 h 2609439"/>
              <a:gd name="connsiteX158" fmla="*/ 7664432 w 8203065"/>
              <a:gd name="connsiteY158" fmla="*/ 1452366 h 2609439"/>
              <a:gd name="connsiteX159" fmla="*/ 7658734 w 8203065"/>
              <a:gd name="connsiteY159" fmla="*/ 1456134 h 2609439"/>
              <a:gd name="connsiteX160" fmla="*/ 7630242 w 8203065"/>
              <a:gd name="connsiteY160" fmla="*/ 1459902 h 2609439"/>
              <a:gd name="connsiteX161" fmla="*/ 7556162 w 8203065"/>
              <a:gd name="connsiteY161" fmla="*/ 1463670 h 2609439"/>
              <a:gd name="connsiteX162" fmla="*/ 7550463 w 8203065"/>
              <a:gd name="connsiteY162" fmla="*/ 1459902 h 2609439"/>
              <a:gd name="connsiteX163" fmla="*/ 7527669 w 8203065"/>
              <a:gd name="connsiteY163" fmla="*/ 1467438 h 2609439"/>
              <a:gd name="connsiteX164" fmla="*/ 7476383 w 8203065"/>
              <a:gd name="connsiteY164" fmla="*/ 1471206 h 2609439"/>
              <a:gd name="connsiteX165" fmla="*/ 7368112 w 8203065"/>
              <a:gd name="connsiteY165" fmla="*/ 1486279 h 2609439"/>
              <a:gd name="connsiteX166" fmla="*/ 7379509 w 8203065"/>
              <a:gd name="connsiteY166" fmla="*/ 1486279 h 2609439"/>
              <a:gd name="connsiteX167" fmla="*/ 7419398 w 8203065"/>
              <a:gd name="connsiteY167" fmla="*/ 1486279 h 2609439"/>
              <a:gd name="connsiteX168" fmla="*/ 7453589 w 8203065"/>
              <a:gd name="connsiteY168" fmla="*/ 1493815 h 2609439"/>
              <a:gd name="connsiteX169" fmla="*/ 7596051 w 8203065"/>
              <a:gd name="connsiteY169" fmla="*/ 1497583 h 2609439"/>
              <a:gd name="connsiteX170" fmla="*/ 7664432 w 8203065"/>
              <a:gd name="connsiteY170" fmla="*/ 1490047 h 2609439"/>
              <a:gd name="connsiteX171" fmla="*/ 7675829 w 8203065"/>
              <a:gd name="connsiteY171" fmla="*/ 1490047 h 2609439"/>
              <a:gd name="connsiteX172" fmla="*/ 7698623 w 8203065"/>
              <a:gd name="connsiteY172" fmla="*/ 1490047 h 2609439"/>
              <a:gd name="connsiteX173" fmla="*/ 7784100 w 8203065"/>
              <a:gd name="connsiteY173" fmla="*/ 1523959 h 2609439"/>
              <a:gd name="connsiteX174" fmla="*/ 7795497 w 8203065"/>
              <a:gd name="connsiteY174" fmla="*/ 1523959 h 2609439"/>
              <a:gd name="connsiteX175" fmla="*/ 7806894 w 8203065"/>
              <a:gd name="connsiteY175" fmla="*/ 1523959 h 2609439"/>
              <a:gd name="connsiteX176" fmla="*/ 7823989 w 8203065"/>
              <a:gd name="connsiteY176" fmla="*/ 1655840 h 2609439"/>
              <a:gd name="connsiteX177" fmla="*/ 7841085 w 8203065"/>
              <a:gd name="connsiteY177" fmla="*/ 1697288 h 2609439"/>
              <a:gd name="connsiteX178" fmla="*/ 7846783 w 8203065"/>
              <a:gd name="connsiteY178" fmla="*/ 1734969 h 2609439"/>
              <a:gd name="connsiteX179" fmla="*/ 7835386 w 8203065"/>
              <a:gd name="connsiteY179" fmla="*/ 1799025 h 2609439"/>
              <a:gd name="connsiteX180" fmla="*/ 7829688 w 8203065"/>
              <a:gd name="connsiteY180" fmla="*/ 1859314 h 2609439"/>
              <a:gd name="connsiteX181" fmla="*/ 7835386 w 8203065"/>
              <a:gd name="connsiteY181" fmla="*/ 1904530 h 2609439"/>
              <a:gd name="connsiteX182" fmla="*/ 7835386 w 8203065"/>
              <a:gd name="connsiteY182" fmla="*/ 1927138 h 2609439"/>
              <a:gd name="connsiteX183" fmla="*/ 7823989 w 8203065"/>
              <a:gd name="connsiteY183" fmla="*/ 2021339 h 2609439"/>
              <a:gd name="connsiteX184" fmla="*/ 7778402 w 8203065"/>
              <a:gd name="connsiteY184" fmla="*/ 2108004 h 2609439"/>
              <a:gd name="connsiteX185" fmla="*/ 7687226 w 8203065"/>
              <a:gd name="connsiteY185" fmla="*/ 2123076 h 2609439"/>
              <a:gd name="connsiteX186" fmla="*/ 7607448 w 8203065"/>
              <a:gd name="connsiteY186" fmla="*/ 2138148 h 2609439"/>
              <a:gd name="connsiteX187" fmla="*/ 7596051 w 8203065"/>
              <a:gd name="connsiteY187" fmla="*/ 2134380 h 2609439"/>
              <a:gd name="connsiteX188" fmla="*/ 7510574 w 8203065"/>
              <a:gd name="connsiteY188" fmla="*/ 2153220 h 2609439"/>
              <a:gd name="connsiteX189" fmla="*/ 7504875 w 8203065"/>
              <a:gd name="connsiteY189" fmla="*/ 2160756 h 2609439"/>
              <a:gd name="connsiteX190" fmla="*/ 7311128 w 8203065"/>
              <a:gd name="connsiteY190" fmla="*/ 2209741 h 2609439"/>
              <a:gd name="connsiteX191" fmla="*/ 7276937 w 8203065"/>
              <a:gd name="connsiteY191" fmla="*/ 2221045 h 2609439"/>
              <a:gd name="connsiteX192" fmla="*/ 7202857 w 8203065"/>
              <a:gd name="connsiteY192" fmla="*/ 2239885 h 2609439"/>
              <a:gd name="connsiteX193" fmla="*/ 7094586 w 8203065"/>
              <a:gd name="connsiteY193" fmla="*/ 2258725 h 2609439"/>
              <a:gd name="connsiteX194" fmla="*/ 6963521 w 8203065"/>
              <a:gd name="connsiteY194" fmla="*/ 2281333 h 2609439"/>
              <a:gd name="connsiteX195" fmla="*/ 6866648 w 8203065"/>
              <a:gd name="connsiteY195" fmla="*/ 2300173 h 2609439"/>
              <a:gd name="connsiteX196" fmla="*/ 6746980 w 8203065"/>
              <a:gd name="connsiteY196" fmla="*/ 2311478 h 2609439"/>
              <a:gd name="connsiteX197" fmla="*/ 6444961 w 8203065"/>
              <a:gd name="connsiteY197" fmla="*/ 2345390 h 2609439"/>
              <a:gd name="connsiteX198" fmla="*/ 6137244 w 8203065"/>
              <a:gd name="connsiteY198" fmla="*/ 2383070 h 2609439"/>
              <a:gd name="connsiteX199" fmla="*/ 6103054 w 8203065"/>
              <a:gd name="connsiteY199" fmla="*/ 2379302 h 2609439"/>
              <a:gd name="connsiteX200" fmla="*/ 5983386 w 8203065"/>
              <a:gd name="connsiteY200" fmla="*/ 2341622 h 2609439"/>
              <a:gd name="connsiteX201" fmla="*/ 5977687 w 8203065"/>
              <a:gd name="connsiteY201" fmla="*/ 2334086 h 2609439"/>
              <a:gd name="connsiteX202" fmla="*/ 5880814 w 8203065"/>
              <a:gd name="connsiteY202" fmla="*/ 2345390 h 2609439"/>
              <a:gd name="connsiteX203" fmla="*/ 5789638 w 8203065"/>
              <a:gd name="connsiteY203" fmla="*/ 2352926 h 2609439"/>
              <a:gd name="connsiteX204" fmla="*/ 5783940 w 8203065"/>
              <a:gd name="connsiteY204" fmla="*/ 2356694 h 2609439"/>
              <a:gd name="connsiteX205" fmla="*/ 5709860 w 8203065"/>
              <a:gd name="connsiteY205" fmla="*/ 2364230 h 2609439"/>
              <a:gd name="connsiteX206" fmla="*/ 5556001 w 8203065"/>
              <a:gd name="connsiteY206" fmla="*/ 2383070 h 2609439"/>
              <a:gd name="connsiteX207" fmla="*/ 5476223 w 8203065"/>
              <a:gd name="connsiteY207" fmla="*/ 2390606 h 2609439"/>
              <a:gd name="connsiteX208" fmla="*/ 5396444 w 8203065"/>
              <a:gd name="connsiteY208" fmla="*/ 2401910 h 2609439"/>
              <a:gd name="connsiteX209" fmla="*/ 5390746 w 8203065"/>
              <a:gd name="connsiteY209" fmla="*/ 2398142 h 2609439"/>
              <a:gd name="connsiteX210" fmla="*/ 5390746 w 8203065"/>
              <a:gd name="connsiteY210" fmla="*/ 2401910 h 2609439"/>
              <a:gd name="connsiteX211" fmla="*/ 5225490 w 8203065"/>
              <a:gd name="connsiteY211" fmla="*/ 2413214 h 2609439"/>
              <a:gd name="connsiteX212" fmla="*/ 5219792 w 8203065"/>
              <a:gd name="connsiteY212" fmla="*/ 2413214 h 2609439"/>
              <a:gd name="connsiteX213" fmla="*/ 5219792 w 8203065"/>
              <a:gd name="connsiteY213" fmla="*/ 2420750 h 2609439"/>
              <a:gd name="connsiteX214" fmla="*/ 5117220 w 8203065"/>
              <a:gd name="connsiteY214" fmla="*/ 2435823 h 2609439"/>
              <a:gd name="connsiteX215" fmla="*/ 5060235 w 8203065"/>
              <a:gd name="connsiteY215" fmla="*/ 2439591 h 2609439"/>
              <a:gd name="connsiteX216" fmla="*/ 4889281 w 8203065"/>
              <a:gd name="connsiteY216" fmla="*/ 2450895 h 2609439"/>
              <a:gd name="connsiteX217" fmla="*/ 4649946 w 8203065"/>
              <a:gd name="connsiteY217" fmla="*/ 2477271 h 2609439"/>
              <a:gd name="connsiteX218" fmla="*/ 4564469 w 8203065"/>
              <a:gd name="connsiteY218" fmla="*/ 2477271 h 2609439"/>
              <a:gd name="connsiteX219" fmla="*/ 4553072 w 8203065"/>
              <a:gd name="connsiteY219" fmla="*/ 2484807 h 2609439"/>
              <a:gd name="connsiteX220" fmla="*/ 4382118 w 8203065"/>
              <a:gd name="connsiteY220" fmla="*/ 2496111 h 2609439"/>
              <a:gd name="connsiteX221" fmla="*/ 4370721 w 8203065"/>
              <a:gd name="connsiteY221" fmla="*/ 2503647 h 2609439"/>
              <a:gd name="connsiteX222" fmla="*/ 4365023 w 8203065"/>
              <a:gd name="connsiteY222" fmla="*/ 2511183 h 2609439"/>
              <a:gd name="connsiteX223" fmla="*/ 4342229 w 8203065"/>
              <a:gd name="connsiteY223" fmla="*/ 2514951 h 2609439"/>
              <a:gd name="connsiteX224" fmla="*/ 4359324 w 8203065"/>
              <a:gd name="connsiteY224" fmla="*/ 2526255 h 2609439"/>
              <a:gd name="connsiteX225" fmla="*/ 4302339 w 8203065"/>
              <a:gd name="connsiteY225" fmla="*/ 2552632 h 2609439"/>
              <a:gd name="connsiteX226" fmla="*/ 4205466 w 8203065"/>
              <a:gd name="connsiteY226" fmla="*/ 2563936 h 2609439"/>
              <a:gd name="connsiteX227" fmla="*/ 4159878 w 8203065"/>
              <a:gd name="connsiteY227" fmla="*/ 2571472 h 2609439"/>
              <a:gd name="connsiteX228" fmla="*/ 4131385 w 8203065"/>
              <a:gd name="connsiteY228" fmla="*/ 2571472 h 2609439"/>
              <a:gd name="connsiteX229" fmla="*/ 4137084 w 8203065"/>
              <a:gd name="connsiteY229" fmla="*/ 2552632 h 2609439"/>
              <a:gd name="connsiteX230" fmla="*/ 4137084 w 8203065"/>
              <a:gd name="connsiteY230" fmla="*/ 2545095 h 2609439"/>
              <a:gd name="connsiteX231" fmla="*/ 4148481 w 8203065"/>
              <a:gd name="connsiteY231" fmla="*/ 2545095 h 2609439"/>
              <a:gd name="connsiteX232" fmla="*/ 4159878 w 8203065"/>
              <a:gd name="connsiteY232" fmla="*/ 2541327 h 2609439"/>
              <a:gd name="connsiteX233" fmla="*/ 4171275 w 8203065"/>
              <a:gd name="connsiteY233" fmla="*/ 2545095 h 2609439"/>
              <a:gd name="connsiteX234" fmla="*/ 4182672 w 8203065"/>
              <a:gd name="connsiteY234" fmla="*/ 2545095 h 2609439"/>
              <a:gd name="connsiteX235" fmla="*/ 4188370 w 8203065"/>
              <a:gd name="connsiteY235" fmla="*/ 2541327 h 2609439"/>
              <a:gd name="connsiteX236" fmla="*/ 4296641 w 8203065"/>
              <a:gd name="connsiteY236" fmla="*/ 2518719 h 2609439"/>
              <a:gd name="connsiteX237" fmla="*/ 4233958 w 8203065"/>
              <a:gd name="connsiteY237" fmla="*/ 2522487 h 2609439"/>
              <a:gd name="connsiteX238" fmla="*/ 4216862 w 8203065"/>
              <a:gd name="connsiteY238" fmla="*/ 2526255 h 2609439"/>
              <a:gd name="connsiteX239" fmla="*/ 4148481 w 8203065"/>
              <a:gd name="connsiteY239" fmla="*/ 2530023 h 2609439"/>
              <a:gd name="connsiteX240" fmla="*/ 4142782 w 8203065"/>
              <a:gd name="connsiteY240" fmla="*/ 2530023 h 2609439"/>
              <a:gd name="connsiteX241" fmla="*/ 3937638 w 8203065"/>
              <a:gd name="connsiteY241" fmla="*/ 2552632 h 2609439"/>
              <a:gd name="connsiteX242" fmla="*/ 3926241 w 8203065"/>
              <a:gd name="connsiteY242" fmla="*/ 2552632 h 2609439"/>
              <a:gd name="connsiteX243" fmla="*/ 3949035 w 8203065"/>
              <a:gd name="connsiteY243" fmla="*/ 2560168 h 2609439"/>
              <a:gd name="connsiteX244" fmla="*/ 3949035 w 8203065"/>
              <a:gd name="connsiteY244" fmla="*/ 2563936 h 2609439"/>
              <a:gd name="connsiteX245" fmla="*/ 3971828 w 8203065"/>
              <a:gd name="connsiteY245" fmla="*/ 2552632 h 2609439"/>
              <a:gd name="connsiteX246" fmla="*/ 3983225 w 8203065"/>
              <a:gd name="connsiteY246" fmla="*/ 2552632 h 2609439"/>
              <a:gd name="connsiteX247" fmla="*/ 3994622 w 8203065"/>
              <a:gd name="connsiteY247" fmla="*/ 2552632 h 2609439"/>
              <a:gd name="connsiteX248" fmla="*/ 3994622 w 8203065"/>
              <a:gd name="connsiteY248" fmla="*/ 2556400 h 2609439"/>
              <a:gd name="connsiteX249" fmla="*/ 3994622 w 8203065"/>
              <a:gd name="connsiteY249" fmla="*/ 2563936 h 2609439"/>
              <a:gd name="connsiteX250" fmla="*/ 4000321 w 8203065"/>
              <a:gd name="connsiteY250" fmla="*/ 2563936 h 2609439"/>
              <a:gd name="connsiteX251" fmla="*/ 4063004 w 8203065"/>
              <a:gd name="connsiteY251" fmla="*/ 2563936 h 2609439"/>
              <a:gd name="connsiteX252" fmla="*/ 4028813 w 8203065"/>
              <a:gd name="connsiteY252" fmla="*/ 2582776 h 2609439"/>
              <a:gd name="connsiteX253" fmla="*/ 3949035 w 8203065"/>
              <a:gd name="connsiteY253" fmla="*/ 2582776 h 2609439"/>
              <a:gd name="connsiteX254" fmla="*/ 3857859 w 8203065"/>
              <a:gd name="connsiteY254" fmla="*/ 2582776 h 2609439"/>
              <a:gd name="connsiteX255" fmla="*/ 3840764 w 8203065"/>
              <a:gd name="connsiteY255" fmla="*/ 2579008 h 2609439"/>
              <a:gd name="connsiteX256" fmla="*/ 3760985 w 8203065"/>
              <a:gd name="connsiteY256" fmla="*/ 2601616 h 2609439"/>
              <a:gd name="connsiteX257" fmla="*/ 3704001 w 8203065"/>
              <a:gd name="connsiteY257" fmla="*/ 2609152 h 2609439"/>
              <a:gd name="connsiteX258" fmla="*/ 3704001 w 8203065"/>
              <a:gd name="connsiteY258" fmla="*/ 2601616 h 2609439"/>
              <a:gd name="connsiteX259" fmla="*/ 3698303 w 8203065"/>
              <a:gd name="connsiteY259" fmla="*/ 2601616 h 2609439"/>
              <a:gd name="connsiteX260" fmla="*/ 3692604 w 8203065"/>
              <a:gd name="connsiteY260" fmla="*/ 2601616 h 2609439"/>
              <a:gd name="connsiteX261" fmla="*/ 3590032 w 8203065"/>
              <a:gd name="connsiteY261" fmla="*/ 2601616 h 2609439"/>
              <a:gd name="connsiteX262" fmla="*/ 3527349 w 8203065"/>
              <a:gd name="connsiteY262" fmla="*/ 2609152 h 2609439"/>
              <a:gd name="connsiteX263" fmla="*/ 3327902 w 8203065"/>
              <a:gd name="connsiteY263" fmla="*/ 2601616 h 2609439"/>
              <a:gd name="connsiteX264" fmla="*/ 3327902 w 8203065"/>
              <a:gd name="connsiteY264" fmla="*/ 2594080 h 2609439"/>
              <a:gd name="connsiteX265" fmla="*/ 3322204 w 8203065"/>
              <a:gd name="connsiteY265" fmla="*/ 2594080 h 2609439"/>
              <a:gd name="connsiteX266" fmla="*/ 3316506 w 8203065"/>
              <a:gd name="connsiteY266" fmla="*/ 2594080 h 2609439"/>
              <a:gd name="connsiteX267" fmla="*/ 3282315 w 8203065"/>
              <a:gd name="connsiteY267" fmla="*/ 2594080 h 2609439"/>
              <a:gd name="connsiteX268" fmla="*/ 3282315 w 8203065"/>
              <a:gd name="connsiteY268" fmla="*/ 2582776 h 2609439"/>
              <a:gd name="connsiteX269" fmla="*/ 3293711 w 8203065"/>
              <a:gd name="connsiteY269" fmla="*/ 2571472 h 2609439"/>
              <a:gd name="connsiteX270" fmla="*/ 3344998 w 8203065"/>
              <a:gd name="connsiteY270" fmla="*/ 2575240 h 2609439"/>
              <a:gd name="connsiteX271" fmla="*/ 3350696 w 8203065"/>
              <a:gd name="connsiteY271" fmla="*/ 2579008 h 2609439"/>
              <a:gd name="connsiteX272" fmla="*/ 3362093 w 8203065"/>
              <a:gd name="connsiteY272" fmla="*/ 2571472 h 2609439"/>
              <a:gd name="connsiteX273" fmla="*/ 3572936 w 8203065"/>
              <a:gd name="connsiteY273" fmla="*/ 2575240 h 2609439"/>
              <a:gd name="connsiteX274" fmla="*/ 3584333 w 8203065"/>
              <a:gd name="connsiteY274" fmla="*/ 2579008 h 2609439"/>
              <a:gd name="connsiteX275" fmla="*/ 3652715 w 8203065"/>
              <a:gd name="connsiteY275" fmla="*/ 2567704 h 2609439"/>
              <a:gd name="connsiteX276" fmla="*/ 3726795 w 8203065"/>
              <a:gd name="connsiteY276" fmla="*/ 2571472 h 2609439"/>
              <a:gd name="connsiteX277" fmla="*/ 3732493 w 8203065"/>
              <a:gd name="connsiteY277" fmla="*/ 2567704 h 2609439"/>
              <a:gd name="connsiteX278" fmla="*/ 3493158 w 8203065"/>
              <a:gd name="connsiteY278" fmla="*/ 2567704 h 2609439"/>
              <a:gd name="connsiteX279" fmla="*/ 3469652 w 8203065"/>
              <a:gd name="connsiteY279" fmla="*/ 2567704 h 2609439"/>
              <a:gd name="connsiteX280" fmla="*/ 3396284 w 8203065"/>
              <a:gd name="connsiteY280" fmla="*/ 2567704 h 2609439"/>
              <a:gd name="connsiteX281" fmla="*/ 3350696 w 8203065"/>
              <a:gd name="connsiteY281" fmla="*/ 2567704 h 2609439"/>
              <a:gd name="connsiteX282" fmla="*/ 3333601 w 8203065"/>
              <a:gd name="connsiteY282" fmla="*/ 2567704 h 2609439"/>
              <a:gd name="connsiteX283" fmla="*/ 3293711 w 8203065"/>
              <a:gd name="connsiteY283" fmla="*/ 2552632 h 2609439"/>
              <a:gd name="connsiteX284" fmla="*/ 3191139 w 8203065"/>
              <a:gd name="connsiteY284" fmla="*/ 2545095 h 2609439"/>
              <a:gd name="connsiteX285" fmla="*/ 3185441 w 8203065"/>
              <a:gd name="connsiteY285" fmla="*/ 2545095 h 2609439"/>
              <a:gd name="connsiteX286" fmla="*/ 3179742 w 8203065"/>
              <a:gd name="connsiteY286" fmla="*/ 2545095 h 2609439"/>
              <a:gd name="connsiteX287" fmla="*/ 3179742 w 8203065"/>
              <a:gd name="connsiteY287" fmla="*/ 2537559 h 2609439"/>
              <a:gd name="connsiteX288" fmla="*/ 3145552 w 8203065"/>
              <a:gd name="connsiteY288" fmla="*/ 2533791 h 2609439"/>
              <a:gd name="connsiteX289" fmla="*/ 2900518 w 8203065"/>
              <a:gd name="connsiteY289" fmla="*/ 2514951 h 2609439"/>
              <a:gd name="connsiteX290" fmla="*/ 2797945 w 8203065"/>
              <a:gd name="connsiteY290" fmla="*/ 2507415 h 2609439"/>
              <a:gd name="connsiteX291" fmla="*/ 2763754 w 8203065"/>
              <a:gd name="connsiteY291" fmla="*/ 2499879 h 2609439"/>
              <a:gd name="connsiteX292" fmla="*/ 2706770 w 8203065"/>
              <a:gd name="connsiteY292" fmla="*/ 2488575 h 2609439"/>
              <a:gd name="connsiteX293" fmla="*/ 2524419 w 8203065"/>
              <a:gd name="connsiteY293" fmla="*/ 2465967 h 2609439"/>
              <a:gd name="connsiteX294" fmla="*/ 2501625 w 8203065"/>
              <a:gd name="connsiteY294" fmla="*/ 2447127 h 2609439"/>
              <a:gd name="connsiteX295" fmla="*/ 2530117 w 8203065"/>
              <a:gd name="connsiteY295" fmla="*/ 2435823 h 2609439"/>
              <a:gd name="connsiteX296" fmla="*/ 2609896 w 8203065"/>
              <a:gd name="connsiteY296" fmla="*/ 2439591 h 2609439"/>
              <a:gd name="connsiteX297" fmla="*/ 2655483 w 8203065"/>
              <a:gd name="connsiteY297" fmla="*/ 2439591 h 2609439"/>
              <a:gd name="connsiteX298" fmla="*/ 2763754 w 8203065"/>
              <a:gd name="connsiteY298" fmla="*/ 2447127 h 2609439"/>
              <a:gd name="connsiteX299" fmla="*/ 2815041 w 8203065"/>
              <a:gd name="connsiteY299" fmla="*/ 2462199 h 2609439"/>
              <a:gd name="connsiteX300" fmla="*/ 2843533 w 8203065"/>
              <a:gd name="connsiteY300" fmla="*/ 2465967 h 2609439"/>
              <a:gd name="connsiteX301" fmla="*/ 2849231 w 8203065"/>
              <a:gd name="connsiteY301" fmla="*/ 2462199 h 2609439"/>
              <a:gd name="connsiteX302" fmla="*/ 2911914 w 8203065"/>
              <a:gd name="connsiteY302" fmla="*/ 2454663 h 2609439"/>
              <a:gd name="connsiteX303" fmla="*/ 2877723 w 8203065"/>
              <a:gd name="connsiteY303" fmla="*/ 2439591 h 2609439"/>
              <a:gd name="connsiteX304" fmla="*/ 2809342 w 8203065"/>
              <a:gd name="connsiteY304" fmla="*/ 2428287 h 2609439"/>
              <a:gd name="connsiteX305" fmla="*/ 2803644 w 8203065"/>
              <a:gd name="connsiteY305" fmla="*/ 2428287 h 2609439"/>
              <a:gd name="connsiteX306" fmla="*/ 2797945 w 8203065"/>
              <a:gd name="connsiteY306" fmla="*/ 2428287 h 2609439"/>
              <a:gd name="connsiteX307" fmla="*/ 2775151 w 8203065"/>
              <a:gd name="connsiteY307" fmla="*/ 2435823 h 2609439"/>
              <a:gd name="connsiteX308" fmla="*/ 2723865 w 8203065"/>
              <a:gd name="connsiteY308" fmla="*/ 2428287 h 2609439"/>
              <a:gd name="connsiteX309" fmla="*/ 2718167 w 8203065"/>
              <a:gd name="connsiteY309" fmla="*/ 2428287 h 2609439"/>
              <a:gd name="connsiteX310" fmla="*/ 2712468 w 8203065"/>
              <a:gd name="connsiteY310" fmla="*/ 2428287 h 2609439"/>
              <a:gd name="connsiteX311" fmla="*/ 2752357 w 8203065"/>
              <a:gd name="connsiteY311" fmla="*/ 2405678 h 2609439"/>
              <a:gd name="connsiteX312" fmla="*/ 2763754 w 8203065"/>
              <a:gd name="connsiteY312" fmla="*/ 2390606 h 2609439"/>
              <a:gd name="connsiteX313" fmla="*/ 2735262 w 8203065"/>
              <a:gd name="connsiteY313" fmla="*/ 2390606 h 2609439"/>
              <a:gd name="connsiteX314" fmla="*/ 2604197 w 8203065"/>
              <a:gd name="connsiteY314" fmla="*/ 2334086 h 2609439"/>
              <a:gd name="connsiteX315" fmla="*/ 2626991 w 8203065"/>
              <a:gd name="connsiteY315" fmla="*/ 2326550 h 2609439"/>
              <a:gd name="connsiteX316" fmla="*/ 2626991 w 8203065"/>
              <a:gd name="connsiteY316" fmla="*/ 2315246 h 2609439"/>
              <a:gd name="connsiteX317" fmla="*/ 2655483 w 8203065"/>
              <a:gd name="connsiteY317" fmla="*/ 2315246 h 2609439"/>
              <a:gd name="connsiteX318" fmla="*/ 2689674 w 8203065"/>
              <a:gd name="connsiteY318" fmla="*/ 2315246 h 2609439"/>
              <a:gd name="connsiteX319" fmla="*/ 2706770 w 8203065"/>
              <a:gd name="connsiteY319" fmla="*/ 2315246 h 2609439"/>
              <a:gd name="connsiteX320" fmla="*/ 2701071 w 8203065"/>
              <a:gd name="connsiteY320" fmla="*/ 2315246 h 2609439"/>
              <a:gd name="connsiteX321" fmla="*/ 2712468 w 8203065"/>
              <a:gd name="connsiteY321" fmla="*/ 2307710 h 2609439"/>
              <a:gd name="connsiteX322" fmla="*/ 2729564 w 8203065"/>
              <a:gd name="connsiteY322" fmla="*/ 2300173 h 2609439"/>
              <a:gd name="connsiteX323" fmla="*/ 2775151 w 8203065"/>
              <a:gd name="connsiteY323" fmla="*/ 2296405 h 2609439"/>
              <a:gd name="connsiteX324" fmla="*/ 2820739 w 8203065"/>
              <a:gd name="connsiteY324" fmla="*/ 2288869 h 2609439"/>
              <a:gd name="connsiteX325" fmla="*/ 2832136 w 8203065"/>
              <a:gd name="connsiteY325" fmla="*/ 2288869 h 2609439"/>
              <a:gd name="connsiteX326" fmla="*/ 2843533 w 8203065"/>
              <a:gd name="connsiteY326" fmla="*/ 2277565 h 2609439"/>
              <a:gd name="connsiteX327" fmla="*/ 2968899 w 8203065"/>
              <a:gd name="connsiteY327" fmla="*/ 2277565 h 2609439"/>
              <a:gd name="connsiteX328" fmla="*/ 2946105 w 8203065"/>
              <a:gd name="connsiteY328" fmla="*/ 2262493 h 2609439"/>
              <a:gd name="connsiteX329" fmla="*/ 2900518 w 8203065"/>
              <a:gd name="connsiteY329" fmla="*/ 2228581 h 2609439"/>
              <a:gd name="connsiteX330" fmla="*/ 2854930 w 8203065"/>
              <a:gd name="connsiteY330" fmla="*/ 2228581 h 2609439"/>
              <a:gd name="connsiteX331" fmla="*/ 2820739 w 8203065"/>
              <a:gd name="connsiteY331" fmla="*/ 2202205 h 2609439"/>
              <a:gd name="connsiteX332" fmla="*/ 2769453 w 8203065"/>
              <a:gd name="connsiteY332" fmla="*/ 2190901 h 2609439"/>
              <a:gd name="connsiteX333" fmla="*/ 2706770 w 8203065"/>
              <a:gd name="connsiteY333" fmla="*/ 2175828 h 2609439"/>
              <a:gd name="connsiteX334" fmla="*/ 2689674 w 8203065"/>
              <a:gd name="connsiteY334" fmla="*/ 2175828 h 2609439"/>
              <a:gd name="connsiteX335" fmla="*/ 2683976 w 8203065"/>
              <a:gd name="connsiteY335" fmla="*/ 2175828 h 2609439"/>
              <a:gd name="connsiteX336" fmla="*/ 2678278 w 8203065"/>
              <a:gd name="connsiteY336" fmla="*/ 2175828 h 2609439"/>
              <a:gd name="connsiteX337" fmla="*/ 2678278 w 8203065"/>
              <a:gd name="connsiteY337" fmla="*/ 2164524 h 2609439"/>
              <a:gd name="connsiteX338" fmla="*/ 2661182 w 8203065"/>
              <a:gd name="connsiteY338" fmla="*/ 2164524 h 2609439"/>
              <a:gd name="connsiteX339" fmla="*/ 2661182 w 8203065"/>
              <a:gd name="connsiteY339" fmla="*/ 2160756 h 2609439"/>
              <a:gd name="connsiteX340" fmla="*/ 2666880 w 8203065"/>
              <a:gd name="connsiteY340" fmla="*/ 2160756 h 2609439"/>
              <a:gd name="connsiteX341" fmla="*/ 2666880 w 8203065"/>
              <a:gd name="connsiteY341" fmla="*/ 2156988 h 2609439"/>
              <a:gd name="connsiteX342" fmla="*/ 2661182 w 8203065"/>
              <a:gd name="connsiteY342" fmla="*/ 2160756 h 2609439"/>
              <a:gd name="connsiteX343" fmla="*/ 2649785 w 8203065"/>
              <a:gd name="connsiteY343" fmla="*/ 2160756 h 2609439"/>
              <a:gd name="connsiteX344" fmla="*/ 2541514 w 8203065"/>
              <a:gd name="connsiteY344" fmla="*/ 2156988 h 2609439"/>
              <a:gd name="connsiteX345" fmla="*/ 2456037 w 8203065"/>
              <a:gd name="connsiteY345" fmla="*/ 2153220 h 2609439"/>
              <a:gd name="connsiteX346" fmla="*/ 2142622 w 8203065"/>
              <a:gd name="connsiteY346" fmla="*/ 2183364 h 2609439"/>
              <a:gd name="connsiteX347" fmla="*/ 2159717 w 8203065"/>
              <a:gd name="connsiteY347" fmla="*/ 2164524 h 2609439"/>
              <a:gd name="connsiteX348" fmla="*/ 2154019 w 8203065"/>
              <a:gd name="connsiteY348" fmla="*/ 2145684 h 2609439"/>
              <a:gd name="connsiteX349" fmla="*/ 2136924 w 8203065"/>
              <a:gd name="connsiteY349" fmla="*/ 2145684 h 2609439"/>
              <a:gd name="connsiteX350" fmla="*/ 1965970 w 8203065"/>
              <a:gd name="connsiteY350" fmla="*/ 2164524 h 2609439"/>
              <a:gd name="connsiteX351" fmla="*/ 1908985 w 8203065"/>
              <a:gd name="connsiteY351" fmla="*/ 2172060 h 2609439"/>
              <a:gd name="connsiteX352" fmla="*/ 1772222 w 8203065"/>
              <a:gd name="connsiteY352" fmla="*/ 2183364 h 2609439"/>
              <a:gd name="connsiteX353" fmla="*/ 1772222 w 8203065"/>
              <a:gd name="connsiteY353" fmla="*/ 2190901 h 2609439"/>
              <a:gd name="connsiteX354" fmla="*/ 1749428 w 8203065"/>
              <a:gd name="connsiteY354" fmla="*/ 2190901 h 2609439"/>
              <a:gd name="connsiteX355" fmla="*/ 1738031 w 8203065"/>
              <a:gd name="connsiteY355" fmla="*/ 2198437 h 2609439"/>
              <a:gd name="connsiteX356" fmla="*/ 1663951 w 8203065"/>
              <a:gd name="connsiteY356" fmla="*/ 2198437 h 2609439"/>
              <a:gd name="connsiteX357" fmla="*/ 1612665 w 8203065"/>
              <a:gd name="connsiteY357" fmla="*/ 2209741 h 2609439"/>
              <a:gd name="connsiteX358" fmla="*/ 1458806 w 8203065"/>
              <a:gd name="connsiteY358" fmla="*/ 2224813 h 2609439"/>
              <a:gd name="connsiteX359" fmla="*/ 1407520 w 8203065"/>
              <a:gd name="connsiteY359" fmla="*/ 2209741 h 2609439"/>
              <a:gd name="connsiteX360" fmla="*/ 1401822 w 8203065"/>
              <a:gd name="connsiteY360" fmla="*/ 2202205 h 2609439"/>
              <a:gd name="connsiteX361" fmla="*/ 1253662 w 8203065"/>
              <a:gd name="connsiteY361" fmla="*/ 2228581 h 2609439"/>
              <a:gd name="connsiteX362" fmla="*/ 1196677 w 8203065"/>
              <a:gd name="connsiteY362" fmla="*/ 2232349 h 2609439"/>
              <a:gd name="connsiteX363" fmla="*/ 1116899 w 8203065"/>
              <a:gd name="connsiteY363" fmla="*/ 2205973 h 2609439"/>
              <a:gd name="connsiteX364" fmla="*/ 1111200 w 8203065"/>
              <a:gd name="connsiteY364" fmla="*/ 2205973 h 2609439"/>
              <a:gd name="connsiteX365" fmla="*/ 1099803 w 8203065"/>
              <a:gd name="connsiteY365" fmla="*/ 2209741 h 2609439"/>
              <a:gd name="connsiteX366" fmla="*/ 1077009 w 8203065"/>
              <a:gd name="connsiteY366" fmla="*/ 2213509 h 2609439"/>
              <a:gd name="connsiteX367" fmla="*/ 1065613 w 8203065"/>
              <a:gd name="connsiteY367" fmla="*/ 2213509 h 2609439"/>
              <a:gd name="connsiteX368" fmla="*/ 1048517 w 8203065"/>
              <a:gd name="connsiteY368" fmla="*/ 2213509 h 2609439"/>
              <a:gd name="connsiteX369" fmla="*/ 1002929 w 8203065"/>
              <a:gd name="connsiteY369" fmla="*/ 2221045 h 2609439"/>
              <a:gd name="connsiteX370" fmla="*/ 991533 w 8203065"/>
              <a:gd name="connsiteY370" fmla="*/ 2221045 h 2609439"/>
              <a:gd name="connsiteX371" fmla="*/ 957342 w 8203065"/>
              <a:gd name="connsiteY371" fmla="*/ 2205973 h 2609439"/>
              <a:gd name="connsiteX372" fmla="*/ 940246 w 8203065"/>
              <a:gd name="connsiteY372" fmla="*/ 2205973 h 2609439"/>
              <a:gd name="connsiteX373" fmla="*/ 934548 w 8203065"/>
              <a:gd name="connsiteY373" fmla="*/ 2213509 h 2609439"/>
              <a:gd name="connsiteX374" fmla="*/ 883262 w 8203065"/>
              <a:gd name="connsiteY374" fmla="*/ 2221045 h 2609439"/>
              <a:gd name="connsiteX375" fmla="*/ 877563 w 8203065"/>
              <a:gd name="connsiteY375" fmla="*/ 2221045 h 2609439"/>
              <a:gd name="connsiteX376" fmla="*/ 871865 w 8203065"/>
              <a:gd name="connsiteY376" fmla="*/ 2221045 h 2609439"/>
              <a:gd name="connsiteX377" fmla="*/ 860468 w 8203065"/>
              <a:gd name="connsiteY377" fmla="*/ 2221045 h 2609439"/>
              <a:gd name="connsiteX378" fmla="*/ 849071 w 8203065"/>
              <a:gd name="connsiteY378" fmla="*/ 2217277 h 2609439"/>
              <a:gd name="connsiteX379" fmla="*/ 849071 w 8203065"/>
              <a:gd name="connsiteY379" fmla="*/ 2221045 h 2609439"/>
              <a:gd name="connsiteX380" fmla="*/ 826277 w 8203065"/>
              <a:gd name="connsiteY380" fmla="*/ 2221045 h 2609439"/>
              <a:gd name="connsiteX381" fmla="*/ 729403 w 8203065"/>
              <a:gd name="connsiteY381" fmla="*/ 2198437 h 2609439"/>
              <a:gd name="connsiteX382" fmla="*/ 592640 w 8203065"/>
              <a:gd name="connsiteY382" fmla="*/ 2168292 h 2609439"/>
              <a:gd name="connsiteX383" fmla="*/ 592640 w 8203065"/>
              <a:gd name="connsiteY383" fmla="*/ 2145684 h 2609439"/>
              <a:gd name="connsiteX384" fmla="*/ 746498 w 8203065"/>
              <a:gd name="connsiteY384" fmla="*/ 2153220 h 2609439"/>
              <a:gd name="connsiteX385" fmla="*/ 803483 w 8203065"/>
              <a:gd name="connsiteY385" fmla="*/ 2153220 h 2609439"/>
              <a:gd name="connsiteX386" fmla="*/ 814880 w 8203065"/>
              <a:gd name="connsiteY386" fmla="*/ 2153220 h 2609439"/>
              <a:gd name="connsiteX387" fmla="*/ 814880 w 8203065"/>
              <a:gd name="connsiteY387" fmla="*/ 2160756 h 2609439"/>
              <a:gd name="connsiteX388" fmla="*/ 837674 w 8203065"/>
              <a:gd name="connsiteY388" fmla="*/ 2164524 h 2609439"/>
              <a:gd name="connsiteX389" fmla="*/ 911754 w 8203065"/>
              <a:gd name="connsiteY389" fmla="*/ 2164524 h 2609439"/>
              <a:gd name="connsiteX390" fmla="*/ 1014326 w 8203065"/>
              <a:gd name="connsiteY390" fmla="*/ 2164524 h 2609439"/>
              <a:gd name="connsiteX391" fmla="*/ 1196677 w 8203065"/>
              <a:gd name="connsiteY391" fmla="*/ 2160756 h 2609439"/>
              <a:gd name="connsiteX392" fmla="*/ 1270757 w 8203065"/>
              <a:gd name="connsiteY392" fmla="*/ 2164524 h 2609439"/>
              <a:gd name="connsiteX393" fmla="*/ 1293551 w 8203065"/>
              <a:gd name="connsiteY393" fmla="*/ 2164524 h 2609439"/>
              <a:gd name="connsiteX394" fmla="*/ 1447410 w 8203065"/>
              <a:gd name="connsiteY394" fmla="*/ 2145684 h 2609439"/>
              <a:gd name="connsiteX395" fmla="*/ 1481600 w 8203065"/>
              <a:gd name="connsiteY395" fmla="*/ 2145684 h 2609439"/>
              <a:gd name="connsiteX396" fmla="*/ 1515791 w 8203065"/>
              <a:gd name="connsiteY396" fmla="*/ 2153220 h 2609439"/>
              <a:gd name="connsiteX397" fmla="*/ 1504394 w 8203065"/>
              <a:gd name="connsiteY397" fmla="*/ 2153220 h 2609439"/>
              <a:gd name="connsiteX398" fmla="*/ 1487299 w 8203065"/>
              <a:gd name="connsiteY398" fmla="*/ 2153220 h 2609439"/>
              <a:gd name="connsiteX399" fmla="*/ 1487299 w 8203065"/>
              <a:gd name="connsiteY399" fmla="*/ 2156988 h 2609439"/>
              <a:gd name="connsiteX400" fmla="*/ 1481600 w 8203065"/>
              <a:gd name="connsiteY400" fmla="*/ 2160756 h 2609439"/>
              <a:gd name="connsiteX401" fmla="*/ 1510093 w 8203065"/>
              <a:gd name="connsiteY401" fmla="*/ 2160756 h 2609439"/>
              <a:gd name="connsiteX402" fmla="*/ 1515791 w 8203065"/>
              <a:gd name="connsiteY402" fmla="*/ 2164524 h 2609439"/>
              <a:gd name="connsiteX403" fmla="*/ 1538585 w 8203065"/>
              <a:gd name="connsiteY403" fmla="*/ 2164524 h 2609439"/>
              <a:gd name="connsiteX404" fmla="*/ 1692443 w 8203065"/>
              <a:gd name="connsiteY404" fmla="*/ 2145684 h 2609439"/>
              <a:gd name="connsiteX405" fmla="*/ 1709539 w 8203065"/>
              <a:gd name="connsiteY405" fmla="*/ 2145684 h 2609439"/>
              <a:gd name="connsiteX406" fmla="*/ 1720936 w 8203065"/>
              <a:gd name="connsiteY406" fmla="*/ 2145684 h 2609439"/>
              <a:gd name="connsiteX407" fmla="*/ 1738031 w 8203065"/>
              <a:gd name="connsiteY407" fmla="*/ 2138148 h 2609439"/>
              <a:gd name="connsiteX408" fmla="*/ 1880493 w 8203065"/>
              <a:gd name="connsiteY408" fmla="*/ 2115540 h 2609439"/>
              <a:gd name="connsiteX409" fmla="*/ 1960271 w 8203065"/>
              <a:gd name="connsiteY409" fmla="*/ 2104236 h 2609439"/>
              <a:gd name="connsiteX410" fmla="*/ 2085637 w 8203065"/>
              <a:gd name="connsiteY410" fmla="*/ 2077860 h 2609439"/>
              <a:gd name="connsiteX411" fmla="*/ 2102733 w 8203065"/>
              <a:gd name="connsiteY411" fmla="*/ 2077860 h 2609439"/>
              <a:gd name="connsiteX412" fmla="*/ 2199606 w 8203065"/>
              <a:gd name="connsiteY412" fmla="*/ 2062788 h 2609439"/>
              <a:gd name="connsiteX413" fmla="*/ 2233797 w 8203065"/>
              <a:gd name="connsiteY413" fmla="*/ 2055251 h 2609439"/>
              <a:gd name="connsiteX414" fmla="*/ 2319274 w 8203065"/>
              <a:gd name="connsiteY414" fmla="*/ 2040179 h 2609439"/>
              <a:gd name="connsiteX415" fmla="*/ 2347767 w 8203065"/>
              <a:gd name="connsiteY415" fmla="*/ 2021339 h 2609439"/>
              <a:gd name="connsiteX416" fmla="*/ 2313576 w 8203065"/>
              <a:gd name="connsiteY416" fmla="*/ 2013803 h 2609439"/>
              <a:gd name="connsiteX417" fmla="*/ 2193908 w 8203065"/>
              <a:gd name="connsiteY417" fmla="*/ 2021339 h 2609439"/>
              <a:gd name="connsiteX418" fmla="*/ 2045748 w 8203065"/>
              <a:gd name="connsiteY418" fmla="*/ 2032643 h 2609439"/>
              <a:gd name="connsiteX419" fmla="*/ 2011557 w 8203065"/>
              <a:gd name="connsiteY419" fmla="*/ 2040179 h 2609439"/>
              <a:gd name="connsiteX420" fmla="*/ 2005859 w 8203065"/>
              <a:gd name="connsiteY420" fmla="*/ 2040179 h 2609439"/>
              <a:gd name="connsiteX421" fmla="*/ 1795016 w 8203065"/>
              <a:gd name="connsiteY421" fmla="*/ 2062788 h 2609439"/>
              <a:gd name="connsiteX422" fmla="*/ 1760825 w 8203065"/>
              <a:gd name="connsiteY422" fmla="*/ 2066556 h 2609439"/>
              <a:gd name="connsiteX423" fmla="*/ 1686745 w 8203065"/>
              <a:gd name="connsiteY423" fmla="*/ 2077860 h 2609439"/>
              <a:gd name="connsiteX424" fmla="*/ 1641157 w 8203065"/>
              <a:gd name="connsiteY424" fmla="*/ 2085396 h 2609439"/>
              <a:gd name="connsiteX425" fmla="*/ 1436013 w 8203065"/>
              <a:gd name="connsiteY425" fmla="*/ 2104236 h 2609439"/>
              <a:gd name="connsiteX426" fmla="*/ 1396123 w 8203065"/>
              <a:gd name="connsiteY426" fmla="*/ 2115540 h 2609439"/>
              <a:gd name="connsiteX427" fmla="*/ 1350536 w 8203065"/>
              <a:gd name="connsiteY427" fmla="*/ 2115540 h 2609439"/>
              <a:gd name="connsiteX428" fmla="*/ 1350536 w 8203065"/>
              <a:gd name="connsiteY428" fmla="*/ 2108004 h 2609439"/>
              <a:gd name="connsiteX429" fmla="*/ 1344837 w 8203065"/>
              <a:gd name="connsiteY429" fmla="*/ 2108004 h 2609439"/>
              <a:gd name="connsiteX430" fmla="*/ 490068 w 8203065"/>
              <a:gd name="connsiteY430" fmla="*/ 2085396 h 2609439"/>
              <a:gd name="connsiteX431" fmla="*/ 467274 w 8203065"/>
              <a:gd name="connsiteY431" fmla="*/ 2077860 h 2609439"/>
              <a:gd name="connsiteX432" fmla="*/ 336209 w 8203065"/>
              <a:gd name="connsiteY432" fmla="*/ 2066556 h 2609439"/>
              <a:gd name="connsiteX433" fmla="*/ 330511 w 8203065"/>
              <a:gd name="connsiteY433" fmla="*/ 2059019 h 2609439"/>
              <a:gd name="connsiteX434" fmla="*/ 313415 w 8203065"/>
              <a:gd name="connsiteY434" fmla="*/ 2059019 h 2609439"/>
              <a:gd name="connsiteX435" fmla="*/ 267828 w 8203065"/>
              <a:gd name="connsiteY435" fmla="*/ 2047715 h 2609439"/>
              <a:gd name="connsiteX436" fmla="*/ 302019 w 8203065"/>
              <a:gd name="connsiteY436" fmla="*/ 2040179 h 2609439"/>
              <a:gd name="connsiteX437" fmla="*/ 324812 w 8203065"/>
              <a:gd name="connsiteY437" fmla="*/ 2040179 h 2609439"/>
              <a:gd name="connsiteX438" fmla="*/ 364702 w 8203065"/>
              <a:gd name="connsiteY438" fmla="*/ 2036411 h 2609439"/>
              <a:gd name="connsiteX439" fmla="*/ 427385 w 8203065"/>
              <a:gd name="connsiteY439" fmla="*/ 2036411 h 2609439"/>
              <a:gd name="connsiteX440" fmla="*/ 444480 w 8203065"/>
              <a:gd name="connsiteY440" fmla="*/ 2040179 h 2609439"/>
              <a:gd name="connsiteX441" fmla="*/ 461575 w 8203065"/>
              <a:gd name="connsiteY441" fmla="*/ 2043947 h 2609439"/>
              <a:gd name="connsiteX442" fmla="*/ 472972 w 8203065"/>
              <a:gd name="connsiteY442" fmla="*/ 2036411 h 2609439"/>
              <a:gd name="connsiteX443" fmla="*/ 444480 w 8203065"/>
              <a:gd name="connsiteY443" fmla="*/ 2013803 h 2609439"/>
              <a:gd name="connsiteX444" fmla="*/ 541354 w 8203065"/>
              <a:gd name="connsiteY444" fmla="*/ 2010035 h 2609439"/>
              <a:gd name="connsiteX445" fmla="*/ 581243 w 8203065"/>
              <a:gd name="connsiteY445" fmla="*/ 2010035 h 2609439"/>
              <a:gd name="connsiteX446" fmla="*/ 621132 w 8203065"/>
              <a:gd name="connsiteY446" fmla="*/ 2017571 h 2609439"/>
              <a:gd name="connsiteX447" fmla="*/ 638228 w 8203065"/>
              <a:gd name="connsiteY447" fmla="*/ 2021339 h 2609439"/>
              <a:gd name="connsiteX448" fmla="*/ 695212 w 8203065"/>
              <a:gd name="connsiteY448" fmla="*/ 2013803 h 2609439"/>
              <a:gd name="connsiteX449" fmla="*/ 746498 w 8203065"/>
              <a:gd name="connsiteY449" fmla="*/ 1994963 h 2609439"/>
              <a:gd name="connsiteX450" fmla="*/ 666720 w 8203065"/>
              <a:gd name="connsiteY450" fmla="*/ 1983659 h 2609439"/>
              <a:gd name="connsiteX451" fmla="*/ 370400 w 8203065"/>
              <a:gd name="connsiteY451" fmla="*/ 1961051 h 2609439"/>
              <a:gd name="connsiteX452" fmla="*/ 319114 w 8203065"/>
              <a:gd name="connsiteY452" fmla="*/ 1945979 h 2609439"/>
              <a:gd name="connsiteX453" fmla="*/ 256431 w 8203065"/>
              <a:gd name="connsiteY453" fmla="*/ 1934674 h 2609439"/>
              <a:gd name="connsiteX454" fmla="*/ 222240 w 8203065"/>
              <a:gd name="connsiteY454" fmla="*/ 1915834 h 2609439"/>
              <a:gd name="connsiteX455" fmla="*/ 216542 w 8203065"/>
              <a:gd name="connsiteY455" fmla="*/ 1915834 h 2609439"/>
              <a:gd name="connsiteX456" fmla="*/ 210843 w 8203065"/>
              <a:gd name="connsiteY456" fmla="*/ 1915834 h 2609439"/>
              <a:gd name="connsiteX457" fmla="*/ 222240 w 8203065"/>
              <a:gd name="connsiteY457" fmla="*/ 1904530 h 2609439"/>
              <a:gd name="connsiteX458" fmla="*/ 245034 w 8203065"/>
              <a:gd name="connsiteY458" fmla="*/ 1904530 h 2609439"/>
              <a:gd name="connsiteX459" fmla="*/ 267828 w 8203065"/>
              <a:gd name="connsiteY459" fmla="*/ 1904530 h 2609439"/>
              <a:gd name="connsiteX460" fmla="*/ 387495 w 8203065"/>
              <a:gd name="connsiteY460" fmla="*/ 1900762 h 2609439"/>
              <a:gd name="connsiteX461" fmla="*/ 387495 w 8203065"/>
              <a:gd name="connsiteY461" fmla="*/ 1904530 h 2609439"/>
              <a:gd name="connsiteX462" fmla="*/ 410289 w 8203065"/>
              <a:gd name="connsiteY462" fmla="*/ 1885690 h 2609439"/>
              <a:gd name="connsiteX463" fmla="*/ 398892 w 8203065"/>
              <a:gd name="connsiteY463" fmla="*/ 1866850 h 2609439"/>
              <a:gd name="connsiteX464" fmla="*/ 381797 w 8203065"/>
              <a:gd name="connsiteY464" fmla="*/ 1851778 h 2609439"/>
              <a:gd name="connsiteX465" fmla="*/ 512862 w 8203065"/>
              <a:gd name="connsiteY465" fmla="*/ 1829170 h 2609439"/>
              <a:gd name="connsiteX466" fmla="*/ 524258 w 8203065"/>
              <a:gd name="connsiteY466" fmla="*/ 1832938 h 2609439"/>
              <a:gd name="connsiteX467" fmla="*/ 541354 w 8203065"/>
              <a:gd name="connsiteY467" fmla="*/ 1832938 h 2609439"/>
              <a:gd name="connsiteX468" fmla="*/ 518560 w 8203065"/>
              <a:gd name="connsiteY468" fmla="*/ 1821633 h 2609439"/>
              <a:gd name="connsiteX469" fmla="*/ 501465 w 8203065"/>
              <a:gd name="connsiteY469" fmla="*/ 1821633 h 2609439"/>
              <a:gd name="connsiteX470" fmla="*/ 490068 w 8203065"/>
              <a:gd name="connsiteY470" fmla="*/ 1821633 h 2609439"/>
              <a:gd name="connsiteX471" fmla="*/ 478671 w 8203065"/>
              <a:gd name="connsiteY471" fmla="*/ 1821633 h 2609439"/>
              <a:gd name="connsiteX472" fmla="*/ 490068 w 8203065"/>
              <a:gd name="connsiteY472" fmla="*/ 1814097 h 2609439"/>
              <a:gd name="connsiteX473" fmla="*/ 490068 w 8203065"/>
              <a:gd name="connsiteY473" fmla="*/ 1810329 h 2609439"/>
              <a:gd name="connsiteX474" fmla="*/ 501465 w 8203065"/>
              <a:gd name="connsiteY474" fmla="*/ 1810329 h 2609439"/>
              <a:gd name="connsiteX475" fmla="*/ 604037 w 8203065"/>
              <a:gd name="connsiteY475" fmla="*/ 1810329 h 2609439"/>
              <a:gd name="connsiteX476" fmla="*/ 581243 w 8203065"/>
              <a:gd name="connsiteY476" fmla="*/ 1829170 h 2609439"/>
              <a:gd name="connsiteX477" fmla="*/ 655323 w 8203065"/>
              <a:gd name="connsiteY477" fmla="*/ 1829170 h 2609439"/>
              <a:gd name="connsiteX478" fmla="*/ 666720 w 8203065"/>
              <a:gd name="connsiteY478" fmla="*/ 1821633 h 2609439"/>
              <a:gd name="connsiteX479" fmla="*/ 678117 w 8203065"/>
              <a:gd name="connsiteY479" fmla="*/ 1821633 h 2609439"/>
              <a:gd name="connsiteX480" fmla="*/ 695212 w 8203065"/>
              <a:gd name="connsiteY480" fmla="*/ 1821633 h 2609439"/>
              <a:gd name="connsiteX481" fmla="*/ 757895 w 8203065"/>
              <a:gd name="connsiteY481" fmla="*/ 1772649 h 2609439"/>
              <a:gd name="connsiteX482" fmla="*/ 752197 w 8203065"/>
              <a:gd name="connsiteY482" fmla="*/ 1757577 h 2609439"/>
              <a:gd name="connsiteX483" fmla="*/ 752197 w 8203065"/>
              <a:gd name="connsiteY483" fmla="*/ 1753809 h 2609439"/>
              <a:gd name="connsiteX484" fmla="*/ 740800 w 8203065"/>
              <a:gd name="connsiteY484" fmla="*/ 1746273 h 2609439"/>
              <a:gd name="connsiteX485" fmla="*/ 752197 w 8203065"/>
              <a:gd name="connsiteY485" fmla="*/ 1734969 h 2609439"/>
              <a:gd name="connsiteX486" fmla="*/ 752197 w 8203065"/>
              <a:gd name="connsiteY486" fmla="*/ 1731201 h 2609439"/>
              <a:gd name="connsiteX487" fmla="*/ 723705 w 8203065"/>
              <a:gd name="connsiteY487" fmla="*/ 1761345 h 2609439"/>
              <a:gd name="connsiteX488" fmla="*/ 695212 w 8203065"/>
              <a:gd name="connsiteY488" fmla="*/ 1802793 h 2609439"/>
              <a:gd name="connsiteX489" fmla="*/ 678117 w 8203065"/>
              <a:gd name="connsiteY489" fmla="*/ 1799025 h 2609439"/>
              <a:gd name="connsiteX490" fmla="*/ 672419 w 8203065"/>
              <a:gd name="connsiteY490" fmla="*/ 1795257 h 2609439"/>
              <a:gd name="connsiteX491" fmla="*/ 547052 w 8203065"/>
              <a:gd name="connsiteY491" fmla="*/ 1791489 h 2609439"/>
              <a:gd name="connsiteX492" fmla="*/ 512862 w 8203065"/>
              <a:gd name="connsiteY492" fmla="*/ 1783953 h 2609439"/>
              <a:gd name="connsiteX493" fmla="*/ 495766 w 8203065"/>
              <a:gd name="connsiteY493" fmla="*/ 1761345 h 2609439"/>
              <a:gd name="connsiteX494" fmla="*/ 472972 w 8203065"/>
              <a:gd name="connsiteY494" fmla="*/ 1753809 h 2609439"/>
              <a:gd name="connsiteX495" fmla="*/ 444480 w 8203065"/>
              <a:gd name="connsiteY495" fmla="*/ 1746273 h 2609439"/>
              <a:gd name="connsiteX496" fmla="*/ 433083 w 8203065"/>
              <a:gd name="connsiteY496" fmla="*/ 1746273 h 2609439"/>
              <a:gd name="connsiteX497" fmla="*/ 427385 w 8203065"/>
              <a:gd name="connsiteY497" fmla="*/ 1746273 h 2609439"/>
              <a:gd name="connsiteX498" fmla="*/ 421686 w 8203065"/>
              <a:gd name="connsiteY498" fmla="*/ 1750041 h 2609439"/>
              <a:gd name="connsiteX499" fmla="*/ 404591 w 8203065"/>
              <a:gd name="connsiteY499" fmla="*/ 1753809 h 2609439"/>
              <a:gd name="connsiteX500" fmla="*/ 398892 w 8203065"/>
              <a:gd name="connsiteY500" fmla="*/ 1757577 h 2609439"/>
              <a:gd name="connsiteX501" fmla="*/ 210843 w 8203065"/>
              <a:gd name="connsiteY501" fmla="*/ 1750041 h 2609439"/>
              <a:gd name="connsiteX502" fmla="*/ 176652 w 8203065"/>
              <a:gd name="connsiteY502" fmla="*/ 1746273 h 2609439"/>
              <a:gd name="connsiteX503" fmla="*/ 170954 w 8203065"/>
              <a:gd name="connsiteY503" fmla="*/ 1746273 h 2609439"/>
              <a:gd name="connsiteX504" fmla="*/ 165255 w 8203065"/>
              <a:gd name="connsiteY504" fmla="*/ 1746273 h 2609439"/>
              <a:gd name="connsiteX505" fmla="*/ 142461 w 8203065"/>
              <a:gd name="connsiteY505" fmla="*/ 1742505 h 2609439"/>
              <a:gd name="connsiteX506" fmla="*/ 165255 w 8203065"/>
              <a:gd name="connsiteY506" fmla="*/ 1727433 h 2609439"/>
              <a:gd name="connsiteX507" fmla="*/ 210843 w 8203065"/>
              <a:gd name="connsiteY507" fmla="*/ 1723665 h 2609439"/>
              <a:gd name="connsiteX508" fmla="*/ 239335 w 8203065"/>
              <a:gd name="connsiteY508" fmla="*/ 1731201 h 2609439"/>
              <a:gd name="connsiteX509" fmla="*/ 256431 w 8203065"/>
              <a:gd name="connsiteY509" fmla="*/ 1734969 h 2609439"/>
              <a:gd name="connsiteX510" fmla="*/ 267828 w 8203065"/>
              <a:gd name="connsiteY510" fmla="*/ 1734969 h 2609439"/>
              <a:gd name="connsiteX511" fmla="*/ 279225 w 8203065"/>
              <a:gd name="connsiteY511" fmla="*/ 1734969 h 2609439"/>
              <a:gd name="connsiteX512" fmla="*/ 393194 w 8203065"/>
              <a:gd name="connsiteY512" fmla="*/ 1716129 h 2609439"/>
              <a:gd name="connsiteX513" fmla="*/ 398892 w 8203065"/>
              <a:gd name="connsiteY513" fmla="*/ 1716129 h 2609439"/>
              <a:gd name="connsiteX514" fmla="*/ 421686 w 8203065"/>
              <a:gd name="connsiteY514" fmla="*/ 1723665 h 2609439"/>
              <a:gd name="connsiteX515" fmla="*/ 427385 w 8203065"/>
              <a:gd name="connsiteY515" fmla="*/ 1716129 h 2609439"/>
              <a:gd name="connsiteX516" fmla="*/ 524258 w 8203065"/>
              <a:gd name="connsiteY516" fmla="*/ 1682216 h 2609439"/>
              <a:gd name="connsiteX517" fmla="*/ 450891 w 8203065"/>
              <a:gd name="connsiteY517" fmla="*/ 1674209 h 2609439"/>
              <a:gd name="connsiteX518" fmla="*/ 385410 w 8203065"/>
              <a:gd name="connsiteY518" fmla="*/ 1674655 h 2609439"/>
              <a:gd name="connsiteX519" fmla="*/ 393194 w 8203065"/>
              <a:gd name="connsiteY519" fmla="*/ 1670912 h 2609439"/>
              <a:gd name="connsiteX520" fmla="*/ 381797 w 8203065"/>
              <a:gd name="connsiteY520" fmla="*/ 1674680 h 2609439"/>
              <a:gd name="connsiteX521" fmla="*/ 385410 w 8203065"/>
              <a:gd name="connsiteY521" fmla="*/ 1674655 h 2609439"/>
              <a:gd name="connsiteX522" fmla="*/ 385358 w 8203065"/>
              <a:gd name="connsiteY522" fmla="*/ 1674680 h 2609439"/>
              <a:gd name="connsiteX523" fmla="*/ 381797 w 8203065"/>
              <a:gd name="connsiteY523" fmla="*/ 1678448 h 2609439"/>
              <a:gd name="connsiteX524" fmla="*/ 376098 w 8203065"/>
              <a:gd name="connsiteY524" fmla="*/ 1678448 h 2609439"/>
              <a:gd name="connsiteX525" fmla="*/ 370400 w 8203065"/>
              <a:gd name="connsiteY525" fmla="*/ 1678448 h 2609439"/>
              <a:gd name="connsiteX526" fmla="*/ 336209 w 8203065"/>
              <a:gd name="connsiteY526" fmla="*/ 1667144 h 2609439"/>
              <a:gd name="connsiteX527" fmla="*/ 393194 w 8203065"/>
              <a:gd name="connsiteY527" fmla="*/ 1652072 h 2609439"/>
              <a:gd name="connsiteX528" fmla="*/ 415988 w 8203065"/>
              <a:gd name="connsiteY528" fmla="*/ 1606856 h 2609439"/>
              <a:gd name="connsiteX529" fmla="*/ 455877 w 8203065"/>
              <a:gd name="connsiteY529" fmla="*/ 1618160 h 2609439"/>
              <a:gd name="connsiteX530" fmla="*/ 478671 w 8203065"/>
              <a:gd name="connsiteY530" fmla="*/ 1610624 h 2609439"/>
              <a:gd name="connsiteX531" fmla="*/ 467274 w 8203065"/>
              <a:gd name="connsiteY531" fmla="*/ 1595552 h 2609439"/>
              <a:gd name="connsiteX532" fmla="*/ 410289 w 8203065"/>
              <a:gd name="connsiteY532" fmla="*/ 1546567 h 2609439"/>
              <a:gd name="connsiteX533" fmla="*/ 387495 w 8203065"/>
              <a:gd name="connsiteY533" fmla="*/ 1546567 h 2609439"/>
              <a:gd name="connsiteX534" fmla="*/ 433083 w 8203065"/>
              <a:gd name="connsiteY534" fmla="*/ 1539031 h 2609439"/>
              <a:gd name="connsiteX535" fmla="*/ 433083 w 8203065"/>
              <a:gd name="connsiteY535" fmla="*/ 1535263 h 2609439"/>
              <a:gd name="connsiteX536" fmla="*/ 410289 w 8203065"/>
              <a:gd name="connsiteY536" fmla="*/ 1523959 h 2609439"/>
              <a:gd name="connsiteX537" fmla="*/ 393194 w 8203065"/>
              <a:gd name="connsiteY537" fmla="*/ 1527727 h 2609439"/>
              <a:gd name="connsiteX538" fmla="*/ 359003 w 8203065"/>
              <a:gd name="connsiteY538" fmla="*/ 1520191 h 2609439"/>
              <a:gd name="connsiteX539" fmla="*/ 359003 w 8203065"/>
              <a:gd name="connsiteY539" fmla="*/ 1497583 h 2609439"/>
              <a:gd name="connsiteX540" fmla="*/ 512862 w 8203065"/>
              <a:gd name="connsiteY540" fmla="*/ 1459902 h 2609439"/>
              <a:gd name="connsiteX541" fmla="*/ 524258 w 8203065"/>
              <a:gd name="connsiteY541" fmla="*/ 1467438 h 2609439"/>
              <a:gd name="connsiteX542" fmla="*/ 666720 w 8203065"/>
              <a:gd name="connsiteY542" fmla="*/ 1437294 h 2609439"/>
              <a:gd name="connsiteX543" fmla="*/ 706609 w 8203065"/>
              <a:gd name="connsiteY543" fmla="*/ 1441062 h 2609439"/>
              <a:gd name="connsiteX544" fmla="*/ 740800 w 8203065"/>
              <a:gd name="connsiteY544" fmla="*/ 1433526 h 2609439"/>
              <a:gd name="connsiteX545" fmla="*/ 780689 w 8203065"/>
              <a:gd name="connsiteY545" fmla="*/ 1437294 h 2609439"/>
              <a:gd name="connsiteX546" fmla="*/ 826277 w 8203065"/>
              <a:gd name="connsiteY546" fmla="*/ 1425990 h 2609439"/>
              <a:gd name="connsiteX547" fmla="*/ 831975 w 8203065"/>
              <a:gd name="connsiteY547" fmla="*/ 1418454 h 2609439"/>
              <a:gd name="connsiteX548" fmla="*/ 900357 w 8203065"/>
              <a:gd name="connsiteY548" fmla="*/ 1395846 h 2609439"/>
              <a:gd name="connsiteX549" fmla="*/ 888960 w 8203065"/>
              <a:gd name="connsiteY549" fmla="*/ 1384542 h 2609439"/>
              <a:gd name="connsiteX550" fmla="*/ 792086 w 8203065"/>
              <a:gd name="connsiteY550" fmla="*/ 1392078 h 2609439"/>
              <a:gd name="connsiteX551" fmla="*/ 769292 w 8203065"/>
              <a:gd name="connsiteY551" fmla="*/ 1392078 h 2609439"/>
              <a:gd name="connsiteX552" fmla="*/ 666720 w 8203065"/>
              <a:gd name="connsiteY552" fmla="*/ 1392078 h 2609439"/>
              <a:gd name="connsiteX553" fmla="*/ 661022 w 8203065"/>
              <a:gd name="connsiteY553" fmla="*/ 1392078 h 2609439"/>
              <a:gd name="connsiteX554" fmla="*/ 638228 w 8203065"/>
              <a:gd name="connsiteY554" fmla="*/ 1392078 h 2609439"/>
              <a:gd name="connsiteX555" fmla="*/ 649625 w 8203065"/>
              <a:gd name="connsiteY555" fmla="*/ 1369470 h 2609439"/>
              <a:gd name="connsiteX556" fmla="*/ 809182 w 8203065"/>
              <a:gd name="connsiteY556" fmla="*/ 1309181 h 2609439"/>
              <a:gd name="connsiteX557" fmla="*/ 843372 w 8203065"/>
              <a:gd name="connsiteY557" fmla="*/ 1305413 h 2609439"/>
              <a:gd name="connsiteX558" fmla="*/ 854769 w 8203065"/>
              <a:gd name="connsiteY558" fmla="*/ 1301645 h 2609439"/>
              <a:gd name="connsiteX559" fmla="*/ 860468 w 8203065"/>
              <a:gd name="connsiteY559" fmla="*/ 1297877 h 2609439"/>
              <a:gd name="connsiteX560" fmla="*/ 883262 w 8203065"/>
              <a:gd name="connsiteY560" fmla="*/ 1294109 h 2609439"/>
              <a:gd name="connsiteX561" fmla="*/ 900357 w 8203065"/>
              <a:gd name="connsiteY561" fmla="*/ 1290341 h 2609439"/>
              <a:gd name="connsiteX562" fmla="*/ 1054216 w 8203065"/>
              <a:gd name="connsiteY562" fmla="*/ 1286573 h 2609439"/>
              <a:gd name="connsiteX563" fmla="*/ 1065613 w 8203065"/>
              <a:gd name="connsiteY563" fmla="*/ 1294109 h 2609439"/>
              <a:gd name="connsiteX564" fmla="*/ 1145391 w 8203065"/>
              <a:gd name="connsiteY564" fmla="*/ 1279037 h 2609439"/>
              <a:gd name="connsiteX565" fmla="*/ 871865 w 8203065"/>
              <a:gd name="connsiteY565" fmla="*/ 1256429 h 2609439"/>
              <a:gd name="connsiteX566" fmla="*/ 797785 w 8203065"/>
              <a:gd name="connsiteY566" fmla="*/ 1260197 h 2609439"/>
              <a:gd name="connsiteX567" fmla="*/ 643926 w 8203065"/>
              <a:gd name="connsiteY567" fmla="*/ 1260197 h 2609439"/>
              <a:gd name="connsiteX568" fmla="*/ 638228 w 8203065"/>
              <a:gd name="connsiteY568" fmla="*/ 1260197 h 2609439"/>
              <a:gd name="connsiteX569" fmla="*/ 615434 w 8203065"/>
              <a:gd name="connsiteY569" fmla="*/ 1260197 h 2609439"/>
              <a:gd name="connsiteX570" fmla="*/ 569846 w 8203065"/>
              <a:gd name="connsiteY570" fmla="*/ 1260197 h 2609439"/>
              <a:gd name="connsiteX571" fmla="*/ 541354 w 8203065"/>
              <a:gd name="connsiteY571" fmla="*/ 1230052 h 2609439"/>
              <a:gd name="connsiteX572" fmla="*/ 501465 w 8203065"/>
              <a:gd name="connsiteY572" fmla="*/ 1203676 h 2609439"/>
              <a:gd name="connsiteX573" fmla="*/ 495766 w 8203065"/>
              <a:gd name="connsiteY573" fmla="*/ 1207444 h 2609439"/>
              <a:gd name="connsiteX574" fmla="*/ 376098 w 8203065"/>
              <a:gd name="connsiteY574" fmla="*/ 1192372 h 2609439"/>
              <a:gd name="connsiteX575" fmla="*/ 370400 w 8203065"/>
              <a:gd name="connsiteY575" fmla="*/ 1192372 h 2609439"/>
              <a:gd name="connsiteX576" fmla="*/ 341908 w 8203065"/>
              <a:gd name="connsiteY576" fmla="*/ 1177300 h 2609439"/>
              <a:gd name="connsiteX577" fmla="*/ 478671 w 8203065"/>
              <a:gd name="connsiteY577" fmla="*/ 1165996 h 2609439"/>
              <a:gd name="connsiteX578" fmla="*/ 535655 w 8203065"/>
              <a:gd name="connsiteY578" fmla="*/ 1169764 h 2609439"/>
              <a:gd name="connsiteX579" fmla="*/ 780689 w 8203065"/>
              <a:gd name="connsiteY579" fmla="*/ 1173532 h 2609439"/>
              <a:gd name="connsiteX580" fmla="*/ 814880 w 8203065"/>
              <a:gd name="connsiteY580" fmla="*/ 1162228 h 2609439"/>
              <a:gd name="connsiteX581" fmla="*/ 735102 w 8203065"/>
              <a:gd name="connsiteY581" fmla="*/ 1143388 h 2609439"/>
              <a:gd name="connsiteX582" fmla="*/ 700911 w 8203065"/>
              <a:gd name="connsiteY582" fmla="*/ 1135852 h 2609439"/>
              <a:gd name="connsiteX583" fmla="*/ 695212 w 8203065"/>
              <a:gd name="connsiteY583" fmla="*/ 1135852 h 2609439"/>
              <a:gd name="connsiteX584" fmla="*/ 609735 w 8203065"/>
              <a:gd name="connsiteY584" fmla="*/ 1120779 h 2609439"/>
              <a:gd name="connsiteX585" fmla="*/ 615434 w 8203065"/>
              <a:gd name="connsiteY585" fmla="*/ 1117011 h 2609439"/>
              <a:gd name="connsiteX586" fmla="*/ 609735 w 8203065"/>
              <a:gd name="connsiteY586" fmla="*/ 1117011 h 2609439"/>
              <a:gd name="connsiteX587" fmla="*/ 592640 w 8203065"/>
              <a:gd name="connsiteY587" fmla="*/ 1117011 h 2609439"/>
              <a:gd name="connsiteX588" fmla="*/ 461575 w 8203065"/>
              <a:gd name="connsiteY588" fmla="*/ 1113243 h 2609439"/>
              <a:gd name="connsiteX589" fmla="*/ 455877 w 8203065"/>
              <a:gd name="connsiteY589" fmla="*/ 1105707 h 2609439"/>
              <a:gd name="connsiteX590" fmla="*/ 433083 w 8203065"/>
              <a:gd name="connsiteY590" fmla="*/ 1105707 h 2609439"/>
              <a:gd name="connsiteX591" fmla="*/ 461575 w 8203065"/>
              <a:gd name="connsiteY591" fmla="*/ 1094403 h 2609439"/>
              <a:gd name="connsiteX592" fmla="*/ 547052 w 8203065"/>
              <a:gd name="connsiteY592" fmla="*/ 1098171 h 2609439"/>
              <a:gd name="connsiteX593" fmla="*/ 581243 w 8203065"/>
              <a:gd name="connsiteY593" fmla="*/ 1094403 h 2609439"/>
              <a:gd name="connsiteX594" fmla="*/ 529957 w 8203065"/>
              <a:gd name="connsiteY594" fmla="*/ 1075563 h 2609439"/>
              <a:gd name="connsiteX595" fmla="*/ 604037 w 8203065"/>
              <a:gd name="connsiteY595" fmla="*/ 1075563 h 2609439"/>
              <a:gd name="connsiteX596" fmla="*/ 615434 w 8203065"/>
              <a:gd name="connsiteY596" fmla="*/ 1064259 h 2609439"/>
              <a:gd name="connsiteX597" fmla="*/ 757895 w 8203065"/>
              <a:gd name="connsiteY597" fmla="*/ 1075563 h 2609439"/>
              <a:gd name="connsiteX598" fmla="*/ 814880 w 8203065"/>
              <a:gd name="connsiteY598" fmla="*/ 1075563 h 2609439"/>
              <a:gd name="connsiteX599" fmla="*/ 934548 w 8203065"/>
              <a:gd name="connsiteY599" fmla="*/ 1049187 h 2609439"/>
              <a:gd name="connsiteX600" fmla="*/ 951643 w 8203065"/>
              <a:gd name="connsiteY600" fmla="*/ 1049187 h 2609439"/>
              <a:gd name="connsiteX601" fmla="*/ 963040 w 8203065"/>
              <a:gd name="connsiteY601" fmla="*/ 1045419 h 2609439"/>
              <a:gd name="connsiteX602" fmla="*/ 1111200 w 8203065"/>
              <a:gd name="connsiteY602" fmla="*/ 1052955 h 2609439"/>
              <a:gd name="connsiteX603" fmla="*/ 1116899 w 8203065"/>
              <a:gd name="connsiteY603" fmla="*/ 1056723 h 2609439"/>
              <a:gd name="connsiteX604" fmla="*/ 1122597 w 8203065"/>
              <a:gd name="connsiteY604" fmla="*/ 1056723 h 2609439"/>
              <a:gd name="connsiteX605" fmla="*/ 1265059 w 8203065"/>
              <a:gd name="connsiteY605" fmla="*/ 1056723 h 2609439"/>
              <a:gd name="connsiteX606" fmla="*/ 1521490 w 8203065"/>
              <a:gd name="connsiteY606" fmla="*/ 1052955 h 2609439"/>
              <a:gd name="connsiteX607" fmla="*/ 1527188 w 8203065"/>
              <a:gd name="connsiteY607" fmla="*/ 1056723 h 2609439"/>
              <a:gd name="connsiteX608" fmla="*/ 1527188 w 8203065"/>
              <a:gd name="connsiteY608" fmla="*/ 1049187 h 2609439"/>
              <a:gd name="connsiteX609" fmla="*/ 1561379 w 8203065"/>
              <a:gd name="connsiteY609" fmla="*/ 1049187 h 2609439"/>
              <a:gd name="connsiteX610" fmla="*/ 1698142 w 8203065"/>
              <a:gd name="connsiteY610" fmla="*/ 1045419 h 2609439"/>
              <a:gd name="connsiteX611" fmla="*/ 1749428 w 8203065"/>
              <a:gd name="connsiteY611" fmla="*/ 1049187 h 2609439"/>
              <a:gd name="connsiteX612" fmla="*/ 1755127 w 8203065"/>
              <a:gd name="connsiteY612" fmla="*/ 1056723 h 2609439"/>
              <a:gd name="connsiteX613" fmla="*/ 1897588 w 8203065"/>
              <a:gd name="connsiteY613" fmla="*/ 1049187 h 2609439"/>
              <a:gd name="connsiteX614" fmla="*/ 1914684 w 8203065"/>
              <a:gd name="connsiteY614" fmla="*/ 1056723 h 2609439"/>
              <a:gd name="connsiteX615" fmla="*/ 2097034 w 8203065"/>
              <a:gd name="connsiteY615" fmla="*/ 1030347 h 2609439"/>
              <a:gd name="connsiteX616" fmla="*/ 2102733 w 8203065"/>
              <a:gd name="connsiteY616" fmla="*/ 1026579 h 2609439"/>
              <a:gd name="connsiteX617" fmla="*/ 2376259 w 8203065"/>
              <a:gd name="connsiteY617" fmla="*/ 988898 h 2609439"/>
              <a:gd name="connsiteX618" fmla="*/ 2427545 w 8203065"/>
              <a:gd name="connsiteY618" fmla="*/ 992666 h 2609439"/>
              <a:gd name="connsiteX619" fmla="*/ 2433244 w 8203065"/>
              <a:gd name="connsiteY619" fmla="*/ 1000203 h 2609439"/>
              <a:gd name="connsiteX620" fmla="*/ 2438942 w 8203065"/>
              <a:gd name="connsiteY620" fmla="*/ 1000203 h 2609439"/>
              <a:gd name="connsiteX621" fmla="*/ 2444640 w 8203065"/>
              <a:gd name="connsiteY621" fmla="*/ 992666 h 2609439"/>
              <a:gd name="connsiteX622" fmla="*/ 2478831 w 8203065"/>
              <a:gd name="connsiteY622" fmla="*/ 981362 h 2609439"/>
              <a:gd name="connsiteX623" fmla="*/ 2490228 w 8203065"/>
              <a:gd name="connsiteY623" fmla="*/ 985130 h 2609439"/>
              <a:gd name="connsiteX624" fmla="*/ 2495926 w 8203065"/>
              <a:gd name="connsiteY624" fmla="*/ 985130 h 2609439"/>
              <a:gd name="connsiteX625" fmla="*/ 2498776 w 8203065"/>
              <a:gd name="connsiteY625" fmla="*/ 984188 h 2609439"/>
              <a:gd name="connsiteX626" fmla="*/ 2513022 w 8203065"/>
              <a:gd name="connsiteY626" fmla="*/ 988898 h 2609439"/>
              <a:gd name="connsiteX627" fmla="*/ 2541514 w 8203065"/>
              <a:gd name="connsiteY627" fmla="*/ 985130 h 2609439"/>
              <a:gd name="connsiteX628" fmla="*/ 2547213 w 8203065"/>
              <a:gd name="connsiteY628" fmla="*/ 985130 h 2609439"/>
              <a:gd name="connsiteX629" fmla="*/ 2598499 w 8203065"/>
              <a:gd name="connsiteY629" fmla="*/ 977594 h 2609439"/>
              <a:gd name="connsiteX630" fmla="*/ 2598499 w 8203065"/>
              <a:gd name="connsiteY630" fmla="*/ 981362 h 2609439"/>
              <a:gd name="connsiteX631" fmla="*/ 2621293 w 8203065"/>
              <a:gd name="connsiteY631" fmla="*/ 981362 h 2609439"/>
              <a:gd name="connsiteX632" fmla="*/ 2626991 w 8203065"/>
              <a:gd name="connsiteY632" fmla="*/ 981362 h 2609439"/>
              <a:gd name="connsiteX633" fmla="*/ 2632690 w 8203065"/>
              <a:gd name="connsiteY633" fmla="*/ 981362 h 2609439"/>
              <a:gd name="connsiteX634" fmla="*/ 2638388 w 8203065"/>
              <a:gd name="connsiteY634" fmla="*/ 981362 h 2609439"/>
              <a:gd name="connsiteX635" fmla="*/ 2649785 w 8203065"/>
              <a:gd name="connsiteY635" fmla="*/ 966290 h 2609439"/>
              <a:gd name="connsiteX636" fmla="*/ 2683976 w 8203065"/>
              <a:gd name="connsiteY636" fmla="*/ 960638 h 2609439"/>
              <a:gd name="connsiteX637" fmla="*/ 2713404 w 8203065"/>
              <a:gd name="connsiteY637" fmla="*/ 955773 h 2609439"/>
              <a:gd name="connsiteX638" fmla="*/ 2729564 w 8203065"/>
              <a:gd name="connsiteY638" fmla="*/ 954986 h 2609439"/>
              <a:gd name="connsiteX639" fmla="*/ 2739718 w 8203065"/>
              <a:gd name="connsiteY639" fmla="*/ 953629 h 2609439"/>
              <a:gd name="connsiteX640" fmla="*/ 2792959 w 8203065"/>
              <a:gd name="connsiteY640" fmla="*/ 950276 h 2609439"/>
              <a:gd name="connsiteX641" fmla="*/ 2854930 w 8203065"/>
              <a:gd name="connsiteY641" fmla="*/ 939914 h 2609439"/>
              <a:gd name="connsiteX642" fmla="*/ 2796521 w 8203065"/>
              <a:gd name="connsiteY642" fmla="*/ 946037 h 2609439"/>
              <a:gd name="connsiteX643" fmla="*/ 2739718 w 8203065"/>
              <a:gd name="connsiteY643" fmla="*/ 953629 h 2609439"/>
              <a:gd name="connsiteX644" fmla="*/ 2718167 w 8203065"/>
              <a:gd name="connsiteY644" fmla="*/ 954986 h 2609439"/>
              <a:gd name="connsiteX645" fmla="*/ 2713404 w 8203065"/>
              <a:gd name="connsiteY645" fmla="*/ 955773 h 2609439"/>
              <a:gd name="connsiteX646" fmla="*/ 2661894 w 8203065"/>
              <a:gd name="connsiteY646" fmla="*/ 958283 h 2609439"/>
              <a:gd name="connsiteX647" fmla="*/ 2598499 w 8203065"/>
              <a:gd name="connsiteY647" fmla="*/ 947450 h 2609439"/>
              <a:gd name="connsiteX648" fmla="*/ 2592801 w 8203065"/>
              <a:gd name="connsiteY648" fmla="*/ 954986 h 2609439"/>
              <a:gd name="connsiteX649" fmla="*/ 2541514 w 8203065"/>
              <a:gd name="connsiteY649" fmla="*/ 966290 h 2609439"/>
              <a:gd name="connsiteX650" fmla="*/ 2552911 w 8203065"/>
              <a:gd name="connsiteY650" fmla="*/ 970058 h 2609439"/>
              <a:gd name="connsiteX651" fmla="*/ 2535816 w 8203065"/>
              <a:gd name="connsiteY651" fmla="*/ 970058 h 2609439"/>
              <a:gd name="connsiteX652" fmla="*/ 2507324 w 8203065"/>
              <a:gd name="connsiteY652" fmla="*/ 977594 h 2609439"/>
              <a:gd name="connsiteX653" fmla="*/ 2507324 w 8203065"/>
              <a:gd name="connsiteY653" fmla="*/ 981362 h 2609439"/>
              <a:gd name="connsiteX654" fmla="*/ 2498776 w 8203065"/>
              <a:gd name="connsiteY654" fmla="*/ 984188 h 2609439"/>
              <a:gd name="connsiteX655" fmla="*/ 2490228 w 8203065"/>
              <a:gd name="connsiteY655" fmla="*/ 981362 h 2609439"/>
              <a:gd name="connsiteX656" fmla="*/ 2478831 w 8203065"/>
              <a:gd name="connsiteY656" fmla="*/ 981362 h 2609439"/>
              <a:gd name="connsiteX657" fmla="*/ 2444640 w 8203065"/>
              <a:gd name="connsiteY657" fmla="*/ 985130 h 2609439"/>
              <a:gd name="connsiteX658" fmla="*/ 2387656 w 8203065"/>
              <a:gd name="connsiteY658" fmla="*/ 981362 h 2609439"/>
              <a:gd name="connsiteX659" fmla="*/ 2393354 w 8203065"/>
              <a:gd name="connsiteY659" fmla="*/ 973826 h 2609439"/>
              <a:gd name="connsiteX660" fmla="*/ 2279385 w 8203065"/>
              <a:gd name="connsiteY660" fmla="*/ 977594 h 2609439"/>
              <a:gd name="connsiteX661" fmla="*/ 2285083 w 8203065"/>
              <a:gd name="connsiteY661" fmla="*/ 981362 h 2609439"/>
              <a:gd name="connsiteX662" fmla="*/ 2279385 w 8203065"/>
              <a:gd name="connsiteY662" fmla="*/ 981362 h 2609439"/>
              <a:gd name="connsiteX663" fmla="*/ 2273686 w 8203065"/>
              <a:gd name="connsiteY663" fmla="*/ 981362 h 2609439"/>
              <a:gd name="connsiteX664" fmla="*/ 2273686 w 8203065"/>
              <a:gd name="connsiteY664" fmla="*/ 977594 h 2609439"/>
              <a:gd name="connsiteX665" fmla="*/ 2125527 w 8203065"/>
              <a:gd name="connsiteY665" fmla="*/ 977594 h 2609439"/>
              <a:gd name="connsiteX666" fmla="*/ 2045748 w 8203065"/>
              <a:gd name="connsiteY666" fmla="*/ 985130 h 2609439"/>
              <a:gd name="connsiteX667" fmla="*/ 1686745 w 8203065"/>
              <a:gd name="connsiteY667" fmla="*/ 988898 h 2609439"/>
              <a:gd name="connsiteX668" fmla="*/ 1606966 w 8203065"/>
              <a:gd name="connsiteY668" fmla="*/ 992666 h 2609439"/>
              <a:gd name="connsiteX669" fmla="*/ 1350536 w 8203065"/>
              <a:gd name="connsiteY669" fmla="*/ 992666 h 2609439"/>
              <a:gd name="connsiteX670" fmla="*/ 837674 w 8203065"/>
              <a:gd name="connsiteY670" fmla="*/ 985130 h 2609439"/>
              <a:gd name="connsiteX671" fmla="*/ 809182 w 8203065"/>
              <a:gd name="connsiteY671" fmla="*/ 981362 h 2609439"/>
              <a:gd name="connsiteX672" fmla="*/ 792086 w 8203065"/>
              <a:gd name="connsiteY672" fmla="*/ 981362 h 2609439"/>
              <a:gd name="connsiteX673" fmla="*/ 324812 w 8203065"/>
              <a:gd name="connsiteY673" fmla="*/ 970058 h 2609439"/>
              <a:gd name="connsiteX674" fmla="*/ 227938 w 8203065"/>
              <a:gd name="connsiteY674" fmla="*/ 962522 h 2609439"/>
              <a:gd name="connsiteX675" fmla="*/ 148160 w 8203065"/>
              <a:gd name="connsiteY675" fmla="*/ 962522 h 2609439"/>
              <a:gd name="connsiteX676" fmla="*/ 0 w 8203065"/>
              <a:gd name="connsiteY676" fmla="*/ 951218 h 2609439"/>
              <a:gd name="connsiteX677" fmla="*/ 11397 w 8203065"/>
              <a:gd name="connsiteY677" fmla="*/ 936146 h 2609439"/>
              <a:gd name="connsiteX678" fmla="*/ 125366 w 8203065"/>
              <a:gd name="connsiteY678" fmla="*/ 917306 h 2609439"/>
              <a:gd name="connsiteX679" fmla="*/ 153858 w 8203065"/>
              <a:gd name="connsiteY679" fmla="*/ 924842 h 2609439"/>
              <a:gd name="connsiteX680" fmla="*/ 153858 w 8203065"/>
              <a:gd name="connsiteY680" fmla="*/ 939914 h 2609439"/>
              <a:gd name="connsiteX681" fmla="*/ 165255 w 8203065"/>
              <a:gd name="connsiteY681" fmla="*/ 928610 h 2609439"/>
              <a:gd name="connsiteX682" fmla="*/ 495766 w 8203065"/>
              <a:gd name="connsiteY682" fmla="*/ 921074 h 2609439"/>
              <a:gd name="connsiteX683" fmla="*/ 672419 w 8203065"/>
              <a:gd name="connsiteY683" fmla="*/ 917306 h 2609439"/>
              <a:gd name="connsiteX684" fmla="*/ 757895 w 8203065"/>
              <a:gd name="connsiteY684" fmla="*/ 902234 h 2609439"/>
              <a:gd name="connsiteX685" fmla="*/ 774991 w 8203065"/>
              <a:gd name="connsiteY685" fmla="*/ 902234 h 2609439"/>
              <a:gd name="connsiteX686" fmla="*/ 991533 w 8203065"/>
              <a:gd name="connsiteY686" fmla="*/ 909770 h 2609439"/>
              <a:gd name="connsiteX687" fmla="*/ 997231 w 8203065"/>
              <a:gd name="connsiteY687" fmla="*/ 913538 h 2609439"/>
              <a:gd name="connsiteX688" fmla="*/ 1002929 w 8203065"/>
              <a:gd name="connsiteY688" fmla="*/ 913538 h 2609439"/>
              <a:gd name="connsiteX689" fmla="*/ 1020025 w 8203065"/>
              <a:gd name="connsiteY689" fmla="*/ 898466 h 2609439"/>
              <a:gd name="connsiteX690" fmla="*/ 997231 w 8203065"/>
              <a:gd name="connsiteY690" fmla="*/ 887162 h 2609439"/>
              <a:gd name="connsiteX691" fmla="*/ 968739 w 8203065"/>
              <a:gd name="connsiteY691" fmla="*/ 887162 h 2609439"/>
              <a:gd name="connsiteX692" fmla="*/ 957342 w 8203065"/>
              <a:gd name="connsiteY692" fmla="*/ 887162 h 2609439"/>
              <a:gd name="connsiteX693" fmla="*/ 826277 w 8203065"/>
              <a:gd name="connsiteY693" fmla="*/ 887162 h 2609439"/>
              <a:gd name="connsiteX694" fmla="*/ 792086 w 8203065"/>
              <a:gd name="connsiteY694" fmla="*/ 887162 h 2609439"/>
              <a:gd name="connsiteX695" fmla="*/ 757895 w 8203065"/>
              <a:gd name="connsiteY695" fmla="*/ 887162 h 2609439"/>
              <a:gd name="connsiteX696" fmla="*/ 746498 w 8203065"/>
              <a:gd name="connsiteY696" fmla="*/ 887162 h 2609439"/>
              <a:gd name="connsiteX697" fmla="*/ 729403 w 8203065"/>
              <a:gd name="connsiteY697" fmla="*/ 887162 h 2609439"/>
              <a:gd name="connsiteX698" fmla="*/ 712308 w 8203065"/>
              <a:gd name="connsiteY698" fmla="*/ 890930 h 2609439"/>
              <a:gd name="connsiteX699" fmla="*/ 706609 w 8203065"/>
              <a:gd name="connsiteY699" fmla="*/ 894698 h 2609439"/>
              <a:gd name="connsiteX700" fmla="*/ 706609 w 8203065"/>
              <a:gd name="connsiteY700" fmla="*/ 890930 h 2609439"/>
              <a:gd name="connsiteX701" fmla="*/ 695212 w 8203065"/>
              <a:gd name="connsiteY701" fmla="*/ 887162 h 2609439"/>
              <a:gd name="connsiteX702" fmla="*/ 655323 w 8203065"/>
              <a:gd name="connsiteY702" fmla="*/ 879625 h 2609439"/>
              <a:gd name="connsiteX703" fmla="*/ 649625 w 8203065"/>
              <a:gd name="connsiteY703" fmla="*/ 879625 h 2609439"/>
              <a:gd name="connsiteX704" fmla="*/ 569846 w 8203065"/>
              <a:gd name="connsiteY704" fmla="*/ 887162 h 2609439"/>
              <a:gd name="connsiteX705" fmla="*/ 569846 w 8203065"/>
              <a:gd name="connsiteY705" fmla="*/ 879625 h 2609439"/>
              <a:gd name="connsiteX706" fmla="*/ 547052 w 8203065"/>
              <a:gd name="connsiteY706" fmla="*/ 879625 h 2609439"/>
              <a:gd name="connsiteX707" fmla="*/ 490068 w 8203065"/>
              <a:gd name="connsiteY707" fmla="*/ 864553 h 2609439"/>
              <a:gd name="connsiteX708" fmla="*/ 604037 w 8203065"/>
              <a:gd name="connsiteY708" fmla="*/ 864553 h 2609439"/>
              <a:gd name="connsiteX709" fmla="*/ 626831 w 8203065"/>
              <a:gd name="connsiteY709" fmla="*/ 860785 h 2609439"/>
              <a:gd name="connsiteX710" fmla="*/ 712308 w 8203065"/>
              <a:gd name="connsiteY710" fmla="*/ 857017 h 2609439"/>
              <a:gd name="connsiteX711" fmla="*/ 752197 w 8203065"/>
              <a:gd name="connsiteY711" fmla="*/ 853249 h 2609439"/>
              <a:gd name="connsiteX712" fmla="*/ 763594 w 8203065"/>
              <a:gd name="connsiteY712" fmla="*/ 864553 h 2609439"/>
              <a:gd name="connsiteX713" fmla="*/ 757895 w 8203065"/>
              <a:gd name="connsiteY713" fmla="*/ 868321 h 2609439"/>
              <a:gd name="connsiteX714" fmla="*/ 769292 w 8203065"/>
              <a:gd name="connsiteY714" fmla="*/ 868321 h 2609439"/>
              <a:gd name="connsiteX715" fmla="*/ 780689 w 8203065"/>
              <a:gd name="connsiteY715" fmla="*/ 860785 h 2609439"/>
              <a:gd name="connsiteX716" fmla="*/ 854769 w 8203065"/>
              <a:gd name="connsiteY716" fmla="*/ 864553 h 2609439"/>
              <a:gd name="connsiteX717" fmla="*/ 854769 w 8203065"/>
              <a:gd name="connsiteY717" fmla="*/ 868321 h 2609439"/>
              <a:gd name="connsiteX718" fmla="*/ 860468 w 8203065"/>
              <a:gd name="connsiteY718" fmla="*/ 864553 h 2609439"/>
              <a:gd name="connsiteX719" fmla="*/ 894659 w 8203065"/>
              <a:gd name="connsiteY719" fmla="*/ 864553 h 2609439"/>
              <a:gd name="connsiteX720" fmla="*/ 991533 w 8203065"/>
              <a:gd name="connsiteY720" fmla="*/ 864553 h 2609439"/>
              <a:gd name="connsiteX721" fmla="*/ 1059914 w 8203065"/>
              <a:gd name="connsiteY721" fmla="*/ 860785 h 2609439"/>
              <a:gd name="connsiteX722" fmla="*/ 1077009 w 8203065"/>
              <a:gd name="connsiteY722" fmla="*/ 860785 h 2609439"/>
              <a:gd name="connsiteX723" fmla="*/ 1133994 w 8203065"/>
              <a:gd name="connsiteY723" fmla="*/ 864553 h 2609439"/>
              <a:gd name="connsiteX724" fmla="*/ 1139693 w 8203065"/>
              <a:gd name="connsiteY724" fmla="*/ 875857 h 2609439"/>
              <a:gd name="connsiteX725" fmla="*/ 1145391 w 8203065"/>
              <a:gd name="connsiteY725" fmla="*/ 868321 h 2609439"/>
              <a:gd name="connsiteX726" fmla="*/ 1282154 w 8203065"/>
              <a:gd name="connsiteY726" fmla="*/ 879625 h 2609439"/>
              <a:gd name="connsiteX727" fmla="*/ 1293551 w 8203065"/>
              <a:gd name="connsiteY727" fmla="*/ 883394 h 2609439"/>
              <a:gd name="connsiteX728" fmla="*/ 1293551 w 8203065"/>
              <a:gd name="connsiteY728" fmla="*/ 872089 h 2609439"/>
              <a:gd name="connsiteX729" fmla="*/ 1361933 w 8203065"/>
              <a:gd name="connsiteY729" fmla="*/ 864553 h 2609439"/>
              <a:gd name="connsiteX730" fmla="*/ 1390425 w 8203065"/>
              <a:gd name="connsiteY730" fmla="*/ 868321 h 2609439"/>
              <a:gd name="connsiteX731" fmla="*/ 1407520 w 8203065"/>
              <a:gd name="connsiteY731" fmla="*/ 872089 h 2609439"/>
              <a:gd name="connsiteX732" fmla="*/ 1413219 w 8203065"/>
              <a:gd name="connsiteY732" fmla="*/ 872089 h 2609439"/>
              <a:gd name="connsiteX733" fmla="*/ 1430314 w 8203065"/>
              <a:gd name="connsiteY733" fmla="*/ 875857 h 2609439"/>
              <a:gd name="connsiteX734" fmla="*/ 1436013 w 8203065"/>
              <a:gd name="connsiteY734" fmla="*/ 875857 h 2609439"/>
              <a:gd name="connsiteX735" fmla="*/ 1441711 w 8203065"/>
              <a:gd name="connsiteY735" fmla="*/ 875857 h 2609439"/>
              <a:gd name="connsiteX736" fmla="*/ 1447410 w 8203065"/>
              <a:gd name="connsiteY736" fmla="*/ 875857 h 2609439"/>
              <a:gd name="connsiteX737" fmla="*/ 1447410 w 8203065"/>
              <a:gd name="connsiteY737" fmla="*/ 879625 h 2609439"/>
              <a:gd name="connsiteX738" fmla="*/ 1464505 w 8203065"/>
              <a:gd name="connsiteY738" fmla="*/ 875857 h 2609439"/>
              <a:gd name="connsiteX739" fmla="*/ 1589871 w 8203065"/>
              <a:gd name="connsiteY739" fmla="*/ 875857 h 2609439"/>
              <a:gd name="connsiteX740" fmla="*/ 1675348 w 8203065"/>
              <a:gd name="connsiteY740" fmla="*/ 902234 h 2609439"/>
              <a:gd name="connsiteX741" fmla="*/ 1681047 w 8203065"/>
              <a:gd name="connsiteY741" fmla="*/ 906002 h 2609439"/>
              <a:gd name="connsiteX742" fmla="*/ 1669650 w 8203065"/>
              <a:gd name="connsiteY742" fmla="*/ 883394 h 2609439"/>
              <a:gd name="connsiteX743" fmla="*/ 1812111 w 8203065"/>
              <a:gd name="connsiteY743" fmla="*/ 872089 h 2609439"/>
              <a:gd name="connsiteX744" fmla="*/ 1852000 w 8203065"/>
              <a:gd name="connsiteY744" fmla="*/ 875857 h 2609439"/>
              <a:gd name="connsiteX745" fmla="*/ 1863397 w 8203065"/>
              <a:gd name="connsiteY745" fmla="*/ 875857 h 2609439"/>
              <a:gd name="connsiteX746" fmla="*/ 1886191 w 8203065"/>
              <a:gd name="connsiteY746" fmla="*/ 853249 h 2609439"/>
              <a:gd name="connsiteX747" fmla="*/ 1954573 w 8203065"/>
              <a:gd name="connsiteY747" fmla="*/ 838177 h 2609439"/>
              <a:gd name="connsiteX748" fmla="*/ 1954573 w 8203065"/>
              <a:gd name="connsiteY748" fmla="*/ 834409 h 2609439"/>
              <a:gd name="connsiteX749" fmla="*/ 2114129 w 8203065"/>
              <a:gd name="connsiteY749" fmla="*/ 838177 h 2609439"/>
              <a:gd name="connsiteX750" fmla="*/ 2176813 w 8203065"/>
              <a:gd name="connsiteY750" fmla="*/ 815569 h 2609439"/>
              <a:gd name="connsiteX751" fmla="*/ 2199606 w 8203065"/>
              <a:gd name="connsiteY751" fmla="*/ 819337 h 2609439"/>
              <a:gd name="connsiteX752" fmla="*/ 2199606 w 8203065"/>
              <a:gd name="connsiteY752" fmla="*/ 823105 h 2609439"/>
              <a:gd name="connsiteX753" fmla="*/ 2267988 w 8203065"/>
              <a:gd name="connsiteY753" fmla="*/ 811801 h 2609439"/>
              <a:gd name="connsiteX754" fmla="*/ 2256591 w 8203065"/>
              <a:gd name="connsiteY754" fmla="*/ 800497 h 2609439"/>
              <a:gd name="connsiteX755" fmla="*/ 2211004 w 8203065"/>
              <a:gd name="connsiteY755" fmla="*/ 800497 h 2609439"/>
              <a:gd name="connsiteX756" fmla="*/ 2028652 w 8203065"/>
              <a:gd name="connsiteY756" fmla="*/ 804265 h 2609439"/>
              <a:gd name="connsiteX757" fmla="*/ 2028652 w 8203065"/>
              <a:gd name="connsiteY757" fmla="*/ 800497 h 2609439"/>
              <a:gd name="connsiteX758" fmla="*/ 2005859 w 8203065"/>
              <a:gd name="connsiteY758" fmla="*/ 811801 h 2609439"/>
              <a:gd name="connsiteX759" fmla="*/ 2005859 w 8203065"/>
              <a:gd name="connsiteY759" fmla="*/ 815569 h 2609439"/>
              <a:gd name="connsiteX760" fmla="*/ 2005859 w 8203065"/>
              <a:gd name="connsiteY760" fmla="*/ 819337 h 2609439"/>
              <a:gd name="connsiteX761" fmla="*/ 1994462 w 8203065"/>
              <a:gd name="connsiteY761" fmla="*/ 819337 h 2609439"/>
              <a:gd name="connsiteX762" fmla="*/ 1960271 w 8203065"/>
              <a:gd name="connsiteY762" fmla="*/ 815569 h 2609439"/>
              <a:gd name="connsiteX763" fmla="*/ 1943176 w 8203065"/>
              <a:gd name="connsiteY763" fmla="*/ 811801 h 2609439"/>
              <a:gd name="connsiteX764" fmla="*/ 1874794 w 8203065"/>
              <a:gd name="connsiteY764" fmla="*/ 823105 h 2609439"/>
              <a:gd name="connsiteX765" fmla="*/ 1703840 w 8203065"/>
              <a:gd name="connsiteY765" fmla="*/ 830641 h 2609439"/>
              <a:gd name="connsiteX766" fmla="*/ 1675348 w 8203065"/>
              <a:gd name="connsiteY766" fmla="*/ 819337 h 2609439"/>
              <a:gd name="connsiteX767" fmla="*/ 1663951 w 8203065"/>
              <a:gd name="connsiteY767" fmla="*/ 819337 h 2609439"/>
              <a:gd name="connsiteX768" fmla="*/ 1641157 w 8203065"/>
              <a:gd name="connsiteY768" fmla="*/ 819337 h 2609439"/>
              <a:gd name="connsiteX769" fmla="*/ 1629760 w 8203065"/>
              <a:gd name="connsiteY769" fmla="*/ 819337 h 2609439"/>
              <a:gd name="connsiteX770" fmla="*/ 1624062 w 8203065"/>
              <a:gd name="connsiteY770" fmla="*/ 819337 h 2609439"/>
              <a:gd name="connsiteX771" fmla="*/ 1618363 w 8203065"/>
              <a:gd name="connsiteY771" fmla="*/ 819337 h 2609439"/>
              <a:gd name="connsiteX772" fmla="*/ 1606966 w 8203065"/>
              <a:gd name="connsiteY772" fmla="*/ 823105 h 2609439"/>
              <a:gd name="connsiteX773" fmla="*/ 1544283 w 8203065"/>
              <a:gd name="connsiteY773" fmla="*/ 819337 h 2609439"/>
              <a:gd name="connsiteX774" fmla="*/ 1492997 w 8203065"/>
              <a:gd name="connsiteY774" fmla="*/ 823105 h 2609439"/>
              <a:gd name="connsiteX775" fmla="*/ 1464505 w 8203065"/>
              <a:gd name="connsiteY775" fmla="*/ 823105 h 2609439"/>
              <a:gd name="connsiteX776" fmla="*/ 1373330 w 8203065"/>
              <a:gd name="connsiteY776" fmla="*/ 785425 h 2609439"/>
              <a:gd name="connsiteX777" fmla="*/ 1304948 w 8203065"/>
              <a:gd name="connsiteY777" fmla="*/ 792961 h 2609439"/>
              <a:gd name="connsiteX778" fmla="*/ 1253662 w 8203065"/>
              <a:gd name="connsiteY778" fmla="*/ 792961 h 2609439"/>
              <a:gd name="connsiteX779" fmla="*/ 1242265 w 8203065"/>
              <a:gd name="connsiteY779" fmla="*/ 792961 h 2609439"/>
              <a:gd name="connsiteX780" fmla="*/ 1236566 w 8203065"/>
              <a:gd name="connsiteY780" fmla="*/ 785425 h 2609439"/>
              <a:gd name="connsiteX781" fmla="*/ 1190979 w 8203065"/>
              <a:gd name="connsiteY781" fmla="*/ 792961 h 2609439"/>
              <a:gd name="connsiteX782" fmla="*/ 1190979 w 8203065"/>
              <a:gd name="connsiteY782" fmla="*/ 800497 h 2609439"/>
              <a:gd name="connsiteX783" fmla="*/ 1185280 w 8203065"/>
              <a:gd name="connsiteY783" fmla="*/ 800497 h 2609439"/>
              <a:gd name="connsiteX784" fmla="*/ 1156788 w 8203065"/>
              <a:gd name="connsiteY784" fmla="*/ 792961 h 2609439"/>
              <a:gd name="connsiteX785" fmla="*/ 1173883 w 8203065"/>
              <a:gd name="connsiteY785" fmla="*/ 774121 h 2609439"/>
              <a:gd name="connsiteX786" fmla="*/ 1185280 w 8203065"/>
              <a:gd name="connsiteY786" fmla="*/ 770353 h 2609439"/>
              <a:gd name="connsiteX787" fmla="*/ 1202376 w 8203065"/>
              <a:gd name="connsiteY787" fmla="*/ 751512 h 2609439"/>
              <a:gd name="connsiteX788" fmla="*/ 1247963 w 8203065"/>
              <a:gd name="connsiteY788" fmla="*/ 755280 h 2609439"/>
              <a:gd name="connsiteX789" fmla="*/ 1270757 w 8203065"/>
              <a:gd name="connsiteY789" fmla="*/ 755280 h 2609439"/>
              <a:gd name="connsiteX790" fmla="*/ 1287853 w 8203065"/>
              <a:gd name="connsiteY790" fmla="*/ 755280 h 2609439"/>
              <a:gd name="connsiteX791" fmla="*/ 1299250 w 8203065"/>
              <a:gd name="connsiteY791" fmla="*/ 747744 h 2609439"/>
              <a:gd name="connsiteX792" fmla="*/ 1339139 w 8203065"/>
              <a:gd name="connsiteY792" fmla="*/ 747744 h 2609439"/>
              <a:gd name="connsiteX793" fmla="*/ 1350536 w 8203065"/>
              <a:gd name="connsiteY793" fmla="*/ 755280 h 2609439"/>
              <a:gd name="connsiteX794" fmla="*/ 1384726 w 8203065"/>
              <a:gd name="connsiteY794" fmla="*/ 755280 h 2609439"/>
              <a:gd name="connsiteX795" fmla="*/ 1453108 w 8203065"/>
              <a:gd name="connsiteY795" fmla="*/ 743976 h 2609439"/>
              <a:gd name="connsiteX796" fmla="*/ 1498696 w 8203065"/>
              <a:gd name="connsiteY796" fmla="*/ 728904 h 2609439"/>
              <a:gd name="connsiteX797" fmla="*/ 1492997 w 8203065"/>
              <a:gd name="connsiteY797" fmla="*/ 717600 h 2609439"/>
              <a:gd name="connsiteX798" fmla="*/ 1470203 w 8203065"/>
              <a:gd name="connsiteY798" fmla="*/ 713832 h 2609439"/>
              <a:gd name="connsiteX799" fmla="*/ 1470203 w 8203065"/>
              <a:gd name="connsiteY799" fmla="*/ 710064 h 2609439"/>
              <a:gd name="connsiteX800" fmla="*/ 1424616 w 8203065"/>
              <a:gd name="connsiteY800" fmla="*/ 728904 h 2609439"/>
              <a:gd name="connsiteX801" fmla="*/ 1116899 w 8203065"/>
              <a:gd name="connsiteY801" fmla="*/ 732672 h 2609439"/>
              <a:gd name="connsiteX802" fmla="*/ 1094105 w 8203065"/>
              <a:gd name="connsiteY802" fmla="*/ 725136 h 2609439"/>
              <a:gd name="connsiteX803" fmla="*/ 1077009 w 8203065"/>
              <a:gd name="connsiteY803" fmla="*/ 717600 h 2609439"/>
              <a:gd name="connsiteX804" fmla="*/ 1071311 w 8203065"/>
              <a:gd name="connsiteY804" fmla="*/ 717600 h 2609439"/>
              <a:gd name="connsiteX805" fmla="*/ 1077009 w 8203065"/>
              <a:gd name="connsiteY805" fmla="*/ 743976 h 2609439"/>
              <a:gd name="connsiteX806" fmla="*/ 1151089 w 8203065"/>
              <a:gd name="connsiteY806" fmla="*/ 755280 h 2609439"/>
              <a:gd name="connsiteX807" fmla="*/ 1116899 w 8203065"/>
              <a:gd name="connsiteY807" fmla="*/ 777889 h 2609439"/>
              <a:gd name="connsiteX808" fmla="*/ 963040 w 8203065"/>
              <a:gd name="connsiteY808" fmla="*/ 781657 h 2609439"/>
              <a:gd name="connsiteX809" fmla="*/ 945945 w 8203065"/>
              <a:gd name="connsiteY809" fmla="*/ 781657 h 2609439"/>
              <a:gd name="connsiteX810" fmla="*/ 911754 w 8203065"/>
              <a:gd name="connsiteY810" fmla="*/ 774121 h 2609439"/>
              <a:gd name="connsiteX811" fmla="*/ 906056 w 8203065"/>
              <a:gd name="connsiteY811" fmla="*/ 774121 h 2609439"/>
              <a:gd name="connsiteX812" fmla="*/ 780689 w 8203065"/>
              <a:gd name="connsiteY812" fmla="*/ 796729 h 2609439"/>
              <a:gd name="connsiteX813" fmla="*/ 649625 w 8203065"/>
              <a:gd name="connsiteY813" fmla="*/ 759048 h 2609439"/>
              <a:gd name="connsiteX814" fmla="*/ 735102 w 8203065"/>
              <a:gd name="connsiteY814" fmla="*/ 736440 h 2609439"/>
              <a:gd name="connsiteX815" fmla="*/ 746498 w 8203065"/>
              <a:gd name="connsiteY815" fmla="*/ 736440 h 2609439"/>
              <a:gd name="connsiteX816" fmla="*/ 849071 w 8203065"/>
              <a:gd name="connsiteY816" fmla="*/ 736440 h 2609439"/>
              <a:gd name="connsiteX817" fmla="*/ 849071 w 8203065"/>
              <a:gd name="connsiteY817" fmla="*/ 728904 h 2609439"/>
              <a:gd name="connsiteX818" fmla="*/ 467274 w 8203065"/>
              <a:gd name="connsiteY818" fmla="*/ 728904 h 2609439"/>
              <a:gd name="connsiteX819" fmla="*/ 415988 w 8203065"/>
              <a:gd name="connsiteY819" fmla="*/ 725136 h 2609439"/>
              <a:gd name="connsiteX820" fmla="*/ 313415 w 8203065"/>
              <a:gd name="connsiteY820" fmla="*/ 728904 h 2609439"/>
              <a:gd name="connsiteX821" fmla="*/ 188049 w 8203065"/>
              <a:gd name="connsiteY821" fmla="*/ 725136 h 2609439"/>
              <a:gd name="connsiteX822" fmla="*/ 91175 w 8203065"/>
              <a:gd name="connsiteY822" fmla="*/ 668616 h 2609439"/>
              <a:gd name="connsiteX823" fmla="*/ 125366 w 8203065"/>
              <a:gd name="connsiteY823" fmla="*/ 634703 h 2609439"/>
              <a:gd name="connsiteX824" fmla="*/ 68382 w 8203065"/>
              <a:gd name="connsiteY824" fmla="*/ 623399 h 2609439"/>
              <a:gd name="connsiteX825" fmla="*/ 74080 w 8203065"/>
              <a:gd name="connsiteY825" fmla="*/ 608327 h 2609439"/>
              <a:gd name="connsiteX826" fmla="*/ 188049 w 8203065"/>
              <a:gd name="connsiteY826" fmla="*/ 608327 h 2609439"/>
              <a:gd name="connsiteX827" fmla="*/ 267828 w 8203065"/>
              <a:gd name="connsiteY827" fmla="*/ 593255 h 2609439"/>
              <a:gd name="connsiteX828" fmla="*/ 324812 w 8203065"/>
              <a:gd name="connsiteY828" fmla="*/ 563111 h 2609439"/>
              <a:gd name="connsiteX829" fmla="*/ 267828 w 8203065"/>
              <a:gd name="connsiteY829" fmla="*/ 544271 h 2609439"/>
              <a:gd name="connsiteX830" fmla="*/ 267828 w 8203065"/>
              <a:gd name="connsiteY830" fmla="*/ 536735 h 2609439"/>
              <a:gd name="connsiteX831" fmla="*/ 267828 w 8203065"/>
              <a:gd name="connsiteY831" fmla="*/ 525431 h 2609439"/>
              <a:gd name="connsiteX832" fmla="*/ 307717 w 8203065"/>
              <a:gd name="connsiteY832" fmla="*/ 532967 h 2609439"/>
              <a:gd name="connsiteX833" fmla="*/ 359003 w 8203065"/>
              <a:gd name="connsiteY833" fmla="*/ 532967 h 2609439"/>
              <a:gd name="connsiteX834" fmla="*/ 410289 w 8203065"/>
              <a:gd name="connsiteY834" fmla="*/ 517894 h 2609439"/>
              <a:gd name="connsiteX835" fmla="*/ 478671 w 8203065"/>
              <a:gd name="connsiteY835" fmla="*/ 536735 h 2609439"/>
              <a:gd name="connsiteX836" fmla="*/ 512862 w 8203065"/>
              <a:gd name="connsiteY836" fmla="*/ 559343 h 2609439"/>
              <a:gd name="connsiteX837" fmla="*/ 512862 w 8203065"/>
              <a:gd name="connsiteY837" fmla="*/ 563111 h 2609439"/>
              <a:gd name="connsiteX838" fmla="*/ 535655 w 8203065"/>
              <a:gd name="connsiteY838" fmla="*/ 548039 h 2609439"/>
              <a:gd name="connsiteX839" fmla="*/ 535655 w 8203065"/>
              <a:gd name="connsiteY839" fmla="*/ 544271 h 2609439"/>
              <a:gd name="connsiteX840" fmla="*/ 524258 w 8203065"/>
              <a:gd name="connsiteY840" fmla="*/ 536735 h 2609439"/>
              <a:gd name="connsiteX841" fmla="*/ 495766 w 8203065"/>
              <a:gd name="connsiteY841" fmla="*/ 521662 h 2609439"/>
              <a:gd name="connsiteX842" fmla="*/ 626831 w 8203065"/>
              <a:gd name="connsiteY842" fmla="*/ 506590 h 2609439"/>
              <a:gd name="connsiteX843" fmla="*/ 626831 w 8203065"/>
              <a:gd name="connsiteY843" fmla="*/ 487750 h 2609439"/>
              <a:gd name="connsiteX844" fmla="*/ 552751 w 8203065"/>
              <a:gd name="connsiteY844" fmla="*/ 472678 h 2609439"/>
              <a:gd name="connsiteX845" fmla="*/ 643926 w 8203065"/>
              <a:gd name="connsiteY845" fmla="*/ 468910 h 2609439"/>
              <a:gd name="connsiteX846" fmla="*/ 712308 w 8203065"/>
              <a:gd name="connsiteY846" fmla="*/ 450070 h 2609439"/>
              <a:gd name="connsiteX847" fmla="*/ 1002929 w 8203065"/>
              <a:gd name="connsiteY847" fmla="*/ 434998 h 2609439"/>
              <a:gd name="connsiteX848" fmla="*/ 1185280 w 8203065"/>
              <a:gd name="connsiteY848" fmla="*/ 423694 h 2609439"/>
              <a:gd name="connsiteX849" fmla="*/ 1202376 w 8203065"/>
              <a:gd name="connsiteY849" fmla="*/ 431230 h 2609439"/>
              <a:gd name="connsiteX850" fmla="*/ 1219471 w 8203065"/>
              <a:gd name="connsiteY850" fmla="*/ 434998 h 2609439"/>
              <a:gd name="connsiteX851" fmla="*/ 1595570 w 8203065"/>
              <a:gd name="connsiteY851" fmla="*/ 412389 h 2609439"/>
              <a:gd name="connsiteX852" fmla="*/ 1692443 w 8203065"/>
              <a:gd name="connsiteY852" fmla="*/ 401085 h 2609439"/>
              <a:gd name="connsiteX853" fmla="*/ 1686745 w 8203065"/>
              <a:gd name="connsiteY853" fmla="*/ 393549 h 2609439"/>
              <a:gd name="connsiteX854" fmla="*/ 1652554 w 8203065"/>
              <a:gd name="connsiteY854" fmla="*/ 389781 h 2609439"/>
              <a:gd name="connsiteX855" fmla="*/ 1641157 w 8203065"/>
              <a:gd name="connsiteY855" fmla="*/ 389781 h 2609439"/>
              <a:gd name="connsiteX856" fmla="*/ 1584173 w 8203065"/>
              <a:gd name="connsiteY856" fmla="*/ 382245 h 2609439"/>
              <a:gd name="connsiteX857" fmla="*/ 1492997 w 8203065"/>
              <a:gd name="connsiteY857" fmla="*/ 382245 h 2609439"/>
              <a:gd name="connsiteX858" fmla="*/ 1396123 w 8203065"/>
              <a:gd name="connsiteY858" fmla="*/ 382245 h 2609439"/>
              <a:gd name="connsiteX859" fmla="*/ 1384726 w 8203065"/>
              <a:gd name="connsiteY859" fmla="*/ 382245 h 2609439"/>
              <a:gd name="connsiteX860" fmla="*/ 1293551 w 8203065"/>
              <a:gd name="connsiteY860" fmla="*/ 389781 h 2609439"/>
              <a:gd name="connsiteX861" fmla="*/ 1276456 w 8203065"/>
              <a:gd name="connsiteY861" fmla="*/ 389781 h 2609439"/>
              <a:gd name="connsiteX862" fmla="*/ 1099803 w 8203065"/>
              <a:gd name="connsiteY862" fmla="*/ 389781 h 2609439"/>
              <a:gd name="connsiteX863" fmla="*/ 1071311 w 8203065"/>
              <a:gd name="connsiteY863" fmla="*/ 382245 h 2609439"/>
              <a:gd name="connsiteX864" fmla="*/ 1065613 w 8203065"/>
              <a:gd name="connsiteY864" fmla="*/ 382245 h 2609439"/>
              <a:gd name="connsiteX865" fmla="*/ 1025723 w 8203065"/>
              <a:gd name="connsiteY865" fmla="*/ 382245 h 2609439"/>
              <a:gd name="connsiteX866" fmla="*/ 1025723 w 8203065"/>
              <a:gd name="connsiteY866" fmla="*/ 393549 h 2609439"/>
              <a:gd name="connsiteX867" fmla="*/ 1002929 w 8203065"/>
              <a:gd name="connsiteY867" fmla="*/ 393549 h 2609439"/>
              <a:gd name="connsiteX868" fmla="*/ 906056 w 8203065"/>
              <a:gd name="connsiteY868" fmla="*/ 397317 h 2609439"/>
              <a:gd name="connsiteX869" fmla="*/ 911754 w 8203065"/>
              <a:gd name="connsiteY869" fmla="*/ 397317 h 2609439"/>
              <a:gd name="connsiteX870" fmla="*/ 911754 w 8203065"/>
              <a:gd name="connsiteY870" fmla="*/ 389781 h 2609439"/>
              <a:gd name="connsiteX871" fmla="*/ 906056 w 8203065"/>
              <a:gd name="connsiteY871" fmla="*/ 393549 h 2609439"/>
              <a:gd name="connsiteX872" fmla="*/ 894659 w 8203065"/>
              <a:gd name="connsiteY872" fmla="*/ 389781 h 2609439"/>
              <a:gd name="connsiteX873" fmla="*/ 888960 w 8203065"/>
              <a:gd name="connsiteY873" fmla="*/ 386013 h 2609439"/>
              <a:gd name="connsiteX874" fmla="*/ 792086 w 8203065"/>
              <a:gd name="connsiteY874" fmla="*/ 393549 h 2609439"/>
              <a:gd name="connsiteX875" fmla="*/ 774991 w 8203065"/>
              <a:gd name="connsiteY875" fmla="*/ 374709 h 2609439"/>
              <a:gd name="connsiteX876" fmla="*/ 797785 w 8203065"/>
              <a:gd name="connsiteY876" fmla="*/ 363405 h 2609439"/>
              <a:gd name="connsiteX877" fmla="*/ 1014326 w 8203065"/>
              <a:gd name="connsiteY877" fmla="*/ 355869 h 2609439"/>
              <a:gd name="connsiteX878" fmla="*/ 1094105 w 8203065"/>
              <a:gd name="connsiteY878" fmla="*/ 352101 h 2609439"/>
              <a:gd name="connsiteX879" fmla="*/ 1339139 w 8203065"/>
              <a:gd name="connsiteY879" fmla="*/ 352101 h 2609439"/>
              <a:gd name="connsiteX880" fmla="*/ 1361933 w 8203065"/>
              <a:gd name="connsiteY880" fmla="*/ 344565 h 2609439"/>
              <a:gd name="connsiteX881" fmla="*/ 1453108 w 8203065"/>
              <a:gd name="connsiteY881" fmla="*/ 344565 h 2609439"/>
              <a:gd name="connsiteX882" fmla="*/ 1629760 w 8203065"/>
              <a:gd name="connsiteY882" fmla="*/ 344565 h 2609439"/>
              <a:gd name="connsiteX883" fmla="*/ 1641157 w 8203065"/>
              <a:gd name="connsiteY883" fmla="*/ 333261 h 2609439"/>
              <a:gd name="connsiteX884" fmla="*/ 1641157 w 8203065"/>
              <a:gd name="connsiteY884" fmla="*/ 337029 h 2609439"/>
              <a:gd name="connsiteX885" fmla="*/ 1675348 w 8203065"/>
              <a:gd name="connsiteY885" fmla="*/ 337029 h 2609439"/>
              <a:gd name="connsiteX886" fmla="*/ 1692443 w 8203065"/>
              <a:gd name="connsiteY886" fmla="*/ 333261 h 2609439"/>
              <a:gd name="connsiteX887" fmla="*/ 1726634 w 8203065"/>
              <a:gd name="connsiteY887" fmla="*/ 333261 h 2609439"/>
              <a:gd name="connsiteX888" fmla="*/ 1760825 w 8203065"/>
              <a:gd name="connsiteY888" fmla="*/ 333261 h 2609439"/>
              <a:gd name="connsiteX889" fmla="*/ 1829207 w 8203065"/>
              <a:gd name="connsiteY889" fmla="*/ 325725 h 2609439"/>
              <a:gd name="connsiteX890" fmla="*/ 1965970 w 8203065"/>
              <a:gd name="connsiteY890" fmla="*/ 318189 h 2609439"/>
              <a:gd name="connsiteX891" fmla="*/ 2005859 w 8203065"/>
              <a:gd name="connsiteY891" fmla="*/ 325725 h 2609439"/>
              <a:gd name="connsiteX892" fmla="*/ 2011557 w 8203065"/>
              <a:gd name="connsiteY892" fmla="*/ 325725 h 2609439"/>
              <a:gd name="connsiteX893" fmla="*/ 2005859 w 8203065"/>
              <a:gd name="connsiteY893" fmla="*/ 318189 h 2609439"/>
              <a:gd name="connsiteX894" fmla="*/ 2051447 w 8203065"/>
              <a:gd name="connsiteY894" fmla="*/ 314421 h 2609439"/>
              <a:gd name="connsiteX895" fmla="*/ 2062843 w 8203065"/>
              <a:gd name="connsiteY895" fmla="*/ 314421 h 2609439"/>
              <a:gd name="connsiteX896" fmla="*/ 2074240 w 8203065"/>
              <a:gd name="connsiteY896" fmla="*/ 314421 h 2609439"/>
              <a:gd name="connsiteX897" fmla="*/ 2188209 w 8203065"/>
              <a:gd name="connsiteY897" fmla="*/ 314421 h 2609439"/>
              <a:gd name="connsiteX898" fmla="*/ 2296481 w 8203065"/>
              <a:gd name="connsiteY898" fmla="*/ 306885 h 2609439"/>
              <a:gd name="connsiteX899" fmla="*/ 2319274 w 8203065"/>
              <a:gd name="connsiteY899" fmla="*/ 306885 h 2609439"/>
              <a:gd name="connsiteX900" fmla="*/ 2507324 w 8203065"/>
              <a:gd name="connsiteY900" fmla="*/ 295581 h 2609439"/>
              <a:gd name="connsiteX901" fmla="*/ 2701071 w 8203065"/>
              <a:gd name="connsiteY901" fmla="*/ 295581 h 2609439"/>
              <a:gd name="connsiteX902" fmla="*/ 2735262 w 8203065"/>
              <a:gd name="connsiteY902" fmla="*/ 303117 h 2609439"/>
              <a:gd name="connsiteX903" fmla="*/ 2740960 w 8203065"/>
              <a:gd name="connsiteY903" fmla="*/ 306885 h 2609439"/>
              <a:gd name="connsiteX904" fmla="*/ 2809342 w 8203065"/>
              <a:gd name="connsiteY904" fmla="*/ 303117 h 2609439"/>
              <a:gd name="connsiteX905" fmla="*/ 2809342 w 8203065"/>
              <a:gd name="connsiteY905" fmla="*/ 295581 h 2609439"/>
              <a:gd name="connsiteX906" fmla="*/ 3014487 w 8203065"/>
              <a:gd name="connsiteY906" fmla="*/ 280508 h 2609439"/>
              <a:gd name="connsiteX907" fmla="*/ 3020185 w 8203065"/>
              <a:gd name="connsiteY907" fmla="*/ 280508 h 2609439"/>
              <a:gd name="connsiteX908" fmla="*/ 3174044 w 8203065"/>
              <a:gd name="connsiteY908" fmla="*/ 280508 h 2609439"/>
              <a:gd name="connsiteX909" fmla="*/ 3236727 w 8203065"/>
              <a:gd name="connsiteY909" fmla="*/ 276740 h 2609439"/>
              <a:gd name="connsiteX910" fmla="*/ 3436173 w 8203065"/>
              <a:gd name="connsiteY910" fmla="*/ 269204 h 2609439"/>
              <a:gd name="connsiteX911" fmla="*/ 3555841 w 8203065"/>
              <a:gd name="connsiteY911" fmla="*/ 284276 h 2609439"/>
              <a:gd name="connsiteX912" fmla="*/ 3590032 w 8203065"/>
              <a:gd name="connsiteY912" fmla="*/ 280508 h 2609439"/>
              <a:gd name="connsiteX913" fmla="*/ 3704001 w 8203065"/>
              <a:gd name="connsiteY913" fmla="*/ 257900 h 2609439"/>
              <a:gd name="connsiteX914" fmla="*/ 3886352 w 8203065"/>
              <a:gd name="connsiteY914" fmla="*/ 246596 h 2609439"/>
              <a:gd name="connsiteX915" fmla="*/ 4023115 w 8203065"/>
              <a:gd name="connsiteY915" fmla="*/ 235292 h 2609439"/>
              <a:gd name="connsiteX916" fmla="*/ 4359324 w 8203065"/>
              <a:gd name="connsiteY916" fmla="*/ 220220 h 2609439"/>
              <a:gd name="connsiteX917" fmla="*/ 4541675 w 8203065"/>
              <a:gd name="connsiteY917" fmla="*/ 212684 h 2609439"/>
              <a:gd name="connsiteX918" fmla="*/ 4752518 w 8203065"/>
              <a:gd name="connsiteY918" fmla="*/ 208916 h 2609439"/>
              <a:gd name="connsiteX919" fmla="*/ 4763915 w 8203065"/>
              <a:gd name="connsiteY919" fmla="*/ 208916 h 2609439"/>
              <a:gd name="connsiteX920" fmla="*/ 4832296 w 8203065"/>
              <a:gd name="connsiteY920" fmla="*/ 201380 h 2609439"/>
              <a:gd name="connsiteX921" fmla="*/ 4837995 w 8203065"/>
              <a:gd name="connsiteY921" fmla="*/ 197612 h 2609439"/>
              <a:gd name="connsiteX922" fmla="*/ 4855090 w 8203065"/>
              <a:gd name="connsiteY922" fmla="*/ 197612 h 2609439"/>
              <a:gd name="connsiteX923" fmla="*/ 5077330 w 8203065"/>
              <a:gd name="connsiteY923" fmla="*/ 190076 h 2609439"/>
              <a:gd name="connsiteX924" fmla="*/ 5265380 w 8203065"/>
              <a:gd name="connsiteY924" fmla="*/ 193844 h 2609439"/>
              <a:gd name="connsiteX925" fmla="*/ 5464826 w 8203065"/>
              <a:gd name="connsiteY925" fmla="*/ 190076 h 2609439"/>
              <a:gd name="connsiteX926" fmla="*/ 5595890 w 8203065"/>
              <a:gd name="connsiteY926" fmla="*/ 182540 h 2609439"/>
              <a:gd name="connsiteX927" fmla="*/ 5749749 w 8203065"/>
              <a:gd name="connsiteY927" fmla="*/ 186308 h 2609439"/>
              <a:gd name="connsiteX928" fmla="*/ 5892210 w 8203065"/>
              <a:gd name="connsiteY928" fmla="*/ 171235 h 2609439"/>
              <a:gd name="connsiteX929" fmla="*/ 5937798 w 8203065"/>
              <a:gd name="connsiteY929" fmla="*/ 197612 h 2609439"/>
              <a:gd name="connsiteX930" fmla="*/ 5994783 w 8203065"/>
              <a:gd name="connsiteY930" fmla="*/ 201380 h 2609439"/>
              <a:gd name="connsiteX931" fmla="*/ 6023275 w 8203065"/>
              <a:gd name="connsiteY931" fmla="*/ 163699 h 2609439"/>
              <a:gd name="connsiteX932" fmla="*/ 6160038 w 8203065"/>
              <a:gd name="connsiteY932" fmla="*/ 182540 h 2609439"/>
              <a:gd name="connsiteX933" fmla="*/ 6182832 w 8203065"/>
              <a:gd name="connsiteY933" fmla="*/ 182540 h 2609439"/>
              <a:gd name="connsiteX934" fmla="*/ 6274007 w 8203065"/>
              <a:gd name="connsiteY934" fmla="*/ 163699 h 2609439"/>
              <a:gd name="connsiteX935" fmla="*/ 6450660 w 8203065"/>
              <a:gd name="connsiteY935" fmla="*/ 148627 h 2609439"/>
              <a:gd name="connsiteX936" fmla="*/ 6490549 w 8203065"/>
              <a:gd name="connsiteY936" fmla="*/ 144859 h 2609439"/>
              <a:gd name="connsiteX937" fmla="*/ 6627312 w 8203065"/>
              <a:gd name="connsiteY937" fmla="*/ 137323 h 2609439"/>
              <a:gd name="connsiteX938" fmla="*/ 6678598 w 8203065"/>
              <a:gd name="connsiteY938" fmla="*/ 144859 h 2609439"/>
              <a:gd name="connsiteX939" fmla="*/ 6718488 w 8203065"/>
              <a:gd name="connsiteY939" fmla="*/ 163699 h 2609439"/>
              <a:gd name="connsiteX940" fmla="*/ 6724186 w 8203065"/>
              <a:gd name="connsiteY940" fmla="*/ 171235 h 2609439"/>
              <a:gd name="connsiteX941" fmla="*/ 6752678 w 8203065"/>
              <a:gd name="connsiteY941" fmla="*/ 163699 h 2609439"/>
              <a:gd name="connsiteX942" fmla="*/ 6735583 w 8203065"/>
              <a:gd name="connsiteY942" fmla="*/ 144859 h 2609439"/>
              <a:gd name="connsiteX943" fmla="*/ 6792568 w 8203065"/>
              <a:gd name="connsiteY943" fmla="*/ 137323 h 2609439"/>
              <a:gd name="connsiteX944" fmla="*/ 6792568 w 8203065"/>
              <a:gd name="connsiteY944" fmla="*/ 133555 h 2609439"/>
              <a:gd name="connsiteX945" fmla="*/ 6803964 w 8203065"/>
              <a:gd name="connsiteY945" fmla="*/ 133555 h 2609439"/>
              <a:gd name="connsiteX946" fmla="*/ 6826758 w 8203065"/>
              <a:gd name="connsiteY946" fmla="*/ 133555 h 2609439"/>
              <a:gd name="connsiteX947" fmla="*/ 6923632 w 8203065"/>
              <a:gd name="connsiteY947" fmla="*/ 122251 h 2609439"/>
              <a:gd name="connsiteX948" fmla="*/ 6946426 w 8203065"/>
              <a:gd name="connsiteY948" fmla="*/ 118483 h 2609439"/>
              <a:gd name="connsiteX949" fmla="*/ 6963521 w 8203065"/>
              <a:gd name="connsiteY949" fmla="*/ 114715 h 2609439"/>
              <a:gd name="connsiteX950" fmla="*/ 7026205 w 8203065"/>
              <a:gd name="connsiteY950" fmla="*/ 110947 h 2609439"/>
              <a:gd name="connsiteX951" fmla="*/ 7003411 w 8203065"/>
              <a:gd name="connsiteY951" fmla="*/ 69499 h 2609439"/>
              <a:gd name="connsiteX952" fmla="*/ 6849552 w 8203065"/>
              <a:gd name="connsiteY952" fmla="*/ 69499 h 2609439"/>
              <a:gd name="connsiteX953" fmla="*/ 6849552 w 8203065"/>
              <a:gd name="connsiteY953" fmla="*/ 80803 h 2609439"/>
              <a:gd name="connsiteX954" fmla="*/ 6849552 w 8203065"/>
              <a:gd name="connsiteY954" fmla="*/ 92107 h 2609439"/>
              <a:gd name="connsiteX955" fmla="*/ 6838155 w 8203065"/>
              <a:gd name="connsiteY955" fmla="*/ 95875 h 2609439"/>
              <a:gd name="connsiteX956" fmla="*/ 6838155 w 8203065"/>
              <a:gd name="connsiteY956" fmla="*/ 88339 h 2609439"/>
              <a:gd name="connsiteX957" fmla="*/ 6826758 w 8203065"/>
              <a:gd name="connsiteY957" fmla="*/ 77035 h 2609439"/>
              <a:gd name="connsiteX958" fmla="*/ 6792568 w 8203065"/>
              <a:gd name="connsiteY958" fmla="*/ 77035 h 2609439"/>
              <a:gd name="connsiteX959" fmla="*/ 6633011 w 8203065"/>
              <a:gd name="connsiteY959" fmla="*/ 88339 h 2609439"/>
              <a:gd name="connsiteX960" fmla="*/ 6433564 w 8203065"/>
              <a:gd name="connsiteY960" fmla="*/ 88339 h 2609439"/>
              <a:gd name="connsiteX961" fmla="*/ 6433564 w 8203065"/>
              <a:gd name="connsiteY961" fmla="*/ 92107 h 2609439"/>
              <a:gd name="connsiteX962" fmla="*/ 6427866 w 8203065"/>
              <a:gd name="connsiteY962" fmla="*/ 95875 h 2609439"/>
              <a:gd name="connsiteX963" fmla="*/ 6427866 w 8203065"/>
              <a:gd name="connsiteY963" fmla="*/ 92107 h 2609439"/>
              <a:gd name="connsiteX964" fmla="*/ 6382278 w 8203065"/>
              <a:gd name="connsiteY964" fmla="*/ 88339 h 2609439"/>
              <a:gd name="connsiteX965" fmla="*/ 6370881 w 8203065"/>
              <a:gd name="connsiteY965" fmla="*/ 88339 h 2609439"/>
              <a:gd name="connsiteX966" fmla="*/ 6325294 w 8203065"/>
              <a:gd name="connsiteY966" fmla="*/ 88339 h 2609439"/>
              <a:gd name="connsiteX967" fmla="*/ 6251214 w 8203065"/>
              <a:gd name="connsiteY967" fmla="*/ 95875 h 2609439"/>
              <a:gd name="connsiteX968" fmla="*/ 6239817 w 8203065"/>
              <a:gd name="connsiteY968" fmla="*/ 103411 h 2609439"/>
              <a:gd name="connsiteX969" fmla="*/ 6211324 w 8203065"/>
              <a:gd name="connsiteY969" fmla="*/ 107179 h 2609439"/>
              <a:gd name="connsiteX970" fmla="*/ 6097355 w 8203065"/>
              <a:gd name="connsiteY970" fmla="*/ 114715 h 2609439"/>
              <a:gd name="connsiteX971" fmla="*/ 6074561 w 8203065"/>
              <a:gd name="connsiteY971" fmla="*/ 110947 h 2609439"/>
              <a:gd name="connsiteX972" fmla="*/ 5937798 w 8203065"/>
              <a:gd name="connsiteY972" fmla="*/ 110947 h 2609439"/>
              <a:gd name="connsiteX973" fmla="*/ 5795337 w 8203065"/>
              <a:gd name="connsiteY973" fmla="*/ 126019 h 2609439"/>
              <a:gd name="connsiteX974" fmla="*/ 5635780 w 8203065"/>
              <a:gd name="connsiteY974" fmla="*/ 122251 h 2609439"/>
              <a:gd name="connsiteX975" fmla="*/ 5635780 w 8203065"/>
              <a:gd name="connsiteY975" fmla="*/ 118483 h 2609439"/>
              <a:gd name="connsiteX976" fmla="*/ 5601589 w 8203065"/>
              <a:gd name="connsiteY976" fmla="*/ 137323 h 2609439"/>
              <a:gd name="connsiteX977" fmla="*/ 5339460 w 8203065"/>
              <a:gd name="connsiteY977" fmla="*/ 137323 h 2609439"/>
              <a:gd name="connsiteX978" fmla="*/ 5282475 w 8203065"/>
              <a:gd name="connsiteY978" fmla="*/ 133555 h 2609439"/>
              <a:gd name="connsiteX979" fmla="*/ 5020346 w 8203065"/>
              <a:gd name="connsiteY979" fmla="*/ 144859 h 2609439"/>
              <a:gd name="connsiteX980" fmla="*/ 4974758 w 8203065"/>
              <a:gd name="connsiteY980" fmla="*/ 152395 h 2609439"/>
              <a:gd name="connsiteX981" fmla="*/ 4894980 w 8203065"/>
              <a:gd name="connsiteY981" fmla="*/ 144859 h 2609439"/>
              <a:gd name="connsiteX982" fmla="*/ 4894980 w 8203065"/>
              <a:gd name="connsiteY982" fmla="*/ 141091 h 2609439"/>
              <a:gd name="connsiteX983" fmla="*/ 4855090 w 8203065"/>
              <a:gd name="connsiteY983" fmla="*/ 133555 h 2609439"/>
              <a:gd name="connsiteX984" fmla="*/ 4718327 w 8203065"/>
              <a:gd name="connsiteY984" fmla="*/ 144859 h 2609439"/>
              <a:gd name="connsiteX985" fmla="*/ 4672739 w 8203065"/>
              <a:gd name="connsiteY985" fmla="*/ 152395 h 2609439"/>
              <a:gd name="connsiteX986" fmla="*/ 4632850 w 8203065"/>
              <a:gd name="connsiteY986" fmla="*/ 156163 h 2609439"/>
              <a:gd name="connsiteX987" fmla="*/ 4627152 w 8203065"/>
              <a:gd name="connsiteY987" fmla="*/ 152395 h 2609439"/>
              <a:gd name="connsiteX988" fmla="*/ 4621453 w 8203065"/>
              <a:gd name="connsiteY988" fmla="*/ 156163 h 2609439"/>
              <a:gd name="connsiteX989" fmla="*/ 4587263 w 8203065"/>
              <a:gd name="connsiteY989" fmla="*/ 156163 h 2609439"/>
              <a:gd name="connsiteX990" fmla="*/ 4518881 w 8203065"/>
              <a:gd name="connsiteY990" fmla="*/ 133555 h 2609439"/>
              <a:gd name="connsiteX991" fmla="*/ 4513183 w 8203065"/>
              <a:gd name="connsiteY991" fmla="*/ 129787 h 2609439"/>
              <a:gd name="connsiteX992" fmla="*/ 4473293 w 8203065"/>
              <a:gd name="connsiteY992" fmla="*/ 129787 h 2609439"/>
              <a:gd name="connsiteX993" fmla="*/ 4473293 w 8203065"/>
              <a:gd name="connsiteY993" fmla="*/ 141091 h 2609439"/>
              <a:gd name="connsiteX994" fmla="*/ 4461896 w 8203065"/>
              <a:gd name="connsiteY994" fmla="*/ 163699 h 2609439"/>
              <a:gd name="connsiteX995" fmla="*/ 4325133 w 8203065"/>
              <a:gd name="connsiteY995" fmla="*/ 171235 h 2609439"/>
              <a:gd name="connsiteX996" fmla="*/ 4319435 w 8203065"/>
              <a:gd name="connsiteY996" fmla="*/ 171235 h 2609439"/>
              <a:gd name="connsiteX997" fmla="*/ 4296641 w 8203065"/>
              <a:gd name="connsiteY997" fmla="*/ 178771 h 2609439"/>
              <a:gd name="connsiteX998" fmla="*/ 4296641 w 8203065"/>
              <a:gd name="connsiteY998" fmla="*/ 182540 h 2609439"/>
              <a:gd name="connsiteX999" fmla="*/ 4216862 w 8203065"/>
              <a:gd name="connsiteY999" fmla="*/ 182540 h 2609439"/>
              <a:gd name="connsiteX1000" fmla="*/ 4199767 w 8203065"/>
              <a:gd name="connsiteY1000" fmla="*/ 182540 h 2609439"/>
              <a:gd name="connsiteX1001" fmla="*/ 4188370 w 8203065"/>
              <a:gd name="connsiteY1001" fmla="*/ 186308 h 2609439"/>
              <a:gd name="connsiteX1002" fmla="*/ 4176973 w 8203065"/>
              <a:gd name="connsiteY1002" fmla="*/ 186308 h 2609439"/>
              <a:gd name="connsiteX1003" fmla="*/ 4074401 w 8203065"/>
              <a:gd name="connsiteY1003" fmla="*/ 193844 h 2609439"/>
              <a:gd name="connsiteX1004" fmla="*/ 4051607 w 8203065"/>
              <a:gd name="connsiteY1004" fmla="*/ 193844 h 2609439"/>
              <a:gd name="connsiteX1005" fmla="*/ 4028813 w 8203065"/>
              <a:gd name="connsiteY1005" fmla="*/ 193844 h 2609439"/>
              <a:gd name="connsiteX1006" fmla="*/ 4017416 w 8203065"/>
              <a:gd name="connsiteY1006" fmla="*/ 197612 h 2609439"/>
              <a:gd name="connsiteX1007" fmla="*/ 3994622 w 8203065"/>
              <a:gd name="connsiteY1007" fmla="*/ 190076 h 2609439"/>
              <a:gd name="connsiteX1008" fmla="*/ 3983225 w 8203065"/>
              <a:gd name="connsiteY1008" fmla="*/ 193844 h 2609439"/>
              <a:gd name="connsiteX1009" fmla="*/ 3960432 w 8203065"/>
              <a:gd name="connsiteY1009" fmla="*/ 193844 h 2609439"/>
              <a:gd name="connsiteX1010" fmla="*/ 3949035 w 8203065"/>
              <a:gd name="connsiteY1010" fmla="*/ 193844 h 2609439"/>
              <a:gd name="connsiteX1011" fmla="*/ 3931939 w 8203065"/>
              <a:gd name="connsiteY1011" fmla="*/ 193844 h 2609439"/>
              <a:gd name="connsiteX1012" fmla="*/ 3926241 w 8203065"/>
              <a:gd name="connsiteY1012" fmla="*/ 193844 h 2609439"/>
              <a:gd name="connsiteX1013" fmla="*/ 3909145 w 8203065"/>
              <a:gd name="connsiteY1013" fmla="*/ 197612 h 2609439"/>
              <a:gd name="connsiteX1014" fmla="*/ 3892050 w 8203065"/>
              <a:gd name="connsiteY1014" fmla="*/ 193844 h 2609439"/>
              <a:gd name="connsiteX1015" fmla="*/ 3886352 w 8203065"/>
              <a:gd name="connsiteY1015" fmla="*/ 193844 h 2609439"/>
              <a:gd name="connsiteX1016" fmla="*/ 3886352 w 8203065"/>
              <a:gd name="connsiteY1016" fmla="*/ 190076 h 2609439"/>
              <a:gd name="connsiteX1017" fmla="*/ 3829367 w 8203065"/>
              <a:gd name="connsiteY1017" fmla="*/ 178771 h 2609439"/>
              <a:gd name="connsiteX1018" fmla="*/ 3840764 w 8203065"/>
              <a:gd name="connsiteY1018" fmla="*/ 175004 h 2609439"/>
              <a:gd name="connsiteX1019" fmla="*/ 3635619 w 8203065"/>
              <a:gd name="connsiteY1019" fmla="*/ 186308 h 2609439"/>
              <a:gd name="connsiteX1020" fmla="*/ 3629921 w 8203065"/>
              <a:gd name="connsiteY1020" fmla="*/ 186308 h 2609439"/>
              <a:gd name="connsiteX1021" fmla="*/ 3578635 w 8203065"/>
              <a:gd name="connsiteY1021" fmla="*/ 212684 h 2609439"/>
              <a:gd name="connsiteX1022" fmla="*/ 3572936 w 8203065"/>
              <a:gd name="connsiteY1022" fmla="*/ 208916 h 2609439"/>
              <a:gd name="connsiteX1023" fmla="*/ 3567238 w 8203065"/>
              <a:gd name="connsiteY1023" fmla="*/ 208916 h 2609439"/>
              <a:gd name="connsiteX1024" fmla="*/ 3470364 w 8203065"/>
              <a:gd name="connsiteY1024" fmla="*/ 201380 h 2609439"/>
              <a:gd name="connsiteX1025" fmla="*/ 3436173 w 8203065"/>
              <a:gd name="connsiteY1025" fmla="*/ 193844 h 2609439"/>
              <a:gd name="connsiteX1026" fmla="*/ 3396284 w 8203065"/>
              <a:gd name="connsiteY1026" fmla="*/ 193844 h 2609439"/>
              <a:gd name="connsiteX1027" fmla="*/ 3305108 w 8203065"/>
              <a:gd name="connsiteY1027" fmla="*/ 186308 h 2609439"/>
              <a:gd name="connsiteX1028" fmla="*/ 3299410 w 8203065"/>
              <a:gd name="connsiteY1028" fmla="*/ 182540 h 2609439"/>
              <a:gd name="connsiteX1029" fmla="*/ 3213933 w 8203065"/>
              <a:gd name="connsiteY1029" fmla="*/ 190076 h 2609439"/>
              <a:gd name="connsiteX1030" fmla="*/ 3208235 w 8203065"/>
              <a:gd name="connsiteY1030" fmla="*/ 182540 h 2609439"/>
              <a:gd name="connsiteX1031" fmla="*/ 3179742 w 8203065"/>
              <a:gd name="connsiteY1031" fmla="*/ 190076 h 2609439"/>
              <a:gd name="connsiteX1032" fmla="*/ 3174044 w 8203065"/>
              <a:gd name="connsiteY1032" fmla="*/ 190076 h 2609439"/>
              <a:gd name="connsiteX1033" fmla="*/ 3082868 w 8203065"/>
              <a:gd name="connsiteY1033" fmla="*/ 216452 h 2609439"/>
              <a:gd name="connsiteX1034" fmla="*/ 2974598 w 8203065"/>
              <a:gd name="connsiteY1034" fmla="*/ 212684 h 2609439"/>
              <a:gd name="connsiteX1035" fmla="*/ 2758056 w 8203065"/>
              <a:gd name="connsiteY1035" fmla="*/ 212684 h 2609439"/>
              <a:gd name="connsiteX1036" fmla="*/ 2701071 w 8203065"/>
              <a:gd name="connsiteY1036" fmla="*/ 220220 h 2609439"/>
              <a:gd name="connsiteX1037" fmla="*/ 2666880 w 8203065"/>
              <a:gd name="connsiteY1037" fmla="*/ 208916 h 2609439"/>
              <a:gd name="connsiteX1038" fmla="*/ 2444640 w 8203065"/>
              <a:gd name="connsiteY1038" fmla="*/ 220220 h 2609439"/>
              <a:gd name="connsiteX1039" fmla="*/ 2336370 w 8203065"/>
              <a:gd name="connsiteY1039" fmla="*/ 216452 h 2609439"/>
              <a:gd name="connsiteX1040" fmla="*/ 2387656 w 8203065"/>
              <a:gd name="connsiteY1040" fmla="*/ 193844 h 2609439"/>
              <a:gd name="connsiteX1041" fmla="*/ 2626991 w 8203065"/>
              <a:gd name="connsiteY1041" fmla="*/ 186308 h 2609439"/>
              <a:gd name="connsiteX1042" fmla="*/ 2666880 w 8203065"/>
              <a:gd name="connsiteY1042" fmla="*/ 201380 h 2609439"/>
              <a:gd name="connsiteX1043" fmla="*/ 2758056 w 8203065"/>
              <a:gd name="connsiteY1043" fmla="*/ 186308 h 2609439"/>
              <a:gd name="connsiteX1044" fmla="*/ 2832136 w 8203065"/>
              <a:gd name="connsiteY1044" fmla="*/ 175004 h 2609439"/>
              <a:gd name="connsiteX1045" fmla="*/ 2866327 w 8203065"/>
              <a:gd name="connsiteY1045" fmla="*/ 175004 h 2609439"/>
              <a:gd name="connsiteX1046" fmla="*/ 2877723 w 8203065"/>
              <a:gd name="connsiteY1046" fmla="*/ 175004 h 2609439"/>
              <a:gd name="connsiteX1047" fmla="*/ 2883422 w 8203065"/>
              <a:gd name="connsiteY1047" fmla="*/ 171235 h 2609439"/>
              <a:gd name="connsiteX1048" fmla="*/ 3162647 w 8203065"/>
              <a:gd name="connsiteY1048" fmla="*/ 152395 h 2609439"/>
              <a:gd name="connsiteX1049" fmla="*/ 3225330 w 8203065"/>
              <a:gd name="connsiteY1049" fmla="*/ 163699 h 2609439"/>
              <a:gd name="connsiteX1050" fmla="*/ 3270918 w 8203065"/>
              <a:gd name="connsiteY1050" fmla="*/ 156163 h 2609439"/>
              <a:gd name="connsiteX1051" fmla="*/ 3316506 w 8203065"/>
              <a:gd name="connsiteY1051" fmla="*/ 163699 h 2609439"/>
              <a:gd name="connsiteX1052" fmla="*/ 3322204 w 8203065"/>
              <a:gd name="connsiteY1052" fmla="*/ 163699 h 2609439"/>
              <a:gd name="connsiteX1053" fmla="*/ 3333601 w 8203065"/>
              <a:gd name="connsiteY1053" fmla="*/ 163699 h 2609439"/>
              <a:gd name="connsiteX1054" fmla="*/ 3350696 w 8203065"/>
              <a:gd name="connsiteY1054" fmla="*/ 144859 h 2609439"/>
              <a:gd name="connsiteX1055" fmla="*/ 3572936 w 8203065"/>
              <a:gd name="connsiteY1055" fmla="*/ 129787 h 2609439"/>
              <a:gd name="connsiteX1056" fmla="*/ 3675508 w 8203065"/>
              <a:gd name="connsiteY1056" fmla="*/ 126019 h 2609439"/>
              <a:gd name="connsiteX1057" fmla="*/ 3931939 w 8203065"/>
              <a:gd name="connsiteY1057" fmla="*/ 107179 h 2609439"/>
              <a:gd name="connsiteX1058" fmla="*/ 4040210 w 8203065"/>
              <a:gd name="connsiteY1058" fmla="*/ 114715 h 2609439"/>
              <a:gd name="connsiteX1059" fmla="*/ 4216862 w 8203065"/>
              <a:gd name="connsiteY1059" fmla="*/ 95875 h 2609439"/>
              <a:gd name="connsiteX1060" fmla="*/ 4279546 w 8203065"/>
              <a:gd name="connsiteY1060" fmla="*/ 73267 h 2609439"/>
              <a:gd name="connsiteX1061" fmla="*/ 4570167 w 8203065"/>
              <a:gd name="connsiteY1061" fmla="*/ 65731 h 2609439"/>
              <a:gd name="connsiteX1062" fmla="*/ 4587263 w 8203065"/>
              <a:gd name="connsiteY1062" fmla="*/ 65731 h 2609439"/>
              <a:gd name="connsiteX1063" fmla="*/ 4610056 w 8203065"/>
              <a:gd name="connsiteY1063" fmla="*/ 65731 h 2609439"/>
              <a:gd name="connsiteX1064" fmla="*/ 4667041 w 8203065"/>
              <a:gd name="connsiteY1064" fmla="*/ 65731 h 2609439"/>
              <a:gd name="connsiteX1065" fmla="*/ 4701232 w 8203065"/>
              <a:gd name="connsiteY1065" fmla="*/ 65731 h 2609439"/>
              <a:gd name="connsiteX1066" fmla="*/ 5310967 w 8203065"/>
              <a:gd name="connsiteY1066" fmla="*/ 58194 h 2609439"/>
              <a:gd name="connsiteX1067" fmla="*/ 5322364 w 8203065"/>
              <a:gd name="connsiteY1067" fmla="*/ 58194 h 2609439"/>
              <a:gd name="connsiteX1068" fmla="*/ 5487620 w 8203065"/>
              <a:gd name="connsiteY1068" fmla="*/ 58194 h 2609439"/>
              <a:gd name="connsiteX1069" fmla="*/ 6057466 w 8203065"/>
              <a:gd name="connsiteY1069" fmla="*/ 46890 h 2609439"/>
              <a:gd name="connsiteX1070" fmla="*/ 6091657 w 8203065"/>
              <a:gd name="connsiteY1070" fmla="*/ 39354 h 2609439"/>
              <a:gd name="connsiteX1071" fmla="*/ 6291103 w 8203065"/>
              <a:gd name="connsiteY1071" fmla="*/ 28050 h 2609439"/>
              <a:gd name="connsiteX1072" fmla="*/ 6308198 w 8203065"/>
              <a:gd name="connsiteY1072" fmla="*/ 24282 h 2609439"/>
              <a:gd name="connsiteX1073" fmla="*/ 6336691 w 8203065"/>
              <a:gd name="connsiteY1073" fmla="*/ 28050 h 2609439"/>
              <a:gd name="connsiteX1074" fmla="*/ 6336691 w 8203065"/>
              <a:gd name="connsiteY1074" fmla="*/ 31818 h 2609439"/>
              <a:gd name="connsiteX1075" fmla="*/ 6405072 w 8203065"/>
              <a:gd name="connsiteY1075" fmla="*/ 31818 h 2609439"/>
              <a:gd name="connsiteX1076" fmla="*/ 6416469 w 8203065"/>
              <a:gd name="connsiteY1076" fmla="*/ 31818 h 2609439"/>
              <a:gd name="connsiteX1077" fmla="*/ 6513343 w 8203065"/>
              <a:gd name="connsiteY1077" fmla="*/ 20514 h 2609439"/>
              <a:gd name="connsiteX1078" fmla="*/ 6524740 w 8203065"/>
              <a:gd name="connsiteY1078" fmla="*/ 20514 h 2609439"/>
              <a:gd name="connsiteX1079" fmla="*/ 6547534 w 8203065"/>
              <a:gd name="connsiteY1079" fmla="*/ 31818 h 2609439"/>
              <a:gd name="connsiteX1080" fmla="*/ 6627312 w 8203065"/>
              <a:gd name="connsiteY1080" fmla="*/ 28050 h 2609439"/>
              <a:gd name="connsiteX1081" fmla="*/ 6695694 w 8203065"/>
              <a:gd name="connsiteY1081" fmla="*/ 28050 h 2609439"/>
              <a:gd name="connsiteX1082" fmla="*/ 6764075 w 8203065"/>
              <a:gd name="connsiteY1082" fmla="*/ 24282 h 2609439"/>
              <a:gd name="connsiteX1083" fmla="*/ 7162968 w 8203065"/>
              <a:gd name="connsiteY1083" fmla="*/ 1674 h 2609439"/>
              <a:gd name="connsiteX1084" fmla="*/ 7402303 w 8203065"/>
              <a:gd name="connsiteY1084" fmla="*/ 1674 h 2609439"/>
              <a:gd name="connsiteX1085" fmla="*/ 7433645 w 8203065"/>
              <a:gd name="connsiteY1085" fmla="*/ 261 h 2609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Lst>
            <a:rect l="l" t="t" r="r" b="b"/>
            <a:pathLst>
              <a:path w="8203065" h="2609439">
                <a:moveTo>
                  <a:pt x="3245275" y="2584189"/>
                </a:moveTo>
                <a:cubicBezTo>
                  <a:pt x="3258096" y="2585602"/>
                  <a:pt x="3270918" y="2590312"/>
                  <a:pt x="3282315" y="2594080"/>
                </a:cubicBezTo>
                <a:cubicBezTo>
                  <a:pt x="3282315" y="2594080"/>
                  <a:pt x="3282315" y="2597848"/>
                  <a:pt x="3276616" y="2601616"/>
                </a:cubicBezTo>
                <a:cubicBezTo>
                  <a:pt x="3265219" y="2601616"/>
                  <a:pt x="3259521" y="2601616"/>
                  <a:pt x="3248124" y="2601616"/>
                </a:cubicBezTo>
                <a:cubicBezTo>
                  <a:pt x="3236727" y="2597848"/>
                  <a:pt x="3219631" y="2601616"/>
                  <a:pt x="3208235" y="2594080"/>
                </a:cubicBezTo>
                <a:cubicBezTo>
                  <a:pt x="3219632" y="2584660"/>
                  <a:pt x="3232453" y="2582776"/>
                  <a:pt x="3245275" y="2584189"/>
                </a:cubicBezTo>
                <a:close/>
                <a:moveTo>
                  <a:pt x="7433645" y="261"/>
                </a:moveTo>
                <a:cubicBezTo>
                  <a:pt x="7443617" y="-210"/>
                  <a:pt x="7453589" y="-210"/>
                  <a:pt x="7464986" y="1674"/>
                </a:cubicBezTo>
                <a:cubicBezTo>
                  <a:pt x="7470685" y="1674"/>
                  <a:pt x="7476383" y="1674"/>
                  <a:pt x="7482082" y="1674"/>
                </a:cubicBezTo>
                <a:cubicBezTo>
                  <a:pt x="7487780" y="5442"/>
                  <a:pt x="7487780" y="9210"/>
                  <a:pt x="7487780" y="9210"/>
                </a:cubicBezTo>
                <a:cubicBezTo>
                  <a:pt x="7493478" y="24282"/>
                  <a:pt x="7504875" y="20514"/>
                  <a:pt x="7521971" y="24282"/>
                </a:cubicBezTo>
                <a:cubicBezTo>
                  <a:pt x="7510574" y="46890"/>
                  <a:pt x="7499177" y="61963"/>
                  <a:pt x="7464986" y="54427"/>
                </a:cubicBezTo>
                <a:cubicBezTo>
                  <a:pt x="7442192" y="50658"/>
                  <a:pt x="7408001" y="50658"/>
                  <a:pt x="7390906" y="73267"/>
                </a:cubicBezTo>
                <a:cubicBezTo>
                  <a:pt x="7385208" y="77035"/>
                  <a:pt x="7373811" y="77035"/>
                  <a:pt x="7362414" y="80803"/>
                </a:cubicBezTo>
                <a:cubicBezTo>
                  <a:pt x="7379509" y="95875"/>
                  <a:pt x="7396605" y="92107"/>
                  <a:pt x="7413700" y="84571"/>
                </a:cubicBezTo>
                <a:cubicBezTo>
                  <a:pt x="7436494" y="65731"/>
                  <a:pt x="7459288" y="69499"/>
                  <a:pt x="7487780" y="80803"/>
                </a:cubicBezTo>
                <a:cubicBezTo>
                  <a:pt x="7504875" y="88339"/>
                  <a:pt x="7521971" y="80803"/>
                  <a:pt x="7539066" y="95875"/>
                </a:cubicBezTo>
                <a:cubicBezTo>
                  <a:pt x="7556162" y="80803"/>
                  <a:pt x="7573257" y="84571"/>
                  <a:pt x="7590352" y="80803"/>
                </a:cubicBezTo>
                <a:cubicBezTo>
                  <a:pt x="7618845" y="80803"/>
                  <a:pt x="7641638" y="88339"/>
                  <a:pt x="7664432" y="73267"/>
                </a:cubicBezTo>
                <a:cubicBezTo>
                  <a:pt x="7675829" y="69499"/>
                  <a:pt x="7681528" y="80803"/>
                  <a:pt x="7687226" y="88339"/>
                </a:cubicBezTo>
                <a:cubicBezTo>
                  <a:pt x="7698623" y="88339"/>
                  <a:pt x="7710020" y="84571"/>
                  <a:pt x="7721417" y="95875"/>
                </a:cubicBezTo>
                <a:cubicBezTo>
                  <a:pt x="7721417" y="95875"/>
                  <a:pt x="7727115" y="95875"/>
                  <a:pt x="7732814" y="95875"/>
                </a:cubicBezTo>
                <a:cubicBezTo>
                  <a:pt x="7761306" y="92107"/>
                  <a:pt x="7789798" y="99643"/>
                  <a:pt x="7812592" y="122251"/>
                </a:cubicBezTo>
                <a:cubicBezTo>
                  <a:pt x="7818291" y="129787"/>
                  <a:pt x="7829688" y="137323"/>
                  <a:pt x="7846783" y="133555"/>
                </a:cubicBezTo>
                <a:cubicBezTo>
                  <a:pt x="7875275" y="133555"/>
                  <a:pt x="7898069" y="141091"/>
                  <a:pt x="7926562" y="144859"/>
                </a:cubicBezTo>
                <a:cubicBezTo>
                  <a:pt x="7989245" y="163699"/>
                  <a:pt x="8051928" y="156163"/>
                  <a:pt x="8108912" y="186308"/>
                </a:cubicBezTo>
                <a:cubicBezTo>
                  <a:pt x="8097515" y="186308"/>
                  <a:pt x="8080420" y="186308"/>
                  <a:pt x="8063324" y="186308"/>
                </a:cubicBezTo>
                <a:cubicBezTo>
                  <a:pt x="8051928" y="186308"/>
                  <a:pt x="8040531" y="190076"/>
                  <a:pt x="8029134" y="186308"/>
                </a:cubicBezTo>
                <a:cubicBezTo>
                  <a:pt x="8000642" y="186308"/>
                  <a:pt x="7966451" y="182540"/>
                  <a:pt x="7937959" y="182540"/>
                </a:cubicBezTo>
                <a:cubicBezTo>
                  <a:pt x="7949355" y="186308"/>
                  <a:pt x="7960752" y="186308"/>
                  <a:pt x="7972149" y="193844"/>
                </a:cubicBezTo>
                <a:cubicBezTo>
                  <a:pt x="7977848" y="193844"/>
                  <a:pt x="7983546" y="193844"/>
                  <a:pt x="7983546" y="193844"/>
                </a:cubicBezTo>
                <a:cubicBezTo>
                  <a:pt x="7989245" y="193844"/>
                  <a:pt x="7989245" y="197612"/>
                  <a:pt x="7989245" y="201380"/>
                </a:cubicBezTo>
                <a:cubicBezTo>
                  <a:pt x="7994943" y="197612"/>
                  <a:pt x="7994943" y="197612"/>
                  <a:pt x="8000642" y="201380"/>
                </a:cubicBezTo>
                <a:cubicBezTo>
                  <a:pt x="8034832" y="197612"/>
                  <a:pt x="8069023" y="197612"/>
                  <a:pt x="8097515" y="212684"/>
                </a:cubicBezTo>
                <a:cubicBezTo>
                  <a:pt x="8103214" y="212684"/>
                  <a:pt x="8103214" y="212684"/>
                  <a:pt x="8103214" y="216452"/>
                </a:cubicBezTo>
                <a:cubicBezTo>
                  <a:pt x="8103214" y="216452"/>
                  <a:pt x="8103214" y="216452"/>
                  <a:pt x="8103214" y="220220"/>
                </a:cubicBezTo>
                <a:cubicBezTo>
                  <a:pt x="8114610" y="220220"/>
                  <a:pt x="8120309" y="220220"/>
                  <a:pt x="8131706" y="220220"/>
                </a:cubicBezTo>
                <a:cubicBezTo>
                  <a:pt x="8131706" y="223988"/>
                  <a:pt x="8131706" y="227756"/>
                  <a:pt x="8137404" y="227756"/>
                </a:cubicBezTo>
                <a:cubicBezTo>
                  <a:pt x="8148802" y="227756"/>
                  <a:pt x="8160198" y="227756"/>
                  <a:pt x="8165897" y="227756"/>
                </a:cubicBezTo>
                <a:cubicBezTo>
                  <a:pt x="8194389" y="231524"/>
                  <a:pt x="8205786" y="239060"/>
                  <a:pt x="8182992" y="257900"/>
                </a:cubicBezTo>
                <a:cubicBezTo>
                  <a:pt x="8165897" y="269204"/>
                  <a:pt x="8188690" y="272972"/>
                  <a:pt x="8200088" y="276740"/>
                </a:cubicBezTo>
                <a:cubicBezTo>
                  <a:pt x="8205786" y="329493"/>
                  <a:pt x="8205786" y="382245"/>
                  <a:pt x="8177294" y="434998"/>
                </a:cubicBezTo>
                <a:cubicBezTo>
                  <a:pt x="8160198" y="472678"/>
                  <a:pt x="8143103" y="510358"/>
                  <a:pt x="8148802" y="555575"/>
                </a:cubicBezTo>
                <a:cubicBezTo>
                  <a:pt x="8148802" y="585719"/>
                  <a:pt x="8137404" y="612095"/>
                  <a:pt x="8103214" y="627167"/>
                </a:cubicBezTo>
                <a:cubicBezTo>
                  <a:pt x="8097515" y="630935"/>
                  <a:pt x="8097515" y="634703"/>
                  <a:pt x="8091816" y="638471"/>
                </a:cubicBezTo>
                <a:cubicBezTo>
                  <a:pt x="8074722" y="683688"/>
                  <a:pt x="8069023" y="728904"/>
                  <a:pt x="8091816" y="774121"/>
                </a:cubicBezTo>
                <a:cubicBezTo>
                  <a:pt x="8114610" y="815569"/>
                  <a:pt x="8097515" y="841945"/>
                  <a:pt x="8040531" y="853249"/>
                </a:cubicBezTo>
                <a:cubicBezTo>
                  <a:pt x="8029134" y="857017"/>
                  <a:pt x="8012039" y="857017"/>
                  <a:pt x="8000642" y="857017"/>
                </a:cubicBezTo>
                <a:cubicBezTo>
                  <a:pt x="7994943" y="860785"/>
                  <a:pt x="7989245" y="860785"/>
                  <a:pt x="7983546" y="860785"/>
                </a:cubicBezTo>
                <a:cubicBezTo>
                  <a:pt x="7972149" y="857017"/>
                  <a:pt x="7955054" y="860785"/>
                  <a:pt x="7943657" y="857017"/>
                </a:cubicBezTo>
                <a:cubicBezTo>
                  <a:pt x="7937959" y="857017"/>
                  <a:pt x="7932260" y="857017"/>
                  <a:pt x="7932260" y="857017"/>
                </a:cubicBezTo>
                <a:cubicBezTo>
                  <a:pt x="7915165" y="860785"/>
                  <a:pt x="7898069" y="860785"/>
                  <a:pt x="7880974" y="857017"/>
                </a:cubicBezTo>
                <a:cubicBezTo>
                  <a:pt x="7841085" y="826873"/>
                  <a:pt x="7801195" y="811801"/>
                  <a:pt x="7749909" y="830641"/>
                </a:cubicBezTo>
                <a:cubicBezTo>
                  <a:pt x="7687226" y="838177"/>
                  <a:pt x="7618845" y="853249"/>
                  <a:pt x="7550463" y="845713"/>
                </a:cubicBezTo>
                <a:cubicBezTo>
                  <a:pt x="7544765" y="841945"/>
                  <a:pt x="7544765" y="834409"/>
                  <a:pt x="7544765" y="830641"/>
                </a:cubicBezTo>
                <a:cubicBezTo>
                  <a:pt x="7544765" y="834409"/>
                  <a:pt x="7539066" y="838177"/>
                  <a:pt x="7539066" y="841945"/>
                </a:cubicBezTo>
                <a:cubicBezTo>
                  <a:pt x="7539066" y="857017"/>
                  <a:pt x="7527669" y="857017"/>
                  <a:pt x="7516272" y="860785"/>
                </a:cubicBezTo>
                <a:cubicBezTo>
                  <a:pt x="7408001" y="860785"/>
                  <a:pt x="7305429" y="872089"/>
                  <a:pt x="7202857" y="883394"/>
                </a:cubicBezTo>
                <a:cubicBezTo>
                  <a:pt x="7191460" y="887162"/>
                  <a:pt x="7180063" y="887162"/>
                  <a:pt x="7168666" y="887162"/>
                </a:cubicBezTo>
                <a:cubicBezTo>
                  <a:pt x="7145872" y="879625"/>
                  <a:pt x="7128777" y="883394"/>
                  <a:pt x="7111681" y="872089"/>
                </a:cubicBezTo>
                <a:cubicBezTo>
                  <a:pt x="7105983" y="872089"/>
                  <a:pt x="7105983" y="872089"/>
                  <a:pt x="7105983" y="868321"/>
                </a:cubicBezTo>
                <a:cubicBezTo>
                  <a:pt x="7105983" y="879625"/>
                  <a:pt x="7100285" y="883394"/>
                  <a:pt x="7088888" y="887162"/>
                </a:cubicBezTo>
                <a:cubicBezTo>
                  <a:pt x="6957823" y="887162"/>
                  <a:pt x="6826758" y="917306"/>
                  <a:pt x="6701392" y="954986"/>
                </a:cubicBezTo>
                <a:cubicBezTo>
                  <a:pt x="6667201" y="966290"/>
                  <a:pt x="6627312" y="973826"/>
                  <a:pt x="6587423" y="958754"/>
                </a:cubicBezTo>
                <a:cubicBezTo>
                  <a:pt x="6581724" y="954986"/>
                  <a:pt x="6581724" y="954986"/>
                  <a:pt x="6581724" y="951218"/>
                </a:cubicBezTo>
                <a:cubicBezTo>
                  <a:pt x="6581724" y="951218"/>
                  <a:pt x="6581724" y="954986"/>
                  <a:pt x="6581724" y="954986"/>
                </a:cubicBezTo>
                <a:cubicBezTo>
                  <a:pt x="6587423" y="958754"/>
                  <a:pt x="6587423" y="962522"/>
                  <a:pt x="6581724" y="966290"/>
                </a:cubicBezTo>
                <a:cubicBezTo>
                  <a:pt x="6576026" y="970058"/>
                  <a:pt x="6570328" y="970058"/>
                  <a:pt x="6564629" y="973826"/>
                </a:cubicBezTo>
                <a:cubicBezTo>
                  <a:pt x="6558931" y="973826"/>
                  <a:pt x="6558931" y="973826"/>
                  <a:pt x="6553232" y="973826"/>
                </a:cubicBezTo>
                <a:cubicBezTo>
                  <a:pt x="6490549" y="973826"/>
                  <a:pt x="6433564" y="981362"/>
                  <a:pt x="6376580" y="996434"/>
                </a:cubicBezTo>
                <a:cubicBezTo>
                  <a:pt x="6353786" y="1003971"/>
                  <a:pt x="6382278" y="1003971"/>
                  <a:pt x="6382278" y="1007739"/>
                </a:cubicBezTo>
                <a:cubicBezTo>
                  <a:pt x="6382278" y="1007739"/>
                  <a:pt x="6382278" y="1007739"/>
                  <a:pt x="6382278" y="1011507"/>
                </a:cubicBezTo>
                <a:cubicBezTo>
                  <a:pt x="6393675" y="1011507"/>
                  <a:pt x="6405072" y="1011507"/>
                  <a:pt x="6410771" y="1011507"/>
                </a:cubicBezTo>
                <a:cubicBezTo>
                  <a:pt x="6410771" y="1007739"/>
                  <a:pt x="6410771" y="1007739"/>
                  <a:pt x="6416469" y="1003971"/>
                </a:cubicBezTo>
                <a:cubicBezTo>
                  <a:pt x="6433564" y="985130"/>
                  <a:pt x="6467755" y="988898"/>
                  <a:pt x="6490549" y="988898"/>
                </a:cubicBezTo>
                <a:cubicBezTo>
                  <a:pt x="6513343" y="988898"/>
                  <a:pt x="6530438" y="988898"/>
                  <a:pt x="6547534" y="988898"/>
                </a:cubicBezTo>
                <a:cubicBezTo>
                  <a:pt x="6576026" y="985130"/>
                  <a:pt x="6604518" y="981362"/>
                  <a:pt x="6638709" y="981362"/>
                </a:cubicBezTo>
                <a:cubicBezTo>
                  <a:pt x="6638709" y="977594"/>
                  <a:pt x="6644408" y="977594"/>
                  <a:pt x="6650106" y="973826"/>
                </a:cubicBezTo>
                <a:cubicBezTo>
                  <a:pt x="6650106" y="973826"/>
                  <a:pt x="6655804" y="970058"/>
                  <a:pt x="6661503" y="970058"/>
                </a:cubicBezTo>
                <a:cubicBezTo>
                  <a:pt x="6672900" y="970058"/>
                  <a:pt x="6684297" y="970058"/>
                  <a:pt x="6695694" y="970058"/>
                </a:cubicBezTo>
                <a:cubicBezTo>
                  <a:pt x="6718488" y="954986"/>
                  <a:pt x="6746980" y="966290"/>
                  <a:pt x="6769774" y="962522"/>
                </a:cubicBezTo>
                <a:cubicBezTo>
                  <a:pt x="6775472" y="962522"/>
                  <a:pt x="6781171" y="962522"/>
                  <a:pt x="6781171" y="962522"/>
                </a:cubicBezTo>
                <a:cubicBezTo>
                  <a:pt x="6798266" y="962522"/>
                  <a:pt x="6821060" y="962522"/>
                  <a:pt x="6838155" y="962522"/>
                </a:cubicBezTo>
                <a:cubicBezTo>
                  <a:pt x="6843854" y="962522"/>
                  <a:pt x="6855251" y="962522"/>
                  <a:pt x="6860949" y="962522"/>
                </a:cubicBezTo>
                <a:cubicBezTo>
                  <a:pt x="6900838" y="958754"/>
                  <a:pt x="6940728" y="954986"/>
                  <a:pt x="6980617" y="951218"/>
                </a:cubicBezTo>
                <a:cubicBezTo>
                  <a:pt x="6980617" y="951218"/>
                  <a:pt x="6980617" y="951218"/>
                  <a:pt x="6980617" y="947450"/>
                </a:cubicBezTo>
                <a:cubicBezTo>
                  <a:pt x="7014808" y="917306"/>
                  <a:pt x="7060395" y="939914"/>
                  <a:pt x="7094586" y="928610"/>
                </a:cubicBezTo>
                <a:cubicBezTo>
                  <a:pt x="7100285" y="928610"/>
                  <a:pt x="7105983" y="928610"/>
                  <a:pt x="7111681" y="928610"/>
                </a:cubicBezTo>
                <a:cubicBezTo>
                  <a:pt x="7145872" y="928610"/>
                  <a:pt x="7174365" y="932378"/>
                  <a:pt x="7202857" y="928610"/>
                </a:cubicBezTo>
                <a:cubicBezTo>
                  <a:pt x="7208555" y="928610"/>
                  <a:pt x="7208555" y="928610"/>
                  <a:pt x="7208555" y="924842"/>
                </a:cubicBezTo>
                <a:cubicBezTo>
                  <a:pt x="7219952" y="924842"/>
                  <a:pt x="7237048" y="924842"/>
                  <a:pt x="7248445" y="924842"/>
                </a:cubicBezTo>
                <a:cubicBezTo>
                  <a:pt x="7259841" y="924842"/>
                  <a:pt x="7265540" y="924842"/>
                  <a:pt x="7271238" y="924842"/>
                </a:cubicBezTo>
                <a:cubicBezTo>
                  <a:pt x="7282635" y="924842"/>
                  <a:pt x="7294032" y="924842"/>
                  <a:pt x="7305429" y="924842"/>
                </a:cubicBezTo>
                <a:cubicBezTo>
                  <a:pt x="7316826" y="917306"/>
                  <a:pt x="7322525" y="913538"/>
                  <a:pt x="7333921" y="917306"/>
                </a:cubicBezTo>
                <a:cubicBezTo>
                  <a:pt x="7339620" y="913538"/>
                  <a:pt x="7339620" y="909770"/>
                  <a:pt x="7345318" y="909770"/>
                </a:cubicBezTo>
                <a:cubicBezTo>
                  <a:pt x="7362414" y="906002"/>
                  <a:pt x="7379509" y="906002"/>
                  <a:pt x="7396605" y="906002"/>
                </a:cubicBezTo>
                <a:cubicBezTo>
                  <a:pt x="7413700" y="906002"/>
                  <a:pt x="7425097" y="906002"/>
                  <a:pt x="7442192" y="902234"/>
                </a:cubicBezTo>
                <a:cubicBezTo>
                  <a:pt x="7459288" y="898466"/>
                  <a:pt x="7470685" y="894698"/>
                  <a:pt x="7482082" y="906002"/>
                </a:cubicBezTo>
                <a:cubicBezTo>
                  <a:pt x="7482082" y="906002"/>
                  <a:pt x="7482082" y="906002"/>
                  <a:pt x="7487780" y="906002"/>
                </a:cubicBezTo>
                <a:cubicBezTo>
                  <a:pt x="7482082" y="906002"/>
                  <a:pt x="7482082" y="902234"/>
                  <a:pt x="7482082" y="902234"/>
                </a:cubicBezTo>
                <a:cubicBezTo>
                  <a:pt x="7504875" y="883394"/>
                  <a:pt x="7533368" y="894698"/>
                  <a:pt x="7556162" y="890930"/>
                </a:cubicBezTo>
                <a:cubicBezTo>
                  <a:pt x="7567558" y="890930"/>
                  <a:pt x="7578955" y="890930"/>
                  <a:pt x="7584654" y="894698"/>
                </a:cubicBezTo>
                <a:cubicBezTo>
                  <a:pt x="7590352" y="894698"/>
                  <a:pt x="7590352" y="894698"/>
                  <a:pt x="7596051" y="894698"/>
                </a:cubicBezTo>
                <a:cubicBezTo>
                  <a:pt x="7601749" y="894698"/>
                  <a:pt x="7613146" y="894698"/>
                  <a:pt x="7618845" y="898466"/>
                </a:cubicBezTo>
                <a:cubicBezTo>
                  <a:pt x="7641638" y="894698"/>
                  <a:pt x="7664432" y="890930"/>
                  <a:pt x="7681528" y="890930"/>
                </a:cubicBezTo>
                <a:cubicBezTo>
                  <a:pt x="7704322" y="902234"/>
                  <a:pt x="7732814" y="883394"/>
                  <a:pt x="7749909" y="906002"/>
                </a:cubicBezTo>
                <a:cubicBezTo>
                  <a:pt x="7732814" y="906002"/>
                  <a:pt x="7710020" y="906002"/>
                  <a:pt x="7687226" y="909770"/>
                </a:cubicBezTo>
                <a:cubicBezTo>
                  <a:pt x="7687226" y="909770"/>
                  <a:pt x="7687226" y="913538"/>
                  <a:pt x="7687226" y="913538"/>
                </a:cubicBezTo>
                <a:cubicBezTo>
                  <a:pt x="7635940" y="913538"/>
                  <a:pt x="7578955" y="913538"/>
                  <a:pt x="7527669" y="913538"/>
                </a:cubicBezTo>
                <a:cubicBezTo>
                  <a:pt x="7527669" y="913538"/>
                  <a:pt x="7527669" y="913538"/>
                  <a:pt x="7527669" y="917306"/>
                </a:cubicBezTo>
                <a:cubicBezTo>
                  <a:pt x="7527669" y="917306"/>
                  <a:pt x="7527669" y="917306"/>
                  <a:pt x="7521971" y="917306"/>
                </a:cubicBezTo>
                <a:cubicBezTo>
                  <a:pt x="7516272" y="917306"/>
                  <a:pt x="7510574" y="921074"/>
                  <a:pt x="7504875" y="924842"/>
                </a:cubicBezTo>
                <a:cubicBezTo>
                  <a:pt x="7493478" y="924842"/>
                  <a:pt x="7476383" y="924842"/>
                  <a:pt x="7464986" y="924842"/>
                </a:cubicBezTo>
                <a:cubicBezTo>
                  <a:pt x="7419398" y="928610"/>
                  <a:pt x="7373811" y="939914"/>
                  <a:pt x="7333921" y="936146"/>
                </a:cubicBezTo>
                <a:cubicBezTo>
                  <a:pt x="7311128" y="947450"/>
                  <a:pt x="7288334" y="943682"/>
                  <a:pt x="7259841" y="943682"/>
                </a:cubicBezTo>
                <a:cubicBezTo>
                  <a:pt x="7219952" y="954986"/>
                  <a:pt x="7168666" y="951218"/>
                  <a:pt x="7128777" y="962522"/>
                </a:cubicBezTo>
                <a:cubicBezTo>
                  <a:pt x="7105983" y="973826"/>
                  <a:pt x="7083189" y="966290"/>
                  <a:pt x="7060395" y="966290"/>
                </a:cubicBezTo>
                <a:cubicBezTo>
                  <a:pt x="7037601" y="958754"/>
                  <a:pt x="7014808" y="973826"/>
                  <a:pt x="6992014" y="966290"/>
                </a:cubicBezTo>
                <a:cubicBezTo>
                  <a:pt x="6969220" y="977594"/>
                  <a:pt x="6940728" y="973826"/>
                  <a:pt x="6917934" y="973826"/>
                </a:cubicBezTo>
                <a:cubicBezTo>
                  <a:pt x="6917934" y="977594"/>
                  <a:pt x="6917934" y="981362"/>
                  <a:pt x="6917934" y="981362"/>
                </a:cubicBezTo>
                <a:cubicBezTo>
                  <a:pt x="6912235" y="981362"/>
                  <a:pt x="6906537" y="985130"/>
                  <a:pt x="6906537" y="985130"/>
                </a:cubicBezTo>
                <a:cubicBezTo>
                  <a:pt x="6889441" y="985130"/>
                  <a:pt x="6872346" y="985130"/>
                  <a:pt x="6860949" y="985130"/>
                </a:cubicBezTo>
                <a:cubicBezTo>
                  <a:pt x="6860949" y="985130"/>
                  <a:pt x="6860949" y="981362"/>
                  <a:pt x="6860949" y="981362"/>
                </a:cubicBezTo>
                <a:cubicBezTo>
                  <a:pt x="6838155" y="973826"/>
                  <a:pt x="6798266" y="1000203"/>
                  <a:pt x="6769774" y="1003971"/>
                </a:cubicBezTo>
                <a:cubicBezTo>
                  <a:pt x="6769774" y="1003971"/>
                  <a:pt x="6769774" y="1003971"/>
                  <a:pt x="6764075" y="1003971"/>
                </a:cubicBezTo>
                <a:cubicBezTo>
                  <a:pt x="6764075" y="1007739"/>
                  <a:pt x="6764075" y="1007739"/>
                  <a:pt x="6764075" y="1007739"/>
                </a:cubicBezTo>
                <a:cubicBezTo>
                  <a:pt x="6758377" y="1015275"/>
                  <a:pt x="6752678" y="1015275"/>
                  <a:pt x="6752678" y="1030347"/>
                </a:cubicBezTo>
                <a:cubicBezTo>
                  <a:pt x="6798266" y="1045419"/>
                  <a:pt x="6798266" y="1045419"/>
                  <a:pt x="6781171" y="1083099"/>
                </a:cubicBezTo>
                <a:cubicBezTo>
                  <a:pt x="6752678" y="1139620"/>
                  <a:pt x="6758377" y="1196140"/>
                  <a:pt x="6746980" y="1256429"/>
                </a:cubicBezTo>
                <a:cubicBezTo>
                  <a:pt x="6746980" y="1256429"/>
                  <a:pt x="6741281" y="1256429"/>
                  <a:pt x="6735583" y="1260197"/>
                </a:cubicBezTo>
                <a:cubicBezTo>
                  <a:pt x="6729884" y="1260197"/>
                  <a:pt x="6724186" y="1260197"/>
                  <a:pt x="6718488" y="1260197"/>
                </a:cubicBezTo>
                <a:cubicBezTo>
                  <a:pt x="6712789" y="1260197"/>
                  <a:pt x="6707091" y="1260197"/>
                  <a:pt x="6707091" y="1263965"/>
                </a:cubicBezTo>
                <a:cubicBezTo>
                  <a:pt x="6689995" y="1279037"/>
                  <a:pt x="6650106" y="1286573"/>
                  <a:pt x="6655804" y="1305413"/>
                </a:cubicBezTo>
                <a:cubicBezTo>
                  <a:pt x="6655804" y="1335557"/>
                  <a:pt x="6655804" y="1365702"/>
                  <a:pt x="6684297" y="1388310"/>
                </a:cubicBezTo>
                <a:cubicBezTo>
                  <a:pt x="6689995" y="1392078"/>
                  <a:pt x="6689995" y="1395846"/>
                  <a:pt x="6695694" y="1399614"/>
                </a:cubicBezTo>
                <a:cubicBezTo>
                  <a:pt x="6695694" y="1403382"/>
                  <a:pt x="6695694" y="1403382"/>
                  <a:pt x="6695694" y="1403382"/>
                </a:cubicBezTo>
                <a:cubicBezTo>
                  <a:pt x="6707091" y="1392078"/>
                  <a:pt x="6724186" y="1395846"/>
                  <a:pt x="6735583" y="1399614"/>
                </a:cubicBezTo>
                <a:cubicBezTo>
                  <a:pt x="6798266" y="1399614"/>
                  <a:pt x="6855251" y="1399614"/>
                  <a:pt x="6912235" y="1403382"/>
                </a:cubicBezTo>
                <a:cubicBezTo>
                  <a:pt x="6923632" y="1403382"/>
                  <a:pt x="6935029" y="1403382"/>
                  <a:pt x="6940728" y="1399614"/>
                </a:cubicBezTo>
                <a:cubicBezTo>
                  <a:pt x="7037601" y="1369470"/>
                  <a:pt x="7134475" y="1384542"/>
                  <a:pt x="7231349" y="1384542"/>
                </a:cubicBezTo>
                <a:cubicBezTo>
                  <a:pt x="7248445" y="1384542"/>
                  <a:pt x="7271238" y="1380774"/>
                  <a:pt x="7294032" y="1380774"/>
                </a:cubicBezTo>
                <a:cubicBezTo>
                  <a:pt x="7305429" y="1384542"/>
                  <a:pt x="7316826" y="1388310"/>
                  <a:pt x="7328223" y="1392078"/>
                </a:cubicBezTo>
                <a:cubicBezTo>
                  <a:pt x="7345318" y="1392078"/>
                  <a:pt x="7362414" y="1392078"/>
                  <a:pt x="7379509" y="1392078"/>
                </a:cubicBezTo>
                <a:cubicBezTo>
                  <a:pt x="7390906" y="1395846"/>
                  <a:pt x="7396605" y="1399614"/>
                  <a:pt x="7408001" y="1403382"/>
                </a:cubicBezTo>
                <a:cubicBezTo>
                  <a:pt x="7436494" y="1399614"/>
                  <a:pt x="7459288" y="1407150"/>
                  <a:pt x="7487780" y="1410918"/>
                </a:cubicBezTo>
                <a:cubicBezTo>
                  <a:pt x="7504875" y="1410918"/>
                  <a:pt x="7521971" y="1410918"/>
                  <a:pt x="7539066" y="1418454"/>
                </a:cubicBezTo>
                <a:cubicBezTo>
                  <a:pt x="7550463" y="1418454"/>
                  <a:pt x="7556162" y="1418454"/>
                  <a:pt x="7561860" y="1418454"/>
                </a:cubicBezTo>
                <a:cubicBezTo>
                  <a:pt x="7584654" y="1410918"/>
                  <a:pt x="7607448" y="1410918"/>
                  <a:pt x="7630242" y="1410918"/>
                </a:cubicBezTo>
                <a:cubicBezTo>
                  <a:pt x="7658734" y="1392078"/>
                  <a:pt x="7698623" y="1403382"/>
                  <a:pt x="7727115" y="1403382"/>
                </a:cubicBezTo>
                <a:cubicBezTo>
                  <a:pt x="7772703" y="1395846"/>
                  <a:pt x="7806894" y="1422222"/>
                  <a:pt x="7846783" y="1429758"/>
                </a:cubicBezTo>
                <a:cubicBezTo>
                  <a:pt x="7841085" y="1429758"/>
                  <a:pt x="7841085" y="1429758"/>
                  <a:pt x="7841085" y="1433526"/>
                </a:cubicBezTo>
                <a:cubicBezTo>
                  <a:pt x="7841085" y="1437294"/>
                  <a:pt x="7841085" y="1444830"/>
                  <a:pt x="7841085" y="1448598"/>
                </a:cubicBezTo>
                <a:cubicBezTo>
                  <a:pt x="7835386" y="1448598"/>
                  <a:pt x="7829688" y="1448598"/>
                  <a:pt x="7823989" y="1452366"/>
                </a:cubicBezTo>
                <a:cubicBezTo>
                  <a:pt x="7823989" y="1452366"/>
                  <a:pt x="7823989" y="1452366"/>
                  <a:pt x="7818291" y="1448598"/>
                </a:cubicBezTo>
                <a:cubicBezTo>
                  <a:pt x="7778402" y="1448598"/>
                  <a:pt x="7738512" y="1448598"/>
                  <a:pt x="7698623" y="1448598"/>
                </a:cubicBezTo>
                <a:cubicBezTo>
                  <a:pt x="7692925" y="1452366"/>
                  <a:pt x="7687226" y="1452366"/>
                  <a:pt x="7681528" y="1452366"/>
                </a:cubicBezTo>
                <a:cubicBezTo>
                  <a:pt x="7681528" y="1452366"/>
                  <a:pt x="7675829" y="1452366"/>
                  <a:pt x="7675829" y="1452366"/>
                </a:cubicBezTo>
                <a:cubicBezTo>
                  <a:pt x="7675829" y="1452366"/>
                  <a:pt x="7670131" y="1452366"/>
                  <a:pt x="7670131" y="1452366"/>
                </a:cubicBezTo>
                <a:cubicBezTo>
                  <a:pt x="7670131" y="1452366"/>
                  <a:pt x="7664432" y="1452366"/>
                  <a:pt x="7664432" y="1452366"/>
                </a:cubicBezTo>
                <a:cubicBezTo>
                  <a:pt x="7664432" y="1456134"/>
                  <a:pt x="7664432" y="1456134"/>
                  <a:pt x="7658734" y="1456134"/>
                </a:cubicBezTo>
                <a:cubicBezTo>
                  <a:pt x="7653035" y="1456134"/>
                  <a:pt x="7641638" y="1456134"/>
                  <a:pt x="7630242" y="1459902"/>
                </a:cubicBezTo>
                <a:cubicBezTo>
                  <a:pt x="7607448" y="1467438"/>
                  <a:pt x="7578955" y="1459902"/>
                  <a:pt x="7556162" y="1463670"/>
                </a:cubicBezTo>
                <a:cubicBezTo>
                  <a:pt x="7556162" y="1459902"/>
                  <a:pt x="7550463" y="1459902"/>
                  <a:pt x="7550463" y="1459902"/>
                </a:cubicBezTo>
                <a:cubicBezTo>
                  <a:pt x="7544765" y="1459902"/>
                  <a:pt x="7533368" y="1463670"/>
                  <a:pt x="7527669" y="1467438"/>
                </a:cubicBezTo>
                <a:cubicBezTo>
                  <a:pt x="7510574" y="1467438"/>
                  <a:pt x="7493478" y="1467438"/>
                  <a:pt x="7476383" y="1471206"/>
                </a:cubicBezTo>
                <a:cubicBezTo>
                  <a:pt x="7442192" y="1474974"/>
                  <a:pt x="7402303" y="1474974"/>
                  <a:pt x="7368112" y="1486279"/>
                </a:cubicBezTo>
                <a:cubicBezTo>
                  <a:pt x="7373811" y="1486279"/>
                  <a:pt x="7379509" y="1486279"/>
                  <a:pt x="7379509" y="1486279"/>
                </a:cubicBezTo>
                <a:cubicBezTo>
                  <a:pt x="7396605" y="1486279"/>
                  <a:pt x="7408001" y="1486279"/>
                  <a:pt x="7419398" y="1486279"/>
                </a:cubicBezTo>
                <a:cubicBezTo>
                  <a:pt x="7430795" y="1486279"/>
                  <a:pt x="7447891" y="1486279"/>
                  <a:pt x="7453589" y="1493815"/>
                </a:cubicBezTo>
                <a:cubicBezTo>
                  <a:pt x="7504875" y="1497583"/>
                  <a:pt x="7550463" y="1497583"/>
                  <a:pt x="7596051" y="1497583"/>
                </a:cubicBezTo>
                <a:cubicBezTo>
                  <a:pt x="7618845" y="1493815"/>
                  <a:pt x="7641638" y="1497583"/>
                  <a:pt x="7664432" y="1490047"/>
                </a:cubicBezTo>
                <a:cubicBezTo>
                  <a:pt x="7670131" y="1490047"/>
                  <a:pt x="7670131" y="1490047"/>
                  <a:pt x="7675829" y="1490047"/>
                </a:cubicBezTo>
                <a:cubicBezTo>
                  <a:pt x="7681528" y="1490047"/>
                  <a:pt x="7687226" y="1490047"/>
                  <a:pt x="7698623" y="1490047"/>
                </a:cubicBezTo>
                <a:cubicBezTo>
                  <a:pt x="7721417" y="1505119"/>
                  <a:pt x="7755608" y="1516423"/>
                  <a:pt x="7784100" y="1523959"/>
                </a:cubicBezTo>
                <a:cubicBezTo>
                  <a:pt x="7789798" y="1523959"/>
                  <a:pt x="7795497" y="1523959"/>
                  <a:pt x="7795497" y="1523959"/>
                </a:cubicBezTo>
                <a:cubicBezTo>
                  <a:pt x="7801195" y="1523959"/>
                  <a:pt x="7806894" y="1523959"/>
                  <a:pt x="7806894" y="1523959"/>
                </a:cubicBezTo>
                <a:cubicBezTo>
                  <a:pt x="7818291" y="1569175"/>
                  <a:pt x="7841085" y="1610624"/>
                  <a:pt x="7823989" y="1655840"/>
                </a:cubicBezTo>
                <a:cubicBezTo>
                  <a:pt x="7818291" y="1670912"/>
                  <a:pt x="7829688" y="1685984"/>
                  <a:pt x="7841085" y="1697288"/>
                </a:cubicBezTo>
                <a:cubicBezTo>
                  <a:pt x="7852482" y="1708593"/>
                  <a:pt x="7858180" y="1723665"/>
                  <a:pt x="7846783" y="1734969"/>
                </a:cubicBezTo>
                <a:cubicBezTo>
                  <a:pt x="7823989" y="1753809"/>
                  <a:pt x="7829688" y="1776417"/>
                  <a:pt x="7835386" y="1799025"/>
                </a:cubicBezTo>
                <a:cubicBezTo>
                  <a:pt x="7841085" y="1817865"/>
                  <a:pt x="7846783" y="1840474"/>
                  <a:pt x="7829688" y="1859314"/>
                </a:cubicBezTo>
                <a:cubicBezTo>
                  <a:pt x="7823989" y="1874386"/>
                  <a:pt x="7806894" y="1889458"/>
                  <a:pt x="7835386" y="1904530"/>
                </a:cubicBezTo>
                <a:cubicBezTo>
                  <a:pt x="7841085" y="1912066"/>
                  <a:pt x="7841085" y="1919602"/>
                  <a:pt x="7835386" y="1927138"/>
                </a:cubicBezTo>
                <a:cubicBezTo>
                  <a:pt x="7812592" y="1957283"/>
                  <a:pt x="7812592" y="1987427"/>
                  <a:pt x="7823989" y="2021339"/>
                </a:cubicBezTo>
                <a:cubicBezTo>
                  <a:pt x="7829688" y="2059019"/>
                  <a:pt x="7818291" y="2089164"/>
                  <a:pt x="7778402" y="2108004"/>
                </a:cubicBezTo>
                <a:cubicBezTo>
                  <a:pt x="7749909" y="2123076"/>
                  <a:pt x="7715718" y="2115540"/>
                  <a:pt x="7687226" y="2123076"/>
                </a:cubicBezTo>
                <a:cubicBezTo>
                  <a:pt x="7658734" y="2130612"/>
                  <a:pt x="7630242" y="2138148"/>
                  <a:pt x="7607448" y="2138148"/>
                </a:cubicBezTo>
                <a:cubicBezTo>
                  <a:pt x="7601749" y="2138148"/>
                  <a:pt x="7601749" y="2134380"/>
                  <a:pt x="7596051" y="2134380"/>
                </a:cubicBezTo>
                <a:cubicBezTo>
                  <a:pt x="7567558" y="2141916"/>
                  <a:pt x="7539066" y="2153220"/>
                  <a:pt x="7510574" y="2153220"/>
                </a:cubicBezTo>
                <a:cubicBezTo>
                  <a:pt x="7504875" y="2156988"/>
                  <a:pt x="7504875" y="2160756"/>
                  <a:pt x="7504875" y="2160756"/>
                </a:cubicBezTo>
                <a:cubicBezTo>
                  <a:pt x="7436494" y="2172060"/>
                  <a:pt x="7379509" y="2202205"/>
                  <a:pt x="7311128" y="2209741"/>
                </a:cubicBezTo>
                <a:cubicBezTo>
                  <a:pt x="7299731" y="2209741"/>
                  <a:pt x="7288334" y="2213509"/>
                  <a:pt x="7276937" y="2221045"/>
                </a:cubicBezTo>
                <a:cubicBezTo>
                  <a:pt x="7259841" y="2239885"/>
                  <a:pt x="7231349" y="2239885"/>
                  <a:pt x="7202857" y="2239885"/>
                </a:cubicBezTo>
                <a:cubicBezTo>
                  <a:pt x="7162968" y="2239885"/>
                  <a:pt x="7128777" y="2243653"/>
                  <a:pt x="7094586" y="2258725"/>
                </a:cubicBezTo>
                <a:cubicBezTo>
                  <a:pt x="7054697" y="2281333"/>
                  <a:pt x="7009109" y="2281333"/>
                  <a:pt x="6963521" y="2281333"/>
                </a:cubicBezTo>
                <a:cubicBezTo>
                  <a:pt x="6929331" y="2285101"/>
                  <a:pt x="6900838" y="2292637"/>
                  <a:pt x="6866648" y="2300173"/>
                </a:cubicBezTo>
                <a:cubicBezTo>
                  <a:pt x="6826758" y="2300173"/>
                  <a:pt x="6786869" y="2303941"/>
                  <a:pt x="6746980" y="2311478"/>
                </a:cubicBezTo>
                <a:cubicBezTo>
                  <a:pt x="6644408" y="2311478"/>
                  <a:pt x="6547534" y="2334086"/>
                  <a:pt x="6444961" y="2345390"/>
                </a:cubicBezTo>
                <a:cubicBezTo>
                  <a:pt x="6342389" y="2360462"/>
                  <a:pt x="6239817" y="2367998"/>
                  <a:pt x="6137244" y="2383070"/>
                </a:cubicBezTo>
                <a:cubicBezTo>
                  <a:pt x="6125847" y="2383070"/>
                  <a:pt x="6108752" y="2386838"/>
                  <a:pt x="6103054" y="2379302"/>
                </a:cubicBezTo>
                <a:cubicBezTo>
                  <a:pt x="6068863" y="2349158"/>
                  <a:pt x="6023275" y="2349158"/>
                  <a:pt x="5983386" y="2341622"/>
                </a:cubicBezTo>
                <a:cubicBezTo>
                  <a:pt x="5983386" y="2337854"/>
                  <a:pt x="5977687" y="2337854"/>
                  <a:pt x="5977687" y="2334086"/>
                </a:cubicBezTo>
                <a:cubicBezTo>
                  <a:pt x="5949195" y="2341622"/>
                  <a:pt x="5915004" y="2345390"/>
                  <a:pt x="5880814" y="2345390"/>
                </a:cubicBezTo>
                <a:cubicBezTo>
                  <a:pt x="5852321" y="2352926"/>
                  <a:pt x="5823829" y="2364230"/>
                  <a:pt x="5789638" y="2352926"/>
                </a:cubicBezTo>
                <a:cubicBezTo>
                  <a:pt x="5789638" y="2356694"/>
                  <a:pt x="5783940" y="2356694"/>
                  <a:pt x="5783940" y="2356694"/>
                </a:cubicBezTo>
                <a:cubicBezTo>
                  <a:pt x="5761146" y="2364230"/>
                  <a:pt x="5732654" y="2364230"/>
                  <a:pt x="5709860" y="2364230"/>
                </a:cubicBezTo>
                <a:cubicBezTo>
                  <a:pt x="5658574" y="2371766"/>
                  <a:pt x="5607287" y="2367998"/>
                  <a:pt x="5556001" y="2383070"/>
                </a:cubicBezTo>
                <a:cubicBezTo>
                  <a:pt x="5533207" y="2394374"/>
                  <a:pt x="5499017" y="2379302"/>
                  <a:pt x="5476223" y="2390606"/>
                </a:cubicBezTo>
                <a:cubicBezTo>
                  <a:pt x="5453429" y="2405678"/>
                  <a:pt x="5424937" y="2390606"/>
                  <a:pt x="5396444" y="2401910"/>
                </a:cubicBezTo>
                <a:cubicBezTo>
                  <a:pt x="5396444" y="2401910"/>
                  <a:pt x="5396444" y="2401910"/>
                  <a:pt x="5390746" y="2398142"/>
                </a:cubicBezTo>
                <a:cubicBezTo>
                  <a:pt x="5390746" y="2398142"/>
                  <a:pt x="5390746" y="2398142"/>
                  <a:pt x="5390746" y="2401910"/>
                </a:cubicBezTo>
                <a:cubicBezTo>
                  <a:pt x="5333761" y="2394374"/>
                  <a:pt x="5276777" y="2416982"/>
                  <a:pt x="5225490" y="2413214"/>
                </a:cubicBezTo>
                <a:cubicBezTo>
                  <a:pt x="5225490" y="2413214"/>
                  <a:pt x="5219792" y="2413214"/>
                  <a:pt x="5219792" y="2413214"/>
                </a:cubicBezTo>
                <a:cubicBezTo>
                  <a:pt x="5219792" y="2413214"/>
                  <a:pt x="5219792" y="2416982"/>
                  <a:pt x="5219792" y="2420750"/>
                </a:cubicBezTo>
                <a:cubicBezTo>
                  <a:pt x="5191300" y="2439591"/>
                  <a:pt x="5157109" y="2439591"/>
                  <a:pt x="5117220" y="2435823"/>
                </a:cubicBezTo>
                <a:cubicBezTo>
                  <a:pt x="5100124" y="2432055"/>
                  <a:pt x="5077330" y="2432055"/>
                  <a:pt x="5060235" y="2439591"/>
                </a:cubicBezTo>
                <a:cubicBezTo>
                  <a:pt x="5003250" y="2432055"/>
                  <a:pt x="4946266" y="2443359"/>
                  <a:pt x="4889281" y="2450895"/>
                </a:cubicBezTo>
                <a:cubicBezTo>
                  <a:pt x="4809503" y="2454663"/>
                  <a:pt x="4729724" y="2462199"/>
                  <a:pt x="4649946" y="2477271"/>
                </a:cubicBezTo>
                <a:cubicBezTo>
                  <a:pt x="4621453" y="2473503"/>
                  <a:pt x="4592961" y="2484807"/>
                  <a:pt x="4564469" y="2477271"/>
                </a:cubicBezTo>
                <a:cubicBezTo>
                  <a:pt x="4558770" y="2481039"/>
                  <a:pt x="4553072" y="2484807"/>
                  <a:pt x="4553072" y="2484807"/>
                </a:cubicBezTo>
                <a:cubicBezTo>
                  <a:pt x="4496087" y="2484807"/>
                  <a:pt x="4439103" y="2503647"/>
                  <a:pt x="4382118" y="2496111"/>
                </a:cubicBezTo>
                <a:cubicBezTo>
                  <a:pt x="4382118" y="2499879"/>
                  <a:pt x="4376419" y="2503647"/>
                  <a:pt x="4370721" y="2503647"/>
                </a:cubicBezTo>
                <a:cubicBezTo>
                  <a:pt x="4370721" y="2507415"/>
                  <a:pt x="4370721" y="2507415"/>
                  <a:pt x="4365023" y="2511183"/>
                </a:cubicBezTo>
                <a:cubicBezTo>
                  <a:pt x="4359324" y="2514951"/>
                  <a:pt x="4347927" y="2514951"/>
                  <a:pt x="4342229" y="2514951"/>
                </a:cubicBezTo>
                <a:cubicBezTo>
                  <a:pt x="4347927" y="2518719"/>
                  <a:pt x="4353626" y="2518719"/>
                  <a:pt x="4359324" y="2526255"/>
                </a:cubicBezTo>
                <a:cubicBezTo>
                  <a:pt x="4353626" y="2556400"/>
                  <a:pt x="4325133" y="2552632"/>
                  <a:pt x="4302339" y="2552632"/>
                </a:cubicBezTo>
                <a:cubicBezTo>
                  <a:pt x="4268149" y="2556400"/>
                  <a:pt x="4233958" y="2545095"/>
                  <a:pt x="4205466" y="2563936"/>
                </a:cubicBezTo>
                <a:cubicBezTo>
                  <a:pt x="4188370" y="2567704"/>
                  <a:pt x="4176973" y="2575240"/>
                  <a:pt x="4159878" y="2571472"/>
                </a:cubicBezTo>
                <a:cubicBezTo>
                  <a:pt x="4148481" y="2571472"/>
                  <a:pt x="4137084" y="2571472"/>
                  <a:pt x="4131385" y="2571472"/>
                </a:cubicBezTo>
                <a:cubicBezTo>
                  <a:pt x="4125687" y="2563936"/>
                  <a:pt x="4125687" y="2556400"/>
                  <a:pt x="4137084" y="2552632"/>
                </a:cubicBezTo>
                <a:cubicBezTo>
                  <a:pt x="4137084" y="2548864"/>
                  <a:pt x="4137084" y="2548864"/>
                  <a:pt x="4137084" y="2545095"/>
                </a:cubicBezTo>
                <a:cubicBezTo>
                  <a:pt x="4142782" y="2545095"/>
                  <a:pt x="4148481" y="2545095"/>
                  <a:pt x="4148481" y="2545095"/>
                </a:cubicBezTo>
                <a:cubicBezTo>
                  <a:pt x="4154179" y="2537559"/>
                  <a:pt x="4154179" y="2537559"/>
                  <a:pt x="4159878" y="2541327"/>
                </a:cubicBezTo>
                <a:cubicBezTo>
                  <a:pt x="4165576" y="2545095"/>
                  <a:pt x="4171275" y="2545095"/>
                  <a:pt x="4171275" y="2545095"/>
                </a:cubicBezTo>
                <a:cubicBezTo>
                  <a:pt x="4176973" y="2541327"/>
                  <a:pt x="4176973" y="2541327"/>
                  <a:pt x="4182672" y="2545095"/>
                </a:cubicBezTo>
                <a:cubicBezTo>
                  <a:pt x="4182672" y="2541327"/>
                  <a:pt x="4188370" y="2541327"/>
                  <a:pt x="4188370" y="2541327"/>
                </a:cubicBezTo>
                <a:cubicBezTo>
                  <a:pt x="4228259" y="2548864"/>
                  <a:pt x="4262450" y="2526255"/>
                  <a:pt x="4296641" y="2518719"/>
                </a:cubicBezTo>
                <a:cubicBezTo>
                  <a:pt x="4279546" y="2518719"/>
                  <a:pt x="4256752" y="2518719"/>
                  <a:pt x="4233958" y="2522487"/>
                </a:cubicBezTo>
                <a:cubicBezTo>
                  <a:pt x="4228259" y="2526255"/>
                  <a:pt x="4222561" y="2526255"/>
                  <a:pt x="4216862" y="2526255"/>
                </a:cubicBezTo>
                <a:cubicBezTo>
                  <a:pt x="4194069" y="2530023"/>
                  <a:pt x="4171275" y="2530023"/>
                  <a:pt x="4148481" y="2530023"/>
                </a:cubicBezTo>
                <a:cubicBezTo>
                  <a:pt x="4148481" y="2530023"/>
                  <a:pt x="4148481" y="2530023"/>
                  <a:pt x="4142782" y="2530023"/>
                </a:cubicBezTo>
                <a:cubicBezTo>
                  <a:pt x="4080099" y="2552632"/>
                  <a:pt x="4006019" y="2537559"/>
                  <a:pt x="3937638" y="2552632"/>
                </a:cubicBezTo>
                <a:cubicBezTo>
                  <a:pt x="3931939" y="2552632"/>
                  <a:pt x="3931939" y="2552632"/>
                  <a:pt x="3926241" y="2552632"/>
                </a:cubicBezTo>
                <a:cubicBezTo>
                  <a:pt x="3937638" y="2552632"/>
                  <a:pt x="3943336" y="2556400"/>
                  <a:pt x="3949035" y="2560168"/>
                </a:cubicBezTo>
                <a:cubicBezTo>
                  <a:pt x="3949035" y="2560168"/>
                  <a:pt x="3949035" y="2560168"/>
                  <a:pt x="3949035" y="2563936"/>
                </a:cubicBezTo>
                <a:cubicBezTo>
                  <a:pt x="3954733" y="2556400"/>
                  <a:pt x="3960432" y="2552632"/>
                  <a:pt x="3971828" y="2552632"/>
                </a:cubicBezTo>
                <a:cubicBezTo>
                  <a:pt x="3977527" y="2552632"/>
                  <a:pt x="3977527" y="2552632"/>
                  <a:pt x="3983225" y="2552632"/>
                </a:cubicBezTo>
                <a:cubicBezTo>
                  <a:pt x="3988924" y="2548864"/>
                  <a:pt x="3988924" y="2548864"/>
                  <a:pt x="3994622" y="2552632"/>
                </a:cubicBezTo>
                <a:cubicBezTo>
                  <a:pt x="3994622" y="2552632"/>
                  <a:pt x="3994622" y="2552632"/>
                  <a:pt x="3994622" y="2556400"/>
                </a:cubicBezTo>
                <a:cubicBezTo>
                  <a:pt x="3994622" y="2556400"/>
                  <a:pt x="3994622" y="2560168"/>
                  <a:pt x="3994622" y="2563936"/>
                </a:cubicBezTo>
                <a:cubicBezTo>
                  <a:pt x="3994622" y="2563936"/>
                  <a:pt x="4000321" y="2563936"/>
                  <a:pt x="4000321" y="2563936"/>
                </a:cubicBezTo>
                <a:cubicBezTo>
                  <a:pt x="4023115" y="2563936"/>
                  <a:pt x="4040210" y="2560168"/>
                  <a:pt x="4063004" y="2563936"/>
                </a:cubicBezTo>
                <a:cubicBezTo>
                  <a:pt x="4057305" y="2579008"/>
                  <a:pt x="4034512" y="2567704"/>
                  <a:pt x="4028813" y="2582776"/>
                </a:cubicBezTo>
                <a:cubicBezTo>
                  <a:pt x="4000321" y="2582776"/>
                  <a:pt x="3977527" y="2582776"/>
                  <a:pt x="3949035" y="2582776"/>
                </a:cubicBezTo>
                <a:cubicBezTo>
                  <a:pt x="3920542" y="2594080"/>
                  <a:pt x="3886352" y="2601616"/>
                  <a:pt x="3857859" y="2582776"/>
                </a:cubicBezTo>
                <a:cubicBezTo>
                  <a:pt x="3852161" y="2582776"/>
                  <a:pt x="3846462" y="2582776"/>
                  <a:pt x="3840764" y="2579008"/>
                </a:cubicBezTo>
                <a:cubicBezTo>
                  <a:pt x="3812272" y="2579008"/>
                  <a:pt x="3789478" y="2612920"/>
                  <a:pt x="3760985" y="2601616"/>
                </a:cubicBezTo>
                <a:cubicBezTo>
                  <a:pt x="3738192" y="2605384"/>
                  <a:pt x="3721096" y="2605384"/>
                  <a:pt x="3704001" y="2609152"/>
                </a:cubicBezTo>
                <a:cubicBezTo>
                  <a:pt x="3704001" y="2605384"/>
                  <a:pt x="3704001" y="2605384"/>
                  <a:pt x="3704001" y="2601616"/>
                </a:cubicBezTo>
                <a:cubicBezTo>
                  <a:pt x="3704001" y="2601616"/>
                  <a:pt x="3704001" y="2601616"/>
                  <a:pt x="3698303" y="2601616"/>
                </a:cubicBezTo>
                <a:cubicBezTo>
                  <a:pt x="3698303" y="2601616"/>
                  <a:pt x="3698303" y="2601616"/>
                  <a:pt x="3692604" y="2601616"/>
                </a:cubicBezTo>
                <a:cubicBezTo>
                  <a:pt x="3658413" y="2601616"/>
                  <a:pt x="3624223" y="2612920"/>
                  <a:pt x="3590032" y="2601616"/>
                </a:cubicBezTo>
                <a:cubicBezTo>
                  <a:pt x="3572936" y="2605384"/>
                  <a:pt x="3550142" y="2605384"/>
                  <a:pt x="3527349" y="2609152"/>
                </a:cubicBezTo>
                <a:cubicBezTo>
                  <a:pt x="3458967" y="2597848"/>
                  <a:pt x="3390585" y="2620456"/>
                  <a:pt x="3327902" y="2601616"/>
                </a:cubicBezTo>
                <a:cubicBezTo>
                  <a:pt x="3322204" y="2597848"/>
                  <a:pt x="3322204" y="2597848"/>
                  <a:pt x="3327902" y="2594080"/>
                </a:cubicBezTo>
                <a:cubicBezTo>
                  <a:pt x="3322204" y="2594080"/>
                  <a:pt x="3322204" y="2594080"/>
                  <a:pt x="3322204" y="2594080"/>
                </a:cubicBezTo>
                <a:cubicBezTo>
                  <a:pt x="3322204" y="2594080"/>
                  <a:pt x="3316506" y="2594080"/>
                  <a:pt x="3316506" y="2594080"/>
                </a:cubicBezTo>
                <a:cubicBezTo>
                  <a:pt x="3305108" y="2601616"/>
                  <a:pt x="3293711" y="2594080"/>
                  <a:pt x="3282315" y="2594080"/>
                </a:cubicBezTo>
                <a:cubicBezTo>
                  <a:pt x="3282315" y="2590312"/>
                  <a:pt x="3282315" y="2586544"/>
                  <a:pt x="3282315" y="2582776"/>
                </a:cubicBezTo>
                <a:cubicBezTo>
                  <a:pt x="3282315" y="2579008"/>
                  <a:pt x="3288013" y="2575240"/>
                  <a:pt x="3293711" y="2571472"/>
                </a:cubicBezTo>
                <a:cubicBezTo>
                  <a:pt x="3310807" y="2571472"/>
                  <a:pt x="3327902" y="2575240"/>
                  <a:pt x="3344998" y="2575240"/>
                </a:cubicBezTo>
                <a:cubicBezTo>
                  <a:pt x="3344998" y="2575240"/>
                  <a:pt x="3350696" y="2575240"/>
                  <a:pt x="3350696" y="2579008"/>
                </a:cubicBezTo>
                <a:cubicBezTo>
                  <a:pt x="3356395" y="2575240"/>
                  <a:pt x="3356395" y="2575240"/>
                  <a:pt x="3362093" y="2571472"/>
                </a:cubicBezTo>
                <a:cubicBezTo>
                  <a:pt x="3436173" y="2567704"/>
                  <a:pt x="3504555" y="2563936"/>
                  <a:pt x="3572936" y="2575240"/>
                </a:cubicBezTo>
                <a:cubicBezTo>
                  <a:pt x="3578635" y="2575240"/>
                  <a:pt x="3584333" y="2579008"/>
                  <a:pt x="3584333" y="2579008"/>
                </a:cubicBezTo>
                <a:cubicBezTo>
                  <a:pt x="3607127" y="2563936"/>
                  <a:pt x="3629921" y="2571472"/>
                  <a:pt x="3652715" y="2567704"/>
                </a:cubicBezTo>
                <a:cubicBezTo>
                  <a:pt x="3681207" y="2571472"/>
                  <a:pt x="3704001" y="2567704"/>
                  <a:pt x="3726795" y="2571472"/>
                </a:cubicBezTo>
                <a:cubicBezTo>
                  <a:pt x="3732493" y="2567704"/>
                  <a:pt x="3732493" y="2567704"/>
                  <a:pt x="3732493" y="2567704"/>
                </a:cubicBezTo>
                <a:cubicBezTo>
                  <a:pt x="3652715" y="2563936"/>
                  <a:pt x="3572936" y="2567704"/>
                  <a:pt x="3493158" y="2567704"/>
                </a:cubicBezTo>
                <a:lnTo>
                  <a:pt x="3469652" y="2567704"/>
                </a:lnTo>
                <a:lnTo>
                  <a:pt x="3396284" y="2567704"/>
                </a:lnTo>
                <a:cubicBezTo>
                  <a:pt x="3384887" y="2567704"/>
                  <a:pt x="3367792" y="2567704"/>
                  <a:pt x="3350696" y="2567704"/>
                </a:cubicBezTo>
                <a:cubicBezTo>
                  <a:pt x="3344998" y="2567704"/>
                  <a:pt x="3339299" y="2567704"/>
                  <a:pt x="3333601" y="2567704"/>
                </a:cubicBezTo>
                <a:cubicBezTo>
                  <a:pt x="3322204" y="2563936"/>
                  <a:pt x="3305108" y="2563936"/>
                  <a:pt x="3293711" y="2552632"/>
                </a:cubicBezTo>
                <a:cubicBezTo>
                  <a:pt x="3259521" y="2541327"/>
                  <a:pt x="3225330" y="2545095"/>
                  <a:pt x="3191139" y="2545095"/>
                </a:cubicBezTo>
                <a:cubicBezTo>
                  <a:pt x="3191139" y="2545095"/>
                  <a:pt x="3191139" y="2545095"/>
                  <a:pt x="3185441" y="2545095"/>
                </a:cubicBezTo>
                <a:cubicBezTo>
                  <a:pt x="3185441" y="2545095"/>
                  <a:pt x="3185441" y="2545095"/>
                  <a:pt x="3179742" y="2545095"/>
                </a:cubicBezTo>
                <a:cubicBezTo>
                  <a:pt x="3179742" y="2541327"/>
                  <a:pt x="3174044" y="2537559"/>
                  <a:pt x="3179742" y="2537559"/>
                </a:cubicBezTo>
                <a:cubicBezTo>
                  <a:pt x="3168345" y="2537559"/>
                  <a:pt x="3156949" y="2541327"/>
                  <a:pt x="3145552" y="2533791"/>
                </a:cubicBezTo>
                <a:cubicBezTo>
                  <a:pt x="3065773" y="2530023"/>
                  <a:pt x="2985995" y="2511183"/>
                  <a:pt x="2900518" y="2514951"/>
                </a:cubicBezTo>
                <a:cubicBezTo>
                  <a:pt x="2866327" y="2518719"/>
                  <a:pt x="2832136" y="2518719"/>
                  <a:pt x="2797945" y="2507415"/>
                </a:cubicBezTo>
                <a:cubicBezTo>
                  <a:pt x="2786548" y="2507415"/>
                  <a:pt x="2775151" y="2503647"/>
                  <a:pt x="2763754" y="2499879"/>
                </a:cubicBezTo>
                <a:cubicBezTo>
                  <a:pt x="2746659" y="2499879"/>
                  <a:pt x="2723865" y="2499879"/>
                  <a:pt x="2706770" y="2488575"/>
                </a:cubicBezTo>
                <a:cubicBezTo>
                  <a:pt x="2644087" y="2488575"/>
                  <a:pt x="2581403" y="2477271"/>
                  <a:pt x="2524419" y="2465967"/>
                </a:cubicBezTo>
                <a:cubicBezTo>
                  <a:pt x="2518721" y="2458431"/>
                  <a:pt x="2501625" y="2458431"/>
                  <a:pt x="2501625" y="2447127"/>
                </a:cubicBezTo>
                <a:cubicBezTo>
                  <a:pt x="2501625" y="2435823"/>
                  <a:pt x="2518721" y="2435823"/>
                  <a:pt x="2530117" y="2435823"/>
                </a:cubicBezTo>
                <a:cubicBezTo>
                  <a:pt x="2552911" y="2439591"/>
                  <a:pt x="2581403" y="2439591"/>
                  <a:pt x="2609896" y="2439591"/>
                </a:cubicBezTo>
                <a:cubicBezTo>
                  <a:pt x="2626991" y="2432055"/>
                  <a:pt x="2638388" y="2432055"/>
                  <a:pt x="2655483" y="2439591"/>
                </a:cubicBezTo>
                <a:cubicBezTo>
                  <a:pt x="2689674" y="2454663"/>
                  <a:pt x="2729564" y="2432055"/>
                  <a:pt x="2763754" y="2447127"/>
                </a:cubicBezTo>
                <a:cubicBezTo>
                  <a:pt x="2780850" y="2454663"/>
                  <a:pt x="2797945" y="2458431"/>
                  <a:pt x="2815041" y="2462199"/>
                </a:cubicBezTo>
                <a:cubicBezTo>
                  <a:pt x="2820739" y="2462199"/>
                  <a:pt x="2832136" y="2465967"/>
                  <a:pt x="2843533" y="2465967"/>
                </a:cubicBezTo>
                <a:cubicBezTo>
                  <a:pt x="2843533" y="2465967"/>
                  <a:pt x="2849231" y="2462199"/>
                  <a:pt x="2849231" y="2462199"/>
                </a:cubicBezTo>
                <a:cubicBezTo>
                  <a:pt x="2872025" y="2454663"/>
                  <a:pt x="2889121" y="2458431"/>
                  <a:pt x="2911914" y="2454663"/>
                </a:cubicBezTo>
                <a:cubicBezTo>
                  <a:pt x="2900518" y="2447127"/>
                  <a:pt x="2883422" y="2447127"/>
                  <a:pt x="2877723" y="2439591"/>
                </a:cubicBezTo>
                <a:cubicBezTo>
                  <a:pt x="2854930" y="2439591"/>
                  <a:pt x="2832136" y="2447127"/>
                  <a:pt x="2809342" y="2428287"/>
                </a:cubicBezTo>
                <a:cubicBezTo>
                  <a:pt x="2809342" y="2428287"/>
                  <a:pt x="2809342" y="2428287"/>
                  <a:pt x="2803644" y="2428287"/>
                </a:cubicBezTo>
                <a:cubicBezTo>
                  <a:pt x="2803644" y="2428287"/>
                  <a:pt x="2803644" y="2428287"/>
                  <a:pt x="2797945" y="2428287"/>
                </a:cubicBezTo>
                <a:cubicBezTo>
                  <a:pt x="2792246" y="2435823"/>
                  <a:pt x="2786548" y="2439591"/>
                  <a:pt x="2775151" y="2435823"/>
                </a:cubicBezTo>
                <a:cubicBezTo>
                  <a:pt x="2758056" y="2428287"/>
                  <a:pt x="2740960" y="2428287"/>
                  <a:pt x="2723865" y="2428287"/>
                </a:cubicBezTo>
                <a:cubicBezTo>
                  <a:pt x="2723865" y="2428287"/>
                  <a:pt x="2723865" y="2428287"/>
                  <a:pt x="2718167" y="2428287"/>
                </a:cubicBezTo>
                <a:cubicBezTo>
                  <a:pt x="2718167" y="2428287"/>
                  <a:pt x="2718167" y="2428287"/>
                  <a:pt x="2712468" y="2428287"/>
                </a:cubicBezTo>
                <a:cubicBezTo>
                  <a:pt x="2712468" y="2405678"/>
                  <a:pt x="2740960" y="2405678"/>
                  <a:pt x="2752357" y="2405678"/>
                </a:cubicBezTo>
                <a:cubicBezTo>
                  <a:pt x="2775151" y="2409446"/>
                  <a:pt x="2763754" y="2398142"/>
                  <a:pt x="2763754" y="2390606"/>
                </a:cubicBezTo>
                <a:cubicBezTo>
                  <a:pt x="2752357" y="2390606"/>
                  <a:pt x="2746659" y="2390606"/>
                  <a:pt x="2735262" y="2390606"/>
                </a:cubicBezTo>
                <a:cubicBezTo>
                  <a:pt x="2683976" y="2379302"/>
                  <a:pt x="2644087" y="2356694"/>
                  <a:pt x="2604197" y="2334086"/>
                </a:cubicBezTo>
                <a:cubicBezTo>
                  <a:pt x="2609896" y="2322782"/>
                  <a:pt x="2615594" y="2326550"/>
                  <a:pt x="2626991" y="2326550"/>
                </a:cubicBezTo>
                <a:cubicBezTo>
                  <a:pt x="2626991" y="2322782"/>
                  <a:pt x="2626991" y="2319014"/>
                  <a:pt x="2626991" y="2315246"/>
                </a:cubicBezTo>
                <a:cubicBezTo>
                  <a:pt x="2638388" y="2311478"/>
                  <a:pt x="2644087" y="2311478"/>
                  <a:pt x="2655483" y="2315246"/>
                </a:cubicBezTo>
                <a:cubicBezTo>
                  <a:pt x="2666880" y="2315246"/>
                  <a:pt x="2678278" y="2315246"/>
                  <a:pt x="2689674" y="2315246"/>
                </a:cubicBezTo>
                <a:cubicBezTo>
                  <a:pt x="2695373" y="2322782"/>
                  <a:pt x="2701071" y="2319014"/>
                  <a:pt x="2706770" y="2315246"/>
                </a:cubicBezTo>
                <a:cubicBezTo>
                  <a:pt x="2706770" y="2315246"/>
                  <a:pt x="2701071" y="2315246"/>
                  <a:pt x="2701071" y="2315246"/>
                </a:cubicBezTo>
                <a:cubicBezTo>
                  <a:pt x="2701071" y="2311478"/>
                  <a:pt x="2706770" y="2307710"/>
                  <a:pt x="2712468" y="2307710"/>
                </a:cubicBezTo>
                <a:cubicBezTo>
                  <a:pt x="2718167" y="2307710"/>
                  <a:pt x="2729564" y="2303941"/>
                  <a:pt x="2729564" y="2300173"/>
                </a:cubicBezTo>
                <a:cubicBezTo>
                  <a:pt x="2746659" y="2288869"/>
                  <a:pt x="2763754" y="2288869"/>
                  <a:pt x="2775151" y="2296405"/>
                </a:cubicBezTo>
                <a:cubicBezTo>
                  <a:pt x="2786548" y="2288869"/>
                  <a:pt x="2803644" y="2288869"/>
                  <a:pt x="2820739" y="2288869"/>
                </a:cubicBezTo>
                <a:cubicBezTo>
                  <a:pt x="2820739" y="2288869"/>
                  <a:pt x="2826437" y="2288869"/>
                  <a:pt x="2832136" y="2288869"/>
                </a:cubicBezTo>
                <a:cubicBezTo>
                  <a:pt x="2837834" y="2285101"/>
                  <a:pt x="2837834" y="2281333"/>
                  <a:pt x="2843533" y="2277565"/>
                </a:cubicBezTo>
                <a:cubicBezTo>
                  <a:pt x="2883422" y="2277565"/>
                  <a:pt x="2923311" y="2277565"/>
                  <a:pt x="2968899" y="2277565"/>
                </a:cubicBezTo>
                <a:cubicBezTo>
                  <a:pt x="2968899" y="2266261"/>
                  <a:pt x="2957502" y="2258725"/>
                  <a:pt x="2946105" y="2262493"/>
                </a:cubicBezTo>
                <a:cubicBezTo>
                  <a:pt x="2917613" y="2262493"/>
                  <a:pt x="2911914" y="2247421"/>
                  <a:pt x="2900518" y="2228581"/>
                </a:cubicBezTo>
                <a:cubicBezTo>
                  <a:pt x="2883422" y="2228581"/>
                  <a:pt x="2872025" y="2228581"/>
                  <a:pt x="2854930" y="2228581"/>
                </a:cubicBezTo>
                <a:cubicBezTo>
                  <a:pt x="2854930" y="2209741"/>
                  <a:pt x="2843533" y="2202205"/>
                  <a:pt x="2820739" y="2202205"/>
                </a:cubicBezTo>
                <a:cubicBezTo>
                  <a:pt x="2803644" y="2202205"/>
                  <a:pt x="2786548" y="2198437"/>
                  <a:pt x="2769453" y="2190901"/>
                </a:cubicBezTo>
                <a:cubicBezTo>
                  <a:pt x="2746659" y="2190901"/>
                  <a:pt x="2723865" y="2194669"/>
                  <a:pt x="2706770" y="2175828"/>
                </a:cubicBezTo>
                <a:cubicBezTo>
                  <a:pt x="2701071" y="2175828"/>
                  <a:pt x="2695373" y="2175828"/>
                  <a:pt x="2689674" y="2175828"/>
                </a:cubicBezTo>
                <a:cubicBezTo>
                  <a:pt x="2689674" y="2175828"/>
                  <a:pt x="2689674" y="2175828"/>
                  <a:pt x="2683976" y="2175828"/>
                </a:cubicBezTo>
                <a:cubicBezTo>
                  <a:pt x="2683976" y="2175828"/>
                  <a:pt x="2683976" y="2175828"/>
                  <a:pt x="2678278" y="2175828"/>
                </a:cubicBezTo>
                <a:cubicBezTo>
                  <a:pt x="2678278" y="2172060"/>
                  <a:pt x="2678278" y="2168292"/>
                  <a:pt x="2678278" y="2164524"/>
                </a:cubicBezTo>
                <a:cubicBezTo>
                  <a:pt x="2672579" y="2164524"/>
                  <a:pt x="2666880" y="2164524"/>
                  <a:pt x="2661182" y="2164524"/>
                </a:cubicBezTo>
                <a:cubicBezTo>
                  <a:pt x="2661182" y="2164524"/>
                  <a:pt x="2661182" y="2160756"/>
                  <a:pt x="2661182" y="2160756"/>
                </a:cubicBezTo>
                <a:cubicBezTo>
                  <a:pt x="2661182" y="2160756"/>
                  <a:pt x="2666880" y="2160756"/>
                  <a:pt x="2666880" y="2160756"/>
                </a:cubicBezTo>
                <a:cubicBezTo>
                  <a:pt x="2666880" y="2160756"/>
                  <a:pt x="2666880" y="2160756"/>
                  <a:pt x="2666880" y="2156988"/>
                </a:cubicBezTo>
                <a:cubicBezTo>
                  <a:pt x="2666880" y="2156988"/>
                  <a:pt x="2661182" y="2160756"/>
                  <a:pt x="2661182" y="2160756"/>
                </a:cubicBezTo>
                <a:cubicBezTo>
                  <a:pt x="2661182" y="2160756"/>
                  <a:pt x="2649785" y="2160756"/>
                  <a:pt x="2649785" y="2160756"/>
                </a:cubicBezTo>
                <a:cubicBezTo>
                  <a:pt x="2615594" y="2160756"/>
                  <a:pt x="2575705" y="2156988"/>
                  <a:pt x="2541514" y="2156988"/>
                </a:cubicBezTo>
                <a:cubicBezTo>
                  <a:pt x="2513022" y="2156988"/>
                  <a:pt x="2484530" y="2153220"/>
                  <a:pt x="2456037" y="2153220"/>
                </a:cubicBezTo>
                <a:cubicBezTo>
                  <a:pt x="2347767" y="2164524"/>
                  <a:pt x="2245194" y="2175828"/>
                  <a:pt x="2142622" y="2183364"/>
                </a:cubicBezTo>
                <a:cubicBezTo>
                  <a:pt x="2142622" y="2168292"/>
                  <a:pt x="2154019" y="2168292"/>
                  <a:pt x="2159717" y="2164524"/>
                </a:cubicBezTo>
                <a:cubicBezTo>
                  <a:pt x="2171114" y="2156988"/>
                  <a:pt x="2165416" y="2149452"/>
                  <a:pt x="2154019" y="2145684"/>
                </a:cubicBezTo>
                <a:cubicBezTo>
                  <a:pt x="2148320" y="2141916"/>
                  <a:pt x="2142622" y="2141916"/>
                  <a:pt x="2136924" y="2145684"/>
                </a:cubicBezTo>
                <a:cubicBezTo>
                  <a:pt x="2079939" y="2156988"/>
                  <a:pt x="2022954" y="2149452"/>
                  <a:pt x="1965970" y="2164524"/>
                </a:cubicBezTo>
                <a:cubicBezTo>
                  <a:pt x="1943176" y="2160756"/>
                  <a:pt x="1926081" y="2164524"/>
                  <a:pt x="1908985" y="2172060"/>
                </a:cubicBezTo>
                <a:cubicBezTo>
                  <a:pt x="1863397" y="2183364"/>
                  <a:pt x="1817809" y="2183364"/>
                  <a:pt x="1772222" y="2183364"/>
                </a:cubicBezTo>
                <a:cubicBezTo>
                  <a:pt x="1772222" y="2183364"/>
                  <a:pt x="1772222" y="2187132"/>
                  <a:pt x="1772222" y="2190901"/>
                </a:cubicBezTo>
                <a:cubicBezTo>
                  <a:pt x="1766523" y="2190901"/>
                  <a:pt x="1760825" y="2190901"/>
                  <a:pt x="1749428" y="2190901"/>
                </a:cubicBezTo>
                <a:cubicBezTo>
                  <a:pt x="1749428" y="2198437"/>
                  <a:pt x="1743730" y="2198437"/>
                  <a:pt x="1738031" y="2198437"/>
                </a:cubicBezTo>
                <a:cubicBezTo>
                  <a:pt x="1715237" y="2190901"/>
                  <a:pt x="1686745" y="2190901"/>
                  <a:pt x="1663951" y="2198437"/>
                </a:cubicBezTo>
                <a:cubicBezTo>
                  <a:pt x="1646856" y="2205973"/>
                  <a:pt x="1629760" y="2213509"/>
                  <a:pt x="1612665" y="2209741"/>
                </a:cubicBezTo>
                <a:cubicBezTo>
                  <a:pt x="1555680" y="2198437"/>
                  <a:pt x="1510093" y="2217277"/>
                  <a:pt x="1458806" y="2224813"/>
                </a:cubicBezTo>
                <a:cubicBezTo>
                  <a:pt x="1436013" y="2232349"/>
                  <a:pt x="1424616" y="2217277"/>
                  <a:pt x="1407520" y="2209741"/>
                </a:cubicBezTo>
                <a:cubicBezTo>
                  <a:pt x="1401822" y="2209741"/>
                  <a:pt x="1401822" y="2205973"/>
                  <a:pt x="1401822" y="2202205"/>
                </a:cubicBezTo>
                <a:cubicBezTo>
                  <a:pt x="1350536" y="2198437"/>
                  <a:pt x="1299250" y="2205973"/>
                  <a:pt x="1253662" y="2228581"/>
                </a:cubicBezTo>
                <a:cubicBezTo>
                  <a:pt x="1236566" y="2239885"/>
                  <a:pt x="1213773" y="2243653"/>
                  <a:pt x="1196677" y="2232349"/>
                </a:cubicBezTo>
                <a:cubicBezTo>
                  <a:pt x="1168185" y="2221045"/>
                  <a:pt x="1139693" y="2221045"/>
                  <a:pt x="1116899" y="2205973"/>
                </a:cubicBezTo>
                <a:cubicBezTo>
                  <a:pt x="1111200" y="2205973"/>
                  <a:pt x="1111200" y="2205973"/>
                  <a:pt x="1111200" y="2205973"/>
                </a:cubicBezTo>
                <a:cubicBezTo>
                  <a:pt x="1105502" y="2205973"/>
                  <a:pt x="1105502" y="2205973"/>
                  <a:pt x="1099803" y="2209741"/>
                </a:cubicBezTo>
                <a:cubicBezTo>
                  <a:pt x="1094105" y="2209741"/>
                  <a:pt x="1082708" y="2213509"/>
                  <a:pt x="1077009" y="2213509"/>
                </a:cubicBezTo>
                <a:cubicBezTo>
                  <a:pt x="1071311" y="2213509"/>
                  <a:pt x="1071311" y="2213509"/>
                  <a:pt x="1065613" y="2213509"/>
                </a:cubicBezTo>
                <a:cubicBezTo>
                  <a:pt x="1059914" y="2221045"/>
                  <a:pt x="1054216" y="2217277"/>
                  <a:pt x="1048517" y="2213509"/>
                </a:cubicBezTo>
                <a:cubicBezTo>
                  <a:pt x="1031422" y="2213509"/>
                  <a:pt x="1014326" y="2205973"/>
                  <a:pt x="1002929" y="2221045"/>
                </a:cubicBezTo>
                <a:cubicBezTo>
                  <a:pt x="1002929" y="2221045"/>
                  <a:pt x="997231" y="2221045"/>
                  <a:pt x="991533" y="2221045"/>
                </a:cubicBezTo>
                <a:cubicBezTo>
                  <a:pt x="985834" y="2209741"/>
                  <a:pt x="968739" y="2221045"/>
                  <a:pt x="957342" y="2205973"/>
                </a:cubicBezTo>
                <a:cubicBezTo>
                  <a:pt x="951643" y="2205973"/>
                  <a:pt x="945945" y="2205973"/>
                  <a:pt x="940246" y="2205973"/>
                </a:cubicBezTo>
                <a:cubicBezTo>
                  <a:pt x="940246" y="2205973"/>
                  <a:pt x="940246" y="2209741"/>
                  <a:pt x="934548" y="2213509"/>
                </a:cubicBezTo>
                <a:cubicBezTo>
                  <a:pt x="928849" y="2247421"/>
                  <a:pt x="923151" y="2247421"/>
                  <a:pt x="883262" y="2221045"/>
                </a:cubicBezTo>
                <a:cubicBezTo>
                  <a:pt x="883262" y="2221045"/>
                  <a:pt x="883262" y="2221045"/>
                  <a:pt x="877563" y="2221045"/>
                </a:cubicBezTo>
                <a:cubicBezTo>
                  <a:pt x="877563" y="2221045"/>
                  <a:pt x="877563" y="2221045"/>
                  <a:pt x="871865" y="2221045"/>
                </a:cubicBezTo>
                <a:cubicBezTo>
                  <a:pt x="866166" y="2228581"/>
                  <a:pt x="860468" y="2228581"/>
                  <a:pt x="860468" y="2221045"/>
                </a:cubicBezTo>
                <a:cubicBezTo>
                  <a:pt x="854769" y="2221045"/>
                  <a:pt x="854769" y="2221045"/>
                  <a:pt x="849071" y="2217277"/>
                </a:cubicBezTo>
                <a:cubicBezTo>
                  <a:pt x="849071" y="2221045"/>
                  <a:pt x="849071" y="2221045"/>
                  <a:pt x="849071" y="2221045"/>
                </a:cubicBezTo>
                <a:cubicBezTo>
                  <a:pt x="837674" y="2224813"/>
                  <a:pt x="831975" y="2224813"/>
                  <a:pt x="826277" y="2221045"/>
                </a:cubicBezTo>
                <a:cubicBezTo>
                  <a:pt x="792086" y="2209741"/>
                  <a:pt x="763594" y="2202205"/>
                  <a:pt x="729403" y="2198437"/>
                </a:cubicBezTo>
                <a:cubicBezTo>
                  <a:pt x="683816" y="2198437"/>
                  <a:pt x="638228" y="2172060"/>
                  <a:pt x="592640" y="2168292"/>
                </a:cubicBezTo>
                <a:cubicBezTo>
                  <a:pt x="575545" y="2164524"/>
                  <a:pt x="575545" y="2153220"/>
                  <a:pt x="592640" y="2145684"/>
                </a:cubicBezTo>
                <a:cubicBezTo>
                  <a:pt x="643926" y="2164524"/>
                  <a:pt x="695212" y="2149452"/>
                  <a:pt x="746498" y="2153220"/>
                </a:cubicBezTo>
                <a:cubicBezTo>
                  <a:pt x="763594" y="2145684"/>
                  <a:pt x="786388" y="2145684"/>
                  <a:pt x="803483" y="2153220"/>
                </a:cubicBezTo>
                <a:cubicBezTo>
                  <a:pt x="803483" y="2156988"/>
                  <a:pt x="809182" y="2156988"/>
                  <a:pt x="814880" y="2153220"/>
                </a:cubicBezTo>
                <a:cubicBezTo>
                  <a:pt x="814880" y="2156988"/>
                  <a:pt x="814880" y="2160756"/>
                  <a:pt x="814880" y="2160756"/>
                </a:cubicBezTo>
                <a:cubicBezTo>
                  <a:pt x="820579" y="2164524"/>
                  <a:pt x="831975" y="2164524"/>
                  <a:pt x="837674" y="2164524"/>
                </a:cubicBezTo>
                <a:cubicBezTo>
                  <a:pt x="860468" y="2164524"/>
                  <a:pt x="888960" y="2164524"/>
                  <a:pt x="911754" y="2164524"/>
                </a:cubicBezTo>
                <a:cubicBezTo>
                  <a:pt x="945945" y="2168292"/>
                  <a:pt x="980136" y="2164524"/>
                  <a:pt x="1014326" y="2164524"/>
                </a:cubicBezTo>
                <a:cubicBezTo>
                  <a:pt x="1071311" y="2172060"/>
                  <a:pt x="1133994" y="2168292"/>
                  <a:pt x="1196677" y="2160756"/>
                </a:cubicBezTo>
                <a:cubicBezTo>
                  <a:pt x="1219471" y="2160756"/>
                  <a:pt x="1247963" y="2156988"/>
                  <a:pt x="1270757" y="2164524"/>
                </a:cubicBezTo>
                <a:cubicBezTo>
                  <a:pt x="1276456" y="2164524"/>
                  <a:pt x="1287853" y="2164524"/>
                  <a:pt x="1293551" y="2164524"/>
                </a:cubicBezTo>
                <a:cubicBezTo>
                  <a:pt x="1344837" y="2141916"/>
                  <a:pt x="1401822" y="2160756"/>
                  <a:pt x="1447410" y="2145684"/>
                </a:cubicBezTo>
                <a:cubicBezTo>
                  <a:pt x="1458806" y="2138148"/>
                  <a:pt x="1470203" y="2138148"/>
                  <a:pt x="1481600" y="2145684"/>
                </a:cubicBezTo>
                <a:cubicBezTo>
                  <a:pt x="1492997" y="2145684"/>
                  <a:pt x="1504394" y="2141916"/>
                  <a:pt x="1515791" y="2153220"/>
                </a:cubicBezTo>
                <a:cubicBezTo>
                  <a:pt x="1510093" y="2153220"/>
                  <a:pt x="1510093" y="2153220"/>
                  <a:pt x="1504394" y="2153220"/>
                </a:cubicBezTo>
                <a:cubicBezTo>
                  <a:pt x="1498696" y="2160756"/>
                  <a:pt x="1492997" y="2156988"/>
                  <a:pt x="1487299" y="2153220"/>
                </a:cubicBezTo>
                <a:cubicBezTo>
                  <a:pt x="1487299" y="2156988"/>
                  <a:pt x="1487299" y="2156988"/>
                  <a:pt x="1487299" y="2156988"/>
                </a:cubicBezTo>
                <a:cubicBezTo>
                  <a:pt x="1481600" y="2156988"/>
                  <a:pt x="1481600" y="2156988"/>
                  <a:pt x="1481600" y="2160756"/>
                </a:cubicBezTo>
                <a:cubicBezTo>
                  <a:pt x="1487299" y="2156988"/>
                  <a:pt x="1498696" y="2156988"/>
                  <a:pt x="1510093" y="2160756"/>
                </a:cubicBezTo>
                <a:cubicBezTo>
                  <a:pt x="1510093" y="2160756"/>
                  <a:pt x="1515791" y="2160756"/>
                  <a:pt x="1515791" y="2164524"/>
                </a:cubicBezTo>
                <a:cubicBezTo>
                  <a:pt x="1527188" y="2164524"/>
                  <a:pt x="1532886" y="2164524"/>
                  <a:pt x="1538585" y="2164524"/>
                </a:cubicBezTo>
                <a:cubicBezTo>
                  <a:pt x="1589871" y="2149452"/>
                  <a:pt x="1641157" y="2138148"/>
                  <a:pt x="1692443" y="2145684"/>
                </a:cubicBezTo>
                <a:cubicBezTo>
                  <a:pt x="1698142" y="2145684"/>
                  <a:pt x="1703840" y="2145684"/>
                  <a:pt x="1709539" y="2145684"/>
                </a:cubicBezTo>
                <a:cubicBezTo>
                  <a:pt x="1715237" y="2145684"/>
                  <a:pt x="1715237" y="2145684"/>
                  <a:pt x="1720936" y="2145684"/>
                </a:cubicBezTo>
                <a:cubicBezTo>
                  <a:pt x="1726634" y="2141916"/>
                  <a:pt x="1732333" y="2141916"/>
                  <a:pt x="1738031" y="2138148"/>
                </a:cubicBezTo>
                <a:cubicBezTo>
                  <a:pt x="1783619" y="2123076"/>
                  <a:pt x="1834905" y="2115540"/>
                  <a:pt x="1880493" y="2115540"/>
                </a:cubicBezTo>
                <a:cubicBezTo>
                  <a:pt x="1908985" y="2119308"/>
                  <a:pt x="1931779" y="2111772"/>
                  <a:pt x="1960271" y="2104236"/>
                </a:cubicBezTo>
                <a:cubicBezTo>
                  <a:pt x="2000161" y="2092932"/>
                  <a:pt x="2040050" y="2081628"/>
                  <a:pt x="2085637" y="2077860"/>
                </a:cubicBezTo>
                <a:cubicBezTo>
                  <a:pt x="2091336" y="2077860"/>
                  <a:pt x="2097034" y="2074092"/>
                  <a:pt x="2102733" y="2077860"/>
                </a:cubicBezTo>
                <a:cubicBezTo>
                  <a:pt x="2136924" y="2081628"/>
                  <a:pt x="2171114" y="2085396"/>
                  <a:pt x="2199606" y="2062788"/>
                </a:cubicBezTo>
                <a:cubicBezTo>
                  <a:pt x="2211004" y="2055251"/>
                  <a:pt x="2233797" y="2059019"/>
                  <a:pt x="2233797" y="2055251"/>
                </a:cubicBezTo>
                <a:cubicBezTo>
                  <a:pt x="2279385" y="2043947"/>
                  <a:pt x="2290782" y="2047715"/>
                  <a:pt x="2319274" y="2040179"/>
                </a:cubicBezTo>
                <a:cubicBezTo>
                  <a:pt x="2330671" y="2036411"/>
                  <a:pt x="2353465" y="2036411"/>
                  <a:pt x="2347767" y="2021339"/>
                </a:cubicBezTo>
                <a:cubicBezTo>
                  <a:pt x="2342068" y="2006267"/>
                  <a:pt x="2324973" y="2010035"/>
                  <a:pt x="2313576" y="2013803"/>
                </a:cubicBezTo>
                <a:cubicBezTo>
                  <a:pt x="2273686" y="2017571"/>
                  <a:pt x="2233797" y="2017571"/>
                  <a:pt x="2193908" y="2021339"/>
                </a:cubicBezTo>
                <a:cubicBezTo>
                  <a:pt x="2142622" y="2028875"/>
                  <a:pt x="2097034" y="2028875"/>
                  <a:pt x="2045748" y="2032643"/>
                </a:cubicBezTo>
                <a:cubicBezTo>
                  <a:pt x="2034351" y="2032643"/>
                  <a:pt x="2022954" y="2040179"/>
                  <a:pt x="2011557" y="2040179"/>
                </a:cubicBezTo>
                <a:cubicBezTo>
                  <a:pt x="2011557" y="2040179"/>
                  <a:pt x="2005859" y="2040179"/>
                  <a:pt x="2005859" y="2040179"/>
                </a:cubicBezTo>
                <a:cubicBezTo>
                  <a:pt x="1937477" y="2051483"/>
                  <a:pt x="1863397" y="2059019"/>
                  <a:pt x="1795016" y="2062788"/>
                </a:cubicBezTo>
                <a:cubicBezTo>
                  <a:pt x="1783619" y="2062788"/>
                  <a:pt x="1772222" y="2066556"/>
                  <a:pt x="1760825" y="2066556"/>
                </a:cubicBezTo>
                <a:cubicBezTo>
                  <a:pt x="1738031" y="2089164"/>
                  <a:pt x="1709539" y="2070324"/>
                  <a:pt x="1686745" y="2077860"/>
                </a:cubicBezTo>
                <a:cubicBezTo>
                  <a:pt x="1669650" y="2077860"/>
                  <a:pt x="1652554" y="2077860"/>
                  <a:pt x="1641157" y="2085396"/>
                </a:cubicBezTo>
                <a:cubicBezTo>
                  <a:pt x="1572776" y="2085396"/>
                  <a:pt x="1504394" y="2119308"/>
                  <a:pt x="1436013" y="2104236"/>
                </a:cubicBezTo>
                <a:cubicBezTo>
                  <a:pt x="1418917" y="2100468"/>
                  <a:pt x="1407520" y="2108004"/>
                  <a:pt x="1396123" y="2115540"/>
                </a:cubicBezTo>
                <a:cubicBezTo>
                  <a:pt x="1379028" y="2123076"/>
                  <a:pt x="1361933" y="2123076"/>
                  <a:pt x="1350536" y="2115540"/>
                </a:cubicBezTo>
                <a:cubicBezTo>
                  <a:pt x="1350536" y="2111772"/>
                  <a:pt x="1350536" y="2108004"/>
                  <a:pt x="1350536" y="2108004"/>
                </a:cubicBezTo>
                <a:cubicBezTo>
                  <a:pt x="1350536" y="2108004"/>
                  <a:pt x="1344837" y="2108004"/>
                  <a:pt x="1344837" y="2108004"/>
                </a:cubicBezTo>
                <a:cubicBezTo>
                  <a:pt x="1059914" y="2153220"/>
                  <a:pt x="774991" y="2126844"/>
                  <a:pt x="490068" y="2085396"/>
                </a:cubicBezTo>
                <a:cubicBezTo>
                  <a:pt x="484369" y="2085396"/>
                  <a:pt x="472972" y="2081628"/>
                  <a:pt x="467274" y="2077860"/>
                </a:cubicBezTo>
                <a:cubicBezTo>
                  <a:pt x="421686" y="2085396"/>
                  <a:pt x="381797" y="2062788"/>
                  <a:pt x="336209" y="2066556"/>
                </a:cubicBezTo>
                <a:cubicBezTo>
                  <a:pt x="336209" y="2062788"/>
                  <a:pt x="330511" y="2062788"/>
                  <a:pt x="330511" y="2059019"/>
                </a:cubicBezTo>
                <a:cubicBezTo>
                  <a:pt x="324812" y="2059019"/>
                  <a:pt x="319114" y="2059019"/>
                  <a:pt x="313415" y="2059019"/>
                </a:cubicBezTo>
                <a:cubicBezTo>
                  <a:pt x="296320" y="2059019"/>
                  <a:pt x="279225" y="2055251"/>
                  <a:pt x="267828" y="2047715"/>
                </a:cubicBezTo>
                <a:cubicBezTo>
                  <a:pt x="273526" y="2040179"/>
                  <a:pt x="290622" y="2040179"/>
                  <a:pt x="302019" y="2040179"/>
                </a:cubicBezTo>
                <a:cubicBezTo>
                  <a:pt x="307717" y="2040179"/>
                  <a:pt x="319114" y="2040179"/>
                  <a:pt x="324812" y="2040179"/>
                </a:cubicBezTo>
                <a:cubicBezTo>
                  <a:pt x="336209" y="2036411"/>
                  <a:pt x="353305" y="2036411"/>
                  <a:pt x="364702" y="2036411"/>
                </a:cubicBezTo>
                <a:cubicBezTo>
                  <a:pt x="387495" y="2036411"/>
                  <a:pt x="410289" y="2036411"/>
                  <a:pt x="427385" y="2036411"/>
                </a:cubicBezTo>
                <a:cubicBezTo>
                  <a:pt x="433083" y="2036411"/>
                  <a:pt x="438782" y="2040179"/>
                  <a:pt x="444480" y="2040179"/>
                </a:cubicBezTo>
                <a:cubicBezTo>
                  <a:pt x="450178" y="2040179"/>
                  <a:pt x="455877" y="2040179"/>
                  <a:pt x="461575" y="2043947"/>
                </a:cubicBezTo>
                <a:cubicBezTo>
                  <a:pt x="461575" y="2040179"/>
                  <a:pt x="467274" y="2040179"/>
                  <a:pt x="472972" y="2036411"/>
                </a:cubicBezTo>
                <a:cubicBezTo>
                  <a:pt x="467274" y="2025107"/>
                  <a:pt x="444480" y="2032643"/>
                  <a:pt x="444480" y="2013803"/>
                </a:cubicBezTo>
                <a:cubicBezTo>
                  <a:pt x="472972" y="2013803"/>
                  <a:pt x="507163" y="2006267"/>
                  <a:pt x="541354" y="2010035"/>
                </a:cubicBezTo>
                <a:cubicBezTo>
                  <a:pt x="552751" y="2010035"/>
                  <a:pt x="564148" y="2010035"/>
                  <a:pt x="581243" y="2010035"/>
                </a:cubicBezTo>
                <a:cubicBezTo>
                  <a:pt x="592640" y="2010035"/>
                  <a:pt x="604037" y="2017571"/>
                  <a:pt x="621132" y="2017571"/>
                </a:cubicBezTo>
                <a:cubicBezTo>
                  <a:pt x="626831" y="2017571"/>
                  <a:pt x="632529" y="2017571"/>
                  <a:pt x="638228" y="2021339"/>
                </a:cubicBezTo>
                <a:cubicBezTo>
                  <a:pt x="655323" y="2021339"/>
                  <a:pt x="678117" y="2025107"/>
                  <a:pt x="695212" y="2013803"/>
                </a:cubicBezTo>
                <a:cubicBezTo>
                  <a:pt x="706609" y="1994963"/>
                  <a:pt x="723705" y="1994963"/>
                  <a:pt x="746498" y="1994963"/>
                </a:cubicBezTo>
                <a:cubicBezTo>
                  <a:pt x="718006" y="1994963"/>
                  <a:pt x="695212" y="1991195"/>
                  <a:pt x="666720" y="1983659"/>
                </a:cubicBezTo>
                <a:cubicBezTo>
                  <a:pt x="569846" y="1983659"/>
                  <a:pt x="472972" y="1968587"/>
                  <a:pt x="370400" y="1961051"/>
                </a:cubicBezTo>
                <a:cubicBezTo>
                  <a:pt x="353305" y="1957283"/>
                  <a:pt x="336209" y="1957283"/>
                  <a:pt x="319114" y="1945979"/>
                </a:cubicBezTo>
                <a:cubicBezTo>
                  <a:pt x="302019" y="1942210"/>
                  <a:pt x="279225" y="1938442"/>
                  <a:pt x="256431" y="1934674"/>
                </a:cubicBezTo>
                <a:cubicBezTo>
                  <a:pt x="245034" y="1927138"/>
                  <a:pt x="233637" y="1919602"/>
                  <a:pt x="222240" y="1915834"/>
                </a:cubicBezTo>
                <a:cubicBezTo>
                  <a:pt x="222240" y="1915834"/>
                  <a:pt x="222240" y="1915834"/>
                  <a:pt x="216542" y="1915834"/>
                </a:cubicBezTo>
                <a:cubicBezTo>
                  <a:pt x="216542" y="1915834"/>
                  <a:pt x="216542" y="1915834"/>
                  <a:pt x="210843" y="1915834"/>
                </a:cubicBezTo>
                <a:cubicBezTo>
                  <a:pt x="216542" y="1912066"/>
                  <a:pt x="216542" y="1908298"/>
                  <a:pt x="222240" y="1904530"/>
                </a:cubicBezTo>
                <a:cubicBezTo>
                  <a:pt x="227938" y="1893226"/>
                  <a:pt x="239335" y="1896994"/>
                  <a:pt x="245034" y="1904530"/>
                </a:cubicBezTo>
                <a:cubicBezTo>
                  <a:pt x="256431" y="1904530"/>
                  <a:pt x="262129" y="1904530"/>
                  <a:pt x="267828" y="1904530"/>
                </a:cubicBezTo>
                <a:cubicBezTo>
                  <a:pt x="307717" y="1904530"/>
                  <a:pt x="341908" y="1900762"/>
                  <a:pt x="387495" y="1900762"/>
                </a:cubicBezTo>
                <a:cubicBezTo>
                  <a:pt x="387495" y="1900762"/>
                  <a:pt x="387495" y="1904530"/>
                  <a:pt x="387495" y="1904530"/>
                </a:cubicBezTo>
                <a:cubicBezTo>
                  <a:pt x="410289" y="1900762"/>
                  <a:pt x="404591" y="1893226"/>
                  <a:pt x="410289" y="1885690"/>
                </a:cubicBezTo>
                <a:cubicBezTo>
                  <a:pt x="404591" y="1881922"/>
                  <a:pt x="398892" y="1878154"/>
                  <a:pt x="398892" y="1866850"/>
                </a:cubicBezTo>
                <a:cubicBezTo>
                  <a:pt x="393194" y="1863082"/>
                  <a:pt x="387495" y="1859314"/>
                  <a:pt x="381797" y="1851778"/>
                </a:cubicBezTo>
                <a:cubicBezTo>
                  <a:pt x="427385" y="1844242"/>
                  <a:pt x="472972" y="1844242"/>
                  <a:pt x="512862" y="1829170"/>
                </a:cubicBezTo>
                <a:cubicBezTo>
                  <a:pt x="518560" y="1829170"/>
                  <a:pt x="524258" y="1829170"/>
                  <a:pt x="524258" y="1832938"/>
                </a:cubicBezTo>
                <a:cubicBezTo>
                  <a:pt x="529957" y="1832938"/>
                  <a:pt x="535655" y="1832938"/>
                  <a:pt x="541354" y="1832938"/>
                </a:cubicBezTo>
                <a:cubicBezTo>
                  <a:pt x="535655" y="1829170"/>
                  <a:pt x="529957" y="1825402"/>
                  <a:pt x="518560" y="1821633"/>
                </a:cubicBezTo>
                <a:cubicBezTo>
                  <a:pt x="512862" y="1821633"/>
                  <a:pt x="501465" y="1821633"/>
                  <a:pt x="501465" y="1821633"/>
                </a:cubicBezTo>
                <a:cubicBezTo>
                  <a:pt x="501465" y="1821633"/>
                  <a:pt x="490068" y="1821633"/>
                  <a:pt x="490068" y="1821633"/>
                </a:cubicBezTo>
                <a:cubicBezTo>
                  <a:pt x="490068" y="1821633"/>
                  <a:pt x="478671" y="1821633"/>
                  <a:pt x="478671" y="1821633"/>
                </a:cubicBezTo>
                <a:cubicBezTo>
                  <a:pt x="484369" y="1817865"/>
                  <a:pt x="484369" y="1814097"/>
                  <a:pt x="490068" y="1814097"/>
                </a:cubicBezTo>
                <a:cubicBezTo>
                  <a:pt x="490068" y="1810329"/>
                  <a:pt x="490068" y="1810329"/>
                  <a:pt x="490068" y="1810329"/>
                </a:cubicBezTo>
                <a:cubicBezTo>
                  <a:pt x="495766" y="1810329"/>
                  <a:pt x="495766" y="1810329"/>
                  <a:pt x="501465" y="1810329"/>
                </a:cubicBezTo>
                <a:cubicBezTo>
                  <a:pt x="535655" y="1810329"/>
                  <a:pt x="569846" y="1810329"/>
                  <a:pt x="604037" y="1810329"/>
                </a:cubicBezTo>
                <a:cubicBezTo>
                  <a:pt x="598339" y="1821633"/>
                  <a:pt x="586942" y="1829170"/>
                  <a:pt x="581243" y="1829170"/>
                </a:cubicBezTo>
                <a:cubicBezTo>
                  <a:pt x="604037" y="1829170"/>
                  <a:pt x="632529" y="1829170"/>
                  <a:pt x="655323" y="1829170"/>
                </a:cubicBezTo>
                <a:cubicBezTo>
                  <a:pt x="661022" y="1825402"/>
                  <a:pt x="666720" y="1825402"/>
                  <a:pt x="666720" y="1821633"/>
                </a:cubicBezTo>
                <a:cubicBezTo>
                  <a:pt x="672419" y="1821633"/>
                  <a:pt x="678117" y="1821633"/>
                  <a:pt x="678117" y="1821633"/>
                </a:cubicBezTo>
                <a:cubicBezTo>
                  <a:pt x="683816" y="1821633"/>
                  <a:pt x="689514" y="1821633"/>
                  <a:pt x="695212" y="1821633"/>
                </a:cubicBezTo>
                <a:cubicBezTo>
                  <a:pt x="746498" y="1814097"/>
                  <a:pt x="746498" y="1814097"/>
                  <a:pt x="757895" y="1772649"/>
                </a:cubicBezTo>
                <a:cubicBezTo>
                  <a:pt x="752197" y="1768881"/>
                  <a:pt x="752197" y="1761345"/>
                  <a:pt x="752197" y="1757577"/>
                </a:cubicBezTo>
                <a:cubicBezTo>
                  <a:pt x="752197" y="1753809"/>
                  <a:pt x="752197" y="1753809"/>
                  <a:pt x="752197" y="1753809"/>
                </a:cubicBezTo>
                <a:cubicBezTo>
                  <a:pt x="746498" y="1753809"/>
                  <a:pt x="746498" y="1750041"/>
                  <a:pt x="740800" y="1746273"/>
                </a:cubicBezTo>
                <a:cubicBezTo>
                  <a:pt x="740800" y="1738737"/>
                  <a:pt x="746498" y="1734969"/>
                  <a:pt x="752197" y="1734969"/>
                </a:cubicBezTo>
                <a:cubicBezTo>
                  <a:pt x="752197" y="1734969"/>
                  <a:pt x="752197" y="1731201"/>
                  <a:pt x="752197" y="1731201"/>
                </a:cubicBezTo>
                <a:cubicBezTo>
                  <a:pt x="718006" y="1738737"/>
                  <a:pt x="718006" y="1738737"/>
                  <a:pt x="723705" y="1761345"/>
                </a:cubicBezTo>
                <a:cubicBezTo>
                  <a:pt x="735102" y="1791489"/>
                  <a:pt x="723705" y="1802793"/>
                  <a:pt x="695212" y="1802793"/>
                </a:cubicBezTo>
                <a:cubicBezTo>
                  <a:pt x="689514" y="1799025"/>
                  <a:pt x="683816" y="1799025"/>
                  <a:pt x="678117" y="1799025"/>
                </a:cubicBezTo>
                <a:cubicBezTo>
                  <a:pt x="672419" y="1799025"/>
                  <a:pt x="672419" y="1795257"/>
                  <a:pt x="672419" y="1795257"/>
                </a:cubicBezTo>
                <a:cubicBezTo>
                  <a:pt x="626831" y="1810329"/>
                  <a:pt x="586942" y="1795257"/>
                  <a:pt x="547052" y="1791489"/>
                </a:cubicBezTo>
                <a:cubicBezTo>
                  <a:pt x="535655" y="1787721"/>
                  <a:pt x="524258" y="1787721"/>
                  <a:pt x="512862" y="1783953"/>
                </a:cubicBezTo>
                <a:cubicBezTo>
                  <a:pt x="501465" y="1776417"/>
                  <a:pt x="495766" y="1772649"/>
                  <a:pt x="495766" y="1761345"/>
                </a:cubicBezTo>
                <a:cubicBezTo>
                  <a:pt x="490068" y="1757577"/>
                  <a:pt x="478671" y="1753809"/>
                  <a:pt x="472972" y="1753809"/>
                </a:cubicBezTo>
                <a:cubicBezTo>
                  <a:pt x="461575" y="1753809"/>
                  <a:pt x="455877" y="1750041"/>
                  <a:pt x="444480" y="1746273"/>
                </a:cubicBezTo>
                <a:cubicBezTo>
                  <a:pt x="438782" y="1746273"/>
                  <a:pt x="438782" y="1746273"/>
                  <a:pt x="433083" y="1746273"/>
                </a:cubicBezTo>
                <a:cubicBezTo>
                  <a:pt x="433083" y="1746273"/>
                  <a:pt x="427385" y="1746273"/>
                  <a:pt x="427385" y="1746273"/>
                </a:cubicBezTo>
                <a:cubicBezTo>
                  <a:pt x="427385" y="1746273"/>
                  <a:pt x="427385" y="1746273"/>
                  <a:pt x="421686" y="1750041"/>
                </a:cubicBezTo>
                <a:cubicBezTo>
                  <a:pt x="415988" y="1750041"/>
                  <a:pt x="410289" y="1753809"/>
                  <a:pt x="404591" y="1753809"/>
                </a:cubicBezTo>
                <a:cubicBezTo>
                  <a:pt x="404591" y="1753809"/>
                  <a:pt x="404591" y="1753809"/>
                  <a:pt x="398892" y="1757577"/>
                </a:cubicBezTo>
                <a:cubicBezTo>
                  <a:pt x="336209" y="1757577"/>
                  <a:pt x="273526" y="1753809"/>
                  <a:pt x="210843" y="1750041"/>
                </a:cubicBezTo>
                <a:cubicBezTo>
                  <a:pt x="199446" y="1750041"/>
                  <a:pt x="188049" y="1753809"/>
                  <a:pt x="176652" y="1746273"/>
                </a:cubicBezTo>
                <a:cubicBezTo>
                  <a:pt x="176652" y="1746273"/>
                  <a:pt x="176652" y="1746273"/>
                  <a:pt x="170954" y="1746273"/>
                </a:cubicBezTo>
                <a:cubicBezTo>
                  <a:pt x="170954" y="1746273"/>
                  <a:pt x="170954" y="1746273"/>
                  <a:pt x="165255" y="1746273"/>
                </a:cubicBezTo>
                <a:cubicBezTo>
                  <a:pt x="159557" y="1742505"/>
                  <a:pt x="153858" y="1742505"/>
                  <a:pt x="142461" y="1742505"/>
                </a:cubicBezTo>
                <a:cubicBezTo>
                  <a:pt x="142461" y="1731201"/>
                  <a:pt x="148160" y="1727433"/>
                  <a:pt x="165255" y="1727433"/>
                </a:cubicBezTo>
                <a:cubicBezTo>
                  <a:pt x="182351" y="1727433"/>
                  <a:pt x="193748" y="1727433"/>
                  <a:pt x="210843" y="1723665"/>
                </a:cubicBezTo>
                <a:cubicBezTo>
                  <a:pt x="222240" y="1727433"/>
                  <a:pt x="227938" y="1731201"/>
                  <a:pt x="239335" y="1731201"/>
                </a:cubicBezTo>
                <a:cubicBezTo>
                  <a:pt x="245034" y="1734969"/>
                  <a:pt x="250732" y="1734969"/>
                  <a:pt x="256431" y="1734969"/>
                </a:cubicBezTo>
                <a:cubicBezTo>
                  <a:pt x="262129" y="1734969"/>
                  <a:pt x="262129" y="1734969"/>
                  <a:pt x="267828" y="1734969"/>
                </a:cubicBezTo>
                <a:cubicBezTo>
                  <a:pt x="273526" y="1734969"/>
                  <a:pt x="273526" y="1734969"/>
                  <a:pt x="279225" y="1734969"/>
                </a:cubicBezTo>
                <a:cubicBezTo>
                  <a:pt x="313415" y="1719897"/>
                  <a:pt x="359003" y="1734969"/>
                  <a:pt x="393194" y="1716129"/>
                </a:cubicBezTo>
                <a:cubicBezTo>
                  <a:pt x="393194" y="1716129"/>
                  <a:pt x="393194" y="1716129"/>
                  <a:pt x="398892" y="1716129"/>
                </a:cubicBezTo>
                <a:cubicBezTo>
                  <a:pt x="404591" y="1719897"/>
                  <a:pt x="415988" y="1719897"/>
                  <a:pt x="421686" y="1723665"/>
                </a:cubicBezTo>
                <a:cubicBezTo>
                  <a:pt x="421686" y="1719897"/>
                  <a:pt x="421686" y="1719897"/>
                  <a:pt x="427385" y="1716129"/>
                </a:cubicBezTo>
                <a:cubicBezTo>
                  <a:pt x="455877" y="1708593"/>
                  <a:pt x="490068" y="1708593"/>
                  <a:pt x="524258" y="1682216"/>
                </a:cubicBezTo>
                <a:cubicBezTo>
                  <a:pt x="498615" y="1676564"/>
                  <a:pt x="474397" y="1674680"/>
                  <a:pt x="450891" y="1674209"/>
                </a:cubicBezTo>
                <a:lnTo>
                  <a:pt x="385410" y="1674655"/>
                </a:lnTo>
                <a:lnTo>
                  <a:pt x="393194" y="1670912"/>
                </a:lnTo>
                <a:cubicBezTo>
                  <a:pt x="387495" y="1674680"/>
                  <a:pt x="381797" y="1674680"/>
                  <a:pt x="381797" y="1674680"/>
                </a:cubicBezTo>
                <a:lnTo>
                  <a:pt x="385410" y="1674655"/>
                </a:lnTo>
                <a:lnTo>
                  <a:pt x="385358" y="1674680"/>
                </a:lnTo>
                <a:cubicBezTo>
                  <a:pt x="383222" y="1676564"/>
                  <a:pt x="381797" y="1678448"/>
                  <a:pt x="381797" y="1678448"/>
                </a:cubicBezTo>
                <a:lnTo>
                  <a:pt x="376098" y="1678448"/>
                </a:lnTo>
                <a:cubicBezTo>
                  <a:pt x="376098" y="1678448"/>
                  <a:pt x="376098" y="1678448"/>
                  <a:pt x="370400" y="1678448"/>
                </a:cubicBezTo>
                <a:cubicBezTo>
                  <a:pt x="359003" y="1674680"/>
                  <a:pt x="347606" y="1678448"/>
                  <a:pt x="336209" y="1667144"/>
                </a:cubicBezTo>
                <a:cubicBezTo>
                  <a:pt x="353305" y="1652072"/>
                  <a:pt x="376098" y="1659608"/>
                  <a:pt x="393194" y="1652072"/>
                </a:cubicBezTo>
                <a:cubicBezTo>
                  <a:pt x="415988" y="1644536"/>
                  <a:pt x="410289" y="1621928"/>
                  <a:pt x="415988" y="1606856"/>
                </a:cubicBezTo>
                <a:cubicBezTo>
                  <a:pt x="433083" y="1603088"/>
                  <a:pt x="444480" y="1621928"/>
                  <a:pt x="455877" y="1618160"/>
                </a:cubicBezTo>
                <a:cubicBezTo>
                  <a:pt x="467274" y="1618160"/>
                  <a:pt x="472972" y="1618160"/>
                  <a:pt x="478671" y="1610624"/>
                </a:cubicBezTo>
                <a:cubicBezTo>
                  <a:pt x="478671" y="1606856"/>
                  <a:pt x="478671" y="1599320"/>
                  <a:pt x="467274" y="1595552"/>
                </a:cubicBezTo>
                <a:cubicBezTo>
                  <a:pt x="438782" y="1580479"/>
                  <a:pt x="433083" y="1572943"/>
                  <a:pt x="410289" y="1546567"/>
                </a:cubicBezTo>
                <a:cubicBezTo>
                  <a:pt x="387495" y="1546567"/>
                  <a:pt x="393194" y="1546567"/>
                  <a:pt x="387495" y="1546567"/>
                </a:cubicBezTo>
                <a:cubicBezTo>
                  <a:pt x="398892" y="1531495"/>
                  <a:pt x="410289" y="1539031"/>
                  <a:pt x="433083" y="1539031"/>
                </a:cubicBezTo>
                <a:cubicBezTo>
                  <a:pt x="433083" y="1539031"/>
                  <a:pt x="433083" y="1539031"/>
                  <a:pt x="433083" y="1535263"/>
                </a:cubicBezTo>
                <a:cubicBezTo>
                  <a:pt x="433083" y="1527727"/>
                  <a:pt x="421686" y="1527727"/>
                  <a:pt x="410289" y="1523959"/>
                </a:cubicBezTo>
                <a:cubicBezTo>
                  <a:pt x="404591" y="1523959"/>
                  <a:pt x="398892" y="1523959"/>
                  <a:pt x="393194" y="1527727"/>
                </a:cubicBezTo>
                <a:cubicBezTo>
                  <a:pt x="381797" y="1527727"/>
                  <a:pt x="370400" y="1523959"/>
                  <a:pt x="359003" y="1520191"/>
                </a:cubicBezTo>
                <a:cubicBezTo>
                  <a:pt x="336209" y="1512655"/>
                  <a:pt x="341908" y="1505119"/>
                  <a:pt x="359003" y="1497583"/>
                </a:cubicBezTo>
                <a:cubicBezTo>
                  <a:pt x="410289" y="1493815"/>
                  <a:pt x="461575" y="1471206"/>
                  <a:pt x="512862" y="1459902"/>
                </a:cubicBezTo>
                <a:cubicBezTo>
                  <a:pt x="518560" y="1463670"/>
                  <a:pt x="518560" y="1463670"/>
                  <a:pt x="524258" y="1467438"/>
                </a:cubicBezTo>
                <a:cubicBezTo>
                  <a:pt x="575545" y="1463670"/>
                  <a:pt x="621132" y="1452366"/>
                  <a:pt x="666720" y="1437294"/>
                </a:cubicBezTo>
                <a:cubicBezTo>
                  <a:pt x="678117" y="1441062"/>
                  <a:pt x="695212" y="1441062"/>
                  <a:pt x="706609" y="1441062"/>
                </a:cubicBezTo>
                <a:cubicBezTo>
                  <a:pt x="723705" y="1429758"/>
                  <a:pt x="729403" y="1433526"/>
                  <a:pt x="740800" y="1433526"/>
                </a:cubicBezTo>
                <a:cubicBezTo>
                  <a:pt x="752197" y="1433526"/>
                  <a:pt x="769292" y="1437294"/>
                  <a:pt x="780689" y="1437294"/>
                </a:cubicBezTo>
                <a:cubicBezTo>
                  <a:pt x="792086" y="1422222"/>
                  <a:pt x="809182" y="1422222"/>
                  <a:pt x="826277" y="1425990"/>
                </a:cubicBezTo>
                <a:cubicBezTo>
                  <a:pt x="826277" y="1422222"/>
                  <a:pt x="831975" y="1418454"/>
                  <a:pt x="831975" y="1418454"/>
                </a:cubicBezTo>
                <a:cubicBezTo>
                  <a:pt x="854769" y="1403382"/>
                  <a:pt x="888960" y="1418454"/>
                  <a:pt x="900357" y="1395846"/>
                </a:cubicBezTo>
                <a:cubicBezTo>
                  <a:pt x="911754" y="1384542"/>
                  <a:pt x="900357" y="1384542"/>
                  <a:pt x="888960" y="1384542"/>
                </a:cubicBezTo>
                <a:cubicBezTo>
                  <a:pt x="860468" y="1399614"/>
                  <a:pt x="826277" y="1388310"/>
                  <a:pt x="792086" y="1392078"/>
                </a:cubicBezTo>
                <a:cubicBezTo>
                  <a:pt x="786388" y="1392078"/>
                  <a:pt x="774991" y="1392078"/>
                  <a:pt x="769292" y="1392078"/>
                </a:cubicBezTo>
                <a:cubicBezTo>
                  <a:pt x="735102" y="1392078"/>
                  <a:pt x="700911" y="1392078"/>
                  <a:pt x="666720" y="1392078"/>
                </a:cubicBezTo>
                <a:cubicBezTo>
                  <a:pt x="666720" y="1392078"/>
                  <a:pt x="661022" y="1392078"/>
                  <a:pt x="661022" y="1392078"/>
                </a:cubicBezTo>
                <a:cubicBezTo>
                  <a:pt x="655323" y="1395846"/>
                  <a:pt x="643926" y="1399614"/>
                  <a:pt x="638228" y="1392078"/>
                </a:cubicBezTo>
                <a:cubicBezTo>
                  <a:pt x="626831" y="1380774"/>
                  <a:pt x="638228" y="1377006"/>
                  <a:pt x="649625" y="1369470"/>
                </a:cubicBezTo>
                <a:cubicBezTo>
                  <a:pt x="695212" y="1343093"/>
                  <a:pt x="740800" y="1301645"/>
                  <a:pt x="809182" y="1309181"/>
                </a:cubicBezTo>
                <a:cubicBezTo>
                  <a:pt x="820579" y="1312949"/>
                  <a:pt x="831975" y="1305413"/>
                  <a:pt x="843372" y="1305413"/>
                </a:cubicBezTo>
                <a:cubicBezTo>
                  <a:pt x="849071" y="1305413"/>
                  <a:pt x="849071" y="1305413"/>
                  <a:pt x="854769" y="1301645"/>
                </a:cubicBezTo>
                <a:cubicBezTo>
                  <a:pt x="854769" y="1301645"/>
                  <a:pt x="854769" y="1297877"/>
                  <a:pt x="860468" y="1297877"/>
                </a:cubicBezTo>
                <a:cubicBezTo>
                  <a:pt x="866166" y="1294109"/>
                  <a:pt x="877563" y="1290341"/>
                  <a:pt x="883262" y="1294109"/>
                </a:cubicBezTo>
                <a:cubicBezTo>
                  <a:pt x="888960" y="1290341"/>
                  <a:pt x="894659" y="1290341"/>
                  <a:pt x="900357" y="1290341"/>
                </a:cubicBezTo>
                <a:cubicBezTo>
                  <a:pt x="951643" y="1279037"/>
                  <a:pt x="1002929" y="1275269"/>
                  <a:pt x="1054216" y="1286573"/>
                </a:cubicBezTo>
                <a:cubicBezTo>
                  <a:pt x="1059914" y="1290341"/>
                  <a:pt x="1065613" y="1290341"/>
                  <a:pt x="1065613" y="1294109"/>
                </a:cubicBezTo>
                <a:cubicBezTo>
                  <a:pt x="1088406" y="1286573"/>
                  <a:pt x="1116899" y="1294109"/>
                  <a:pt x="1145391" y="1279037"/>
                </a:cubicBezTo>
                <a:cubicBezTo>
                  <a:pt x="1054216" y="1252661"/>
                  <a:pt x="963040" y="1256429"/>
                  <a:pt x="871865" y="1256429"/>
                </a:cubicBezTo>
                <a:cubicBezTo>
                  <a:pt x="849071" y="1271501"/>
                  <a:pt x="820579" y="1263965"/>
                  <a:pt x="797785" y="1260197"/>
                </a:cubicBezTo>
                <a:cubicBezTo>
                  <a:pt x="746498" y="1248893"/>
                  <a:pt x="695212" y="1252661"/>
                  <a:pt x="643926" y="1260197"/>
                </a:cubicBezTo>
                <a:cubicBezTo>
                  <a:pt x="643926" y="1263965"/>
                  <a:pt x="638228" y="1263965"/>
                  <a:pt x="638228" y="1260197"/>
                </a:cubicBezTo>
                <a:cubicBezTo>
                  <a:pt x="626831" y="1260197"/>
                  <a:pt x="621132" y="1260197"/>
                  <a:pt x="615434" y="1260197"/>
                </a:cubicBezTo>
                <a:cubicBezTo>
                  <a:pt x="598339" y="1260197"/>
                  <a:pt x="581243" y="1260197"/>
                  <a:pt x="569846" y="1260197"/>
                </a:cubicBezTo>
                <a:cubicBezTo>
                  <a:pt x="552751" y="1256429"/>
                  <a:pt x="524258" y="1263965"/>
                  <a:pt x="541354" y="1230052"/>
                </a:cubicBezTo>
                <a:cubicBezTo>
                  <a:pt x="547052" y="1218748"/>
                  <a:pt x="518560" y="1214980"/>
                  <a:pt x="501465" y="1203676"/>
                </a:cubicBezTo>
                <a:cubicBezTo>
                  <a:pt x="501465" y="1207444"/>
                  <a:pt x="495766" y="1207444"/>
                  <a:pt x="495766" y="1207444"/>
                </a:cubicBezTo>
                <a:cubicBezTo>
                  <a:pt x="455877" y="1207444"/>
                  <a:pt x="415988" y="1218748"/>
                  <a:pt x="376098" y="1192372"/>
                </a:cubicBezTo>
                <a:cubicBezTo>
                  <a:pt x="376098" y="1192372"/>
                  <a:pt x="370400" y="1192372"/>
                  <a:pt x="370400" y="1192372"/>
                </a:cubicBezTo>
                <a:cubicBezTo>
                  <a:pt x="359003" y="1188604"/>
                  <a:pt x="353305" y="1181068"/>
                  <a:pt x="341908" y="1177300"/>
                </a:cubicBezTo>
                <a:cubicBezTo>
                  <a:pt x="387495" y="1154692"/>
                  <a:pt x="433083" y="1165996"/>
                  <a:pt x="478671" y="1165996"/>
                </a:cubicBezTo>
                <a:cubicBezTo>
                  <a:pt x="501465" y="1165996"/>
                  <a:pt x="518560" y="1173532"/>
                  <a:pt x="535655" y="1169764"/>
                </a:cubicBezTo>
                <a:cubicBezTo>
                  <a:pt x="615434" y="1173532"/>
                  <a:pt x="700911" y="1169764"/>
                  <a:pt x="780689" y="1173532"/>
                </a:cubicBezTo>
                <a:cubicBezTo>
                  <a:pt x="792086" y="1173532"/>
                  <a:pt x="803483" y="1162228"/>
                  <a:pt x="814880" y="1162228"/>
                </a:cubicBezTo>
                <a:cubicBezTo>
                  <a:pt x="792086" y="1147156"/>
                  <a:pt x="763594" y="1143388"/>
                  <a:pt x="735102" y="1143388"/>
                </a:cubicBezTo>
                <a:cubicBezTo>
                  <a:pt x="723705" y="1143388"/>
                  <a:pt x="712308" y="1147156"/>
                  <a:pt x="700911" y="1135852"/>
                </a:cubicBezTo>
                <a:cubicBezTo>
                  <a:pt x="700911" y="1135852"/>
                  <a:pt x="700911" y="1135852"/>
                  <a:pt x="695212" y="1135852"/>
                </a:cubicBezTo>
                <a:cubicBezTo>
                  <a:pt x="666720" y="1120779"/>
                  <a:pt x="632529" y="1143388"/>
                  <a:pt x="609735" y="1120779"/>
                </a:cubicBezTo>
                <a:cubicBezTo>
                  <a:pt x="609735" y="1117011"/>
                  <a:pt x="609735" y="1117011"/>
                  <a:pt x="615434" y="1117011"/>
                </a:cubicBezTo>
                <a:cubicBezTo>
                  <a:pt x="609735" y="1117011"/>
                  <a:pt x="609735" y="1117011"/>
                  <a:pt x="609735" y="1117011"/>
                </a:cubicBezTo>
                <a:cubicBezTo>
                  <a:pt x="604037" y="1117011"/>
                  <a:pt x="598339" y="1117011"/>
                  <a:pt x="592640" y="1117011"/>
                </a:cubicBezTo>
                <a:cubicBezTo>
                  <a:pt x="547052" y="1113243"/>
                  <a:pt x="501465" y="1113243"/>
                  <a:pt x="461575" y="1113243"/>
                </a:cubicBezTo>
                <a:cubicBezTo>
                  <a:pt x="455877" y="1109475"/>
                  <a:pt x="455877" y="1109475"/>
                  <a:pt x="455877" y="1105707"/>
                </a:cubicBezTo>
                <a:cubicBezTo>
                  <a:pt x="450178" y="1105707"/>
                  <a:pt x="444480" y="1105707"/>
                  <a:pt x="433083" y="1105707"/>
                </a:cubicBezTo>
                <a:cubicBezTo>
                  <a:pt x="438782" y="1098171"/>
                  <a:pt x="444480" y="1090635"/>
                  <a:pt x="461575" y="1094403"/>
                </a:cubicBezTo>
                <a:cubicBezTo>
                  <a:pt x="490068" y="1094403"/>
                  <a:pt x="518560" y="1094403"/>
                  <a:pt x="547052" y="1098171"/>
                </a:cubicBezTo>
                <a:cubicBezTo>
                  <a:pt x="558449" y="1094403"/>
                  <a:pt x="569846" y="1094403"/>
                  <a:pt x="581243" y="1094403"/>
                </a:cubicBezTo>
                <a:cubicBezTo>
                  <a:pt x="569846" y="1079331"/>
                  <a:pt x="547052" y="1090635"/>
                  <a:pt x="529957" y="1075563"/>
                </a:cubicBezTo>
                <a:cubicBezTo>
                  <a:pt x="552751" y="1075563"/>
                  <a:pt x="581243" y="1075563"/>
                  <a:pt x="604037" y="1075563"/>
                </a:cubicBezTo>
                <a:cubicBezTo>
                  <a:pt x="604037" y="1075563"/>
                  <a:pt x="609735" y="1068027"/>
                  <a:pt x="615434" y="1064259"/>
                </a:cubicBezTo>
                <a:cubicBezTo>
                  <a:pt x="661022" y="1068027"/>
                  <a:pt x="712308" y="1068027"/>
                  <a:pt x="757895" y="1075563"/>
                </a:cubicBezTo>
                <a:cubicBezTo>
                  <a:pt x="774991" y="1075563"/>
                  <a:pt x="797785" y="1075563"/>
                  <a:pt x="814880" y="1075563"/>
                </a:cubicBezTo>
                <a:cubicBezTo>
                  <a:pt x="849071" y="1052955"/>
                  <a:pt x="849071" y="1052955"/>
                  <a:pt x="934548" y="1049187"/>
                </a:cubicBezTo>
                <a:cubicBezTo>
                  <a:pt x="940246" y="1045419"/>
                  <a:pt x="945945" y="1045419"/>
                  <a:pt x="951643" y="1049187"/>
                </a:cubicBezTo>
                <a:cubicBezTo>
                  <a:pt x="951643" y="1049187"/>
                  <a:pt x="957342" y="1045419"/>
                  <a:pt x="963040" y="1045419"/>
                </a:cubicBezTo>
                <a:cubicBezTo>
                  <a:pt x="1008628" y="1049187"/>
                  <a:pt x="1059914" y="1037883"/>
                  <a:pt x="1111200" y="1052955"/>
                </a:cubicBezTo>
                <a:cubicBezTo>
                  <a:pt x="1111200" y="1052955"/>
                  <a:pt x="1116899" y="1056723"/>
                  <a:pt x="1116899" y="1056723"/>
                </a:cubicBezTo>
                <a:cubicBezTo>
                  <a:pt x="1116899" y="1056723"/>
                  <a:pt x="1122597" y="1056723"/>
                  <a:pt x="1122597" y="1056723"/>
                </a:cubicBezTo>
                <a:cubicBezTo>
                  <a:pt x="1173883" y="1045419"/>
                  <a:pt x="1219471" y="1049187"/>
                  <a:pt x="1265059" y="1056723"/>
                </a:cubicBezTo>
                <a:cubicBezTo>
                  <a:pt x="1350536" y="1075563"/>
                  <a:pt x="1436013" y="1045419"/>
                  <a:pt x="1521490" y="1052955"/>
                </a:cubicBezTo>
                <a:cubicBezTo>
                  <a:pt x="1527188" y="1052955"/>
                  <a:pt x="1527188" y="1052955"/>
                  <a:pt x="1527188" y="1056723"/>
                </a:cubicBezTo>
                <a:cubicBezTo>
                  <a:pt x="1527188" y="1052955"/>
                  <a:pt x="1527188" y="1052955"/>
                  <a:pt x="1527188" y="1049187"/>
                </a:cubicBezTo>
                <a:cubicBezTo>
                  <a:pt x="1538585" y="1049187"/>
                  <a:pt x="1549982" y="1049187"/>
                  <a:pt x="1561379" y="1049187"/>
                </a:cubicBezTo>
                <a:cubicBezTo>
                  <a:pt x="1606966" y="1052955"/>
                  <a:pt x="1652554" y="1052955"/>
                  <a:pt x="1698142" y="1045419"/>
                </a:cubicBezTo>
                <a:cubicBezTo>
                  <a:pt x="1715237" y="1041651"/>
                  <a:pt x="1732333" y="1052955"/>
                  <a:pt x="1749428" y="1049187"/>
                </a:cubicBezTo>
                <a:cubicBezTo>
                  <a:pt x="1755127" y="1052955"/>
                  <a:pt x="1755127" y="1056723"/>
                  <a:pt x="1755127" y="1056723"/>
                </a:cubicBezTo>
                <a:cubicBezTo>
                  <a:pt x="1800714" y="1041651"/>
                  <a:pt x="1852000" y="1056723"/>
                  <a:pt x="1897588" y="1049187"/>
                </a:cubicBezTo>
                <a:cubicBezTo>
                  <a:pt x="1903286" y="1052955"/>
                  <a:pt x="1908985" y="1052955"/>
                  <a:pt x="1914684" y="1056723"/>
                </a:cubicBezTo>
                <a:cubicBezTo>
                  <a:pt x="1960271" y="1022811"/>
                  <a:pt x="2051447" y="1007739"/>
                  <a:pt x="2097034" y="1030347"/>
                </a:cubicBezTo>
                <a:cubicBezTo>
                  <a:pt x="2097034" y="1030347"/>
                  <a:pt x="2102733" y="1030347"/>
                  <a:pt x="2102733" y="1026579"/>
                </a:cubicBezTo>
                <a:cubicBezTo>
                  <a:pt x="2199606" y="1022811"/>
                  <a:pt x="2279385" y="988898"/>
                  <a:pt x="2376259" y="988898"/>
                </a:cubicBezTo>
                <a:cubicBezTo>
                  <a:pt x="2393354" y="985130"/>
                  <a:pt x="2410450" y="977594"/>
                  <a:pt x="2427545" y="992666"/>
                </a:cubicBezTo>
                <a:cubicBezTo>
                  <a:pt x="2427545" y="996434"/>
                  <a:pt x="2433244" y="996434"/>
                  <a:pt x="2433244" y="1000203"/>
                </a:cubicBezTo>
                <a:cubicBezTo>
                  <a:pt x="2433244" y="1000203"/>
                  <a:pt x="2433244" y="1000203"/>
                  <a:pt x="2438942" y="1000203"/>
                </a:cubicBezTo>
                <a:cubicBezTo>
                  <a:pt x="2438942" y="996434"/>
                  <a:pt x="2438942" y="992666"/>
                  <a:pt x="2444640" y="992666"/>
                </a:cubicBezTo>
                <a:cubicBezTo>
                  <a:pt x="2456037" y="985130"/>
                  <a:pt x="2467434" y="981362"/>
                  <a:pt x="2478831" y="981362"/>
                </a:cubicBezTo>
                <a:cubicBezTo>
                  <a:pt x="2478831" y="981362"/>
                  <a:pt x="2484530" y="981362"/>
                  <a:pt x="2490228" y="985130"/>
                </a:cubicBezTo>
                <a:cubicBezTo>
                  <a:pt x="2490228" y="985130"/>
                  <a:pt x="2495926" y="985130"/>
                  <a:pt x="2495926" y="985130"/>
                </a:cubicBezTo>
                <a:lnTo>
                  <a:pt x="2498776" y="984188"/>
                </a:lnTo>
                <a:lnTo>
                  <a:pt x="2513022" y="988898"/>
                </a:lnTo>
                <a:cubicBezTo>
                  <a:pt x="2518721" y="985130"/>
                  <a:pt x="2530117" y="981362"/>
                  <a:pt x="2541514" y="985130"/>
                </a:cubicBezTo>
                <a:cubicBezTo>
                  <a:pt x="2541514" y="985130"/>
                  <a:pt x="2541514" y="985130"/>
                  <a:pt x="2547213" y="985130"/>
                </a:cubicBezTo>
                <a:cubicBezTo>
                  <a:pt x="2558610" y="966290"/>
                  <a:pt x="2581403" y="985130"/>
                  <a:pt x="2598499" y="977594"/>
                </a:cubicBezTo>
                <a:cubicBezTo>
                  <a:pt x="2598499" y="981362"/>
                  <a:pt x="2598499" y="981362"/>
                  <a:pt x="2598499" y="981362"/>
                </a:cubicBezTo>
                <a:cubicBezTo>
                  <a:pt x="2604197" y="977594"/>
                  <a:pt x="2615594" y="977594"/>
                  <a:pt x="2621293" y="981362"/>
                </a:cubicBezTo>
                <a:cubicBezTo>
                  <a:pt x="2626991" y="981362"/>
                  <a:pt x="2626991" y="981362"/>
                  <a:pt x="2626991" y="981362"/>
                </a:cubicBezTo>
                <a:cubicBezTo>
                  <a:pt x="2626991" y="981362"/>
                  <a:pt x="2632690" y="981362"/>
                  <a:pt x="2632690" y="981362"/>
                </a:cubicBezTo>
                <a:cubicBezTo>
                  <a:pt x="2632690" y="977594"/>
                  <a:pt x="2638388" y="977594"/>
                  <a:pt x="2638388" y="981362"/>
                </a:cubicBezTo>
                <a:cubicBezTo>
                  <a:pt x="2638388" y="973826"/>
                  <a:pt x="2644087" y="970058"/>
                  <a:pt x="2649785" y="966290"/>
                </a:cubicBezTo>
                <a:cubicBezTo>
                  <a:pt x="2661182" y="962522"/>
                  <a:pt x="2672579" y="961580"/>
                  <a:pt x="2683976" y="960638"/>
                </a:cubicBezTo>
                <a:lnTo>
                  <a:pt x="2713404" y="955773"/>
                </a:lnTo>
                <a:lnTo>
                  <a:pt x="2729564" y="954986"/>
                </a:lnTo>
                <a:lnTo>
                  <a:pt x="2739718" y="953629"/>
                </a:lnTo>
                <a:lnTo>
                  <a:pt x="2792959" y="950276"/>
                </a:lnTo>
                <a:cubicBezTo>
                  <a:pt x="2816465" y="946508"/>
                  <a:pt x="2837834" y="941798"/>
                  <a:pt x="2854930" y="939914"/>
                </a:cubicBezTo>
                <a:cubicBezTo>
                  <a:pt x="2837834" y="939914"/>
                  <a:pt x="2817890" y="942740"/>
                  <a:pt x="2796521" y="946037"/>
                </a:cubicBezTo>
                <a:lnTo>
                  <a:pt x="2739718" y="953629"/>
                </a:lnTo>
                <a:lnTo>
                  <a:pt x="2718167" y="954986"/>
                </a:lnTo>
                <a:lnTo>
                  <a:pt x="2713404" y="955773"/>
                </a:lnTo>
                <a:lnTo>
                  <a:pt x="2661894" y="958283"/>
                </a:lnTo>
                <a:cubicBezTo>
                  <a:pt x="2639813" y="958754"/>
                  <a:pt x="2618444" y="956870"/>
                  <a:pt x="2598499" y="947450"/>
                </a:cubicBezTo>
                <a:cubicBezTo>
                  <a:pt x="2598499" y="951218"/>
                  <a:pt x="2592801" y="951218"/>
                  <a:pt x="2592801" y="954986"/>
                </a:cubicBezTo>
                <a:cubicBezTo>
                  <a:pt x="2581403" y="966290"/>
                  <a:pt x="2558610" y="966290"/>
                  <a:pt x="2541514" y="966290"/>
                </a:cubicBezTo>
                <a:cubicBezTo>
                  <a:pt x="2547213" y="970058"/>
                  <a:pt x="2552911" y="970058"/>
                  <a:pt x="2552911" y="970058"/>
                </a:cubicBezTo>
                <a:cubicBezTo>
                  <a:pt x="2547213" y="970058"/>
                  <a:pt x="2541514" y="970058"/>
                  <a:pt x="2535816" y="970058"/>
                </a:cubicBezTo>
                <a:cubicBezTo>
                  <a:pt x="2524419" y="985130"/>
                  <a:pt x="2530117" y="977594"/>
                  <a:pt x="2507324" y="977594"/>
                </a:cubicBezTo>
                <a:cubicBezTo>
                  <a:pt x="2507324" y="977594"/>
                  <a:pt x="2507324" y="977594"/>
                  <a:pt x="2507324" y="981362"/>
                </a:cubicBezTo>
                <a:lnTo>
                  <a:pt x="2498776" y="984188"/>
                </a:lnTo>
                <a:lnTo>
                  <a:pt x="2490228" y="981362"/>
                </a:lnTo>
                <a:cubicBezTo>
                  <a:pt x="2484530" y="981362"/>
                  <a:pt x="2478831" y="981362"/>
                  <a:pt x="2478831" y="981362"/>
                </a:cubicBezTo>
                <a:cubicBezTo>
                  <a:pt x="2467434" y="977594"/>
                  <a:pt x="2456037" y="977594"/>
                  <a:pt x="2444640" y="985130"/>
                </a:cubicBezTo>
                <a:cubicBezTo>
                  <a:pt x="2421847" y="985130"/>
                  <a:pt x="2404751" y="981362"/>
                  <a:pt x="2387656" y="981362"/>
                </a:cubicBezTo>
                <a:cubicBezTo>
                  <a:pt x="2387656" y="981362"/>
                  <a:pt x="2393354" y="977594"/>
                  <a:pt x="2393354" y="973826"/>
                </a:cubicBezTo>
                <a:cubicBezTo>
                  <a:pt x="2359163" y="973826"/>
                  <a:pt x="2319274" y="977594"/>
                  <a:pt x="2279385" y="977594"/>
                </a:cubicBezTo>
                <a:cubicBezTo>
                  <a:pt x="2285083" y="981362"/>
                  <a:pt x="2285083" y="981362"/>
                  <a:pt x="2285083" y="981362"/>
                </a:cubicBezTo>
                <a:cubicBezTo>
                  <a:pt x="2285083" y="981362"/>
                  <a:pt x="2285083" y="981362"/>
                  <a:pt x="2279385" y="981362"/>
                </a:cubicBezTo>
                <a:cubicBezTo>
                  <a:pt x="2279385" y="981362"/>
                  <a:pt x="2279385" y="981362"/>
                  <a:pt x="2273686" y="981362"/>
                </a:cubicBezTo>
                <a:cubicBezTo>
                  <a:pt x="2273686" y="981362"/>
                  <a:pt x="2273686" y="981362"/>
                  <a:pt x="2273686" y="977594"/>
                </a:cubicBezTo>
                <a:cubicBezTo>
                  <a:pt x="2222401" y="981362"/>
                  <a:pt x="2176813" y="981362"/>
                  <a:pt x="2125527" y="977594"/>
                </a:cubicBezTo>
                <a:cubicBezTo>
                  <a:pt x="2097034" y="977594"/>
                  <a:pt x="2074240" y="977594"/>
                  <a:pt x="2045748" y="985130"/>
                </a:cubicBezTo>
                <a:cubicBezTo>
                  <a:pt x="1926081" y="992666"/>
                  <a:pt x="1806412" y="988898"/>
                  <a:pt x="1686745" y="988898"/>
                </a:cubicBezTo>
                <a:cubicBezTo>
                  <a:pt x="1658253" y="988898"/>
                  <a:pt x="1635459" y="985130"/>
                  <a:pt x="1606966" y="992666"/>
                </a:cubicBezTo>
                <a:cubicBezTo>
                  <a:pt x="1521490" y="992666"/>
                  <a:pt x="1436013" y="996434"/>
                  <a:pt x="1350536" y="992666"/>
                </a:cubicBezTo>
                <a:cubicBezTo>
                  <a:pt x="1179582" y="988898"/>
                  <a:pt x="1008628" y="996434"/>
                  <a:pt x="837674" y="985130"/>
                </a:cubicBezTo>
                <a:cubicBezTo>
                  <a:pt x="826277" y="981362"/>
                  <a:pt x="820579" y="977594"/>
                  <a:pt x="809182" y="981362"/>
                </a:cubicBezTo>
                <a:cubicBezTo>
                  <a:pt x="803483" y="981362"/>
                  <a:pt x="797785" y="981362"/>
                  <a:pt x="792086" y="981362"/>
                </a:cubicBezTo>
                <a:cubicBezTo>
                  <a:pt x="638228" y="977594"/>
                  <a:pt x="484369" y="966290"/>
                  <a:pt x="324812" y="970058"/>
                </a:cubicBezTo>
                <a:cubicBezTo>
                  <a:pt x="290622" y="970058"/>
                  <a:pt x="262129" y="966290"/>
                  <a:pt x="227938" y="962522"/>
                </a:cubicBezTo>
                <a:cubicBezTo>
                  <a:pt x="199446" y="962522"/>
                  <a:pt x="170954" y="962522"/>
                  <a:pt x="148160" y="962522"/>
                </a:cubicBezTo>
                <a:cubicBezTo>
                  <a:pt x="96874" y="958754"/>
                  <a:pt x="51286" y="954986"/>
                  <a:pt x="0" y="951218"/>
                </a:cubicBezTo>
                <a:cubicBezTo>
                  <a:pt x="0" y="943682"/>
                  <a:pt x="0" y="936146"/>
                  <a:pt x="11397" y="936146"/>
                </a:cubicBezTo>
                <a:cubicBezTo>
                  <a:pt x="51286" y="936146"/>
                  <a:pt x="91175" y="932378"/>
                  <a:pt x="125366" y="917306"/>
                </a:cubicBezTo>
                <a:cubicBezTo>
                  <a:pt x="136763" y="917306"/>
                  <a:pt x="148160" y="921074"/>
                  <a:pt x="153858" y="924842"/>
                </a:cubicBezTo>
                <a:cubicBezTo>
                  <a:pt x="153858" y="932378"/>
                  <a:pt x="153858" y="936146"/>
                  <a:pt x="153858" y="939914"/>
                </a:cubicBezTo>
                <a:cubicBezTo>
                  <a:pt x="153858" y="936146"/>
                  <a:pt x="159557" y="932378"/>
                  <a:pt x="165255" y="928610"/>
                </a:cubicBezTo>
                <a:cubicBezTo>
                  <a:pt x="273526" y="924842"/>
                  <a:pt x="387495" y="921074"/>
                  <a:pt x="495766" y="921074"/>
                </a:cubicBezTo>
                <a:cubicBezTo>
                  <a:pt x="558449" y="917306"/>
                  <a:pt x="615434" y="921074"/>
                  <a:pt x="672419" y="917306"/>
                </a:cubicBezTo>
                <a:cubicBezTo>
                  <a:pt x="706609" y="928610"/>
                  <a:pt x="729403" y="898466"/>
                  <a:pt x="757895" y="902234"/>
                </a:cubicBezTo>
                <a:cubicBezTo>
                  <a:pt x="763594" y="902234"/>
                  <a:pt x="769292" y="902234"/>
                  <a:pt x="774991" y="902234"/>
                </a:cubicBezTo>
                <a:cubicBezTo>
                  <a:pt x="849071" y="909770"/>
                  <a:pt x="917453" y="898466"/>
                  <a:pt x="991533" y="909770"/>
                </a:cubicBezTo>
                <a:cubicBezTo>
                  <a:pt x="991533" y="909770"/>
                  <a:pt x="997231" y="913538"/>
                  <a:pt x="997231" y="913538"/>
                </a:cubicBezTo>
                <a:cubicBezTo>
                  <a:pt x="997231" y="913538"/>
                  <a:pt x="997231" y="913538"/>
                  <a:pt x="1002929" y="913538"/>
                </a:cubicBezTo>
                <a:cubicBezTo>
                  <a:pt x="1008628" y="909770"/>
                  <a:pt x="1020025" y="906002"/>
                  <a:pt x="1020025" y="898466"/>
                </a:cubicBezTo>
                <a:cubicBezTo>
                  <a:pt x="1014326" y="890930"/>
                  <a:pt x="1002929" y="887162"/>
                  <a:pt x="997231" y="887162"/>
                </a:cubicBezTo>
                <a:cubicBezTo>
                  <a:pt x="985834" y="887162"/>
                  <a:pt x="980136" y="887162"/>
                  <a:pt x="968739" y="887162"/>
                </a:cubicBezTo>
                <a:cubicBezTo>
                  <a:pt x="968739" y="887162"/>
                  <a:pt x="963040" y="887162"/>
                  <a:pt x="957342" y="887162"/>
                </a:cubicBezTo>
                <a:cubicBezTo>
                  <a:pt x="917453" y="887162"/>
                  <a:pt x="871865" y="887162"/>
                  <a:pt x="826277" y="887162"/>
                </a:cubicBezTo>
                <a:cubicBezTo>
                  <a:pt x="814880" y="887162"/>
                  <a:pt x="803483" y="887162"/>
                  <a:pt x="792086" y="887162"/>
                </a:cubicBezTo>
                <a:cubicBezTo>
                  <a:pt x="780689" y="887162"/>
                  <a:pt x="769292" y="887162"/>
                  <a:pt x="757895" y="887162"/>
                </a:cubicBezTo>
                <a:cubicBezTo>
                  <a:pt x="757895" y="887162"/>
                  <a:pt x="752197" y="887162"/>
                  <a:pt x="746498" y="887162"/>
                </a:cubicBezTo>
                <a:cubicBezTo>
                  <a:pt x="740800" y="887162"/>
                  <a:pt x="729403" y="887162"/>
                  <a:pt x="729403" y="887162"/>
                </a:cubicBezTo>
                <a:cubicBezTo>
                  <a:pt x="729403" y="894698"/>
                  <a:pt x="718006" y="894698"/>
                  <a:pt x="712308" y="890930"/>
                </a:cubicBezTo>
                <a:cubicBezTo>
                  <a:pt x="712308" y="890930"/>
                  <a:pt x="712308" y="890930"/>
                  <a:pt x="706609" y="894698"/>
                </a:cubicBezTo>
                <a:cubicBezTo>
                  <a:pt x="706609" y="894698"/>
                  <a:pt x="706609" y="890930"/>
                  <a:pt x="706609" y="890930"/>
                </a:cubicBezTo>
                <a:cubicBezTo>
                  <a:pt x="706609" y="894698"/>
                  <a:pt x="695212" y="894698"/>
                  <a:pt x="695212" y="887162"/>
                </a:cubicBezTo>
                <a:cubicBezTo>
                  <a:pt x="678117" y="887162"/>
                  <a:pt x="666720" y="887162"/>
                  <a:pt x="655323" y="879625"/>
                </a:cubicBezTo>
                <a:cubicBezTo>
                  <a:pt x="655323" y="879625"/>
                  <a:pt x="649625" y="879625"/>
                  <a:pt x="649625" y="879625"/>
                </a:cubicBezTo>
                <a:cubicBezTo>
                  <a:pt x="621132" y="894698"/>
                  <a:pt x="598339" y="883394"/>
                  <a:pt x="569846" y="887162"/>
                </a:cubicBezTo>
                <a:cubicBezTo>
                  <a:pt x="569846" y="883394"/>
                  <a:pt x="569846" y="883394"/>
                  <a:pt x="569846" y="879625"/>
                </a:cubicBezTo>
                <a:cubicBezTo>
                  <a:pt x="558449" y="879625"/>
                  <a:pt x="552751" y="879625"/>
                  <a:pt x="547052" y="879625"/>
                </a:cubicBezTo>
                <a:cubicBezTo>
                  <a:pt x="529957" y="879625"/>
                  <a:pt x="512862" y="879625"/>
                  <a:pt x="490068" y="864553"/>
                </a:cubicBezTo>
                <a:cubicBezTo>
                  <a:pt x="535655" y="864553"/>
                  <a:pt x="569846" y="864553"/>
                  <a:pt x="604037" y="864553"/>
                </a:cubicBezTo>
                <a:cubicBezTo>
                  <a:pt x="609735" y="864553"/>
                  <a:pt x="615434" y="860785"/>
                  <a:pt x="626831" y="860785"/>
                </a:cubicBezTo>
                <a:cubicBezTo>
                  <a:pt x="655323" y="860785"/>
                  <a:pt x="683816" y="857017"/>
                  <a:pt x="712308" y="857017"/>
                </a:cubicBezTo>
                <a:cubicBezTo>
                  <a:pt x="723705" y="849481"/>
                  <a:pt x="740800" y="849481"/>
                  <a:pt x="752197" y="853249"/>
                </a:cubicBezTo>
                <a:cubicBezTo>
                  <a:pt x="757895" y="857017"/>
                  <a:pt x="763594" y="860785"/>
                  <a:pt x="763594" y="864553"/>
                </a:cubicBezTo>
                <a:cubicBezTo>
                  <a:pt x="763594" y="864553"/>
                  <a:pt x="757895" y="864553"/>
                  <a:pt x="757895" y="868321"/>
                </a:cubicBezTo>
                <a:cubicBezTo>
                  <a:pt x="763594" y="864553"/>
                  <a:pt x="763594" y="864553"/>
                  <a:pt x="769292" y="868321"/>
                </a:cubicBezTo>
                <a:cubicBezTo>
                  <a:pt x="769292" y="864553"/>
                  <a:pt x="774991" y="860785"/>
                  <a:pt x="780689" y="860785"/>
                </a:cubicBezTo>
                <a:cubicBezTo>
                  <a:pt x="803483" y="853249"/>
                  <a:pt x="831975" y="853249"/>
                  <a:pt x="854769" y="864553"/>
                </a:cubicBezTo>
                <a:cubicBezTo>
                  <a:pt x="854769" y="864553"/>
                  <a:pt x="854769" y="868321"/>
                  <a:pt x="854769" y="868321"/>
                </a:cubicBezTo>
                <a:cubicBezTo>
                  <a:pt x="860468" y="868321"/>
                  <a:pt x="860468" y="868321"/>
                  <a:pt x="860468" y="864553"/>
                </a:cubicBezTo>
                <a:cubicBezTo>
                  <a:pt x="871865" y="864553"/>
                  <a:pt x="883262" y="864553"/>
                  <a:pt x="894659" y="864553"/>
                </a:cubicBezTo>
                <a:cubicBezTo>
                  <a:pt x="923151" y="864553"/>
                  <a:pt x="957342" y="864553"/>
                  <a:pt x="991533" y="864553"/>
                </a:cubicBezTo>
                <a:cubicBezTo>
                  <a:pt x="1008628" y="864553"/>
                  <a:pt x="1037120" y="868321"/>
                  <a:pt x="1059914" y="860785"/>
                </a:cubicBezTo>
                <a:cubicBezTo>
                  <a:pt x="1065613" y="860785"/>
                  <a:pt x="1071311" y="860785"/>
                  <a:pt x="1077009" y="860785"/>
                </a:cubicBezTo>
                <a:cubicBezTo>
                  <a:pt x="1094105" y="857017"/>
                  <a:pt x="1116899" y="853249"/>
                  <a:pt x="1133994" y="864553"/>
                </a:cubicBezTo>
                <a:cubicBezTo>
                  <a:pt x="1139693" y="868321"/>
                  <a:pt x="1139693" y="872089"/>
                  <a:pt x="1139693" y="875857"/>
                </a:cubicBezTo>
                <a:cubicBezTo>
                  <a:pt x="1139693" y="872089"/>
                  <a:pt x="1145391" y="872089"/>
                  <a:pt x="1145391" y="868321"/>
                </a:cubicBezTo>
                <a:cubicBezTo>
                  <a:pt x="1190979" y="857017"/>
                  <a:pt x="1236566" y="872089"/>
                  <a:pt x="1282154" y="879625"/>
                </a:cubicBezTo>
                <a:cubicBezTo>
                  <a:pt x="1287853" y="879625"/>
                  <a:pt x="1287853" y="883394"/>
                  <a:pt x="1293551" y="883394"/>
                </a:cubicBezTo>
                <a:cubicBezTo>
                  <a:pt x="1293551" y="879625"/>
                  <a:pt x="1293551" y="875857"/>
                  <a:pt x="1293551" y="872089"/>
                </a:cubicBezTo>
                <a:cubicBezTo>
                  <a:pt x="1316345" y="864553"/>
                  <a:pt x="1339139" y="864553"/>
                  <a:pt x="1361933" y="864553"/>
                </a:cubicBezTo>
                <a:cubicBezTo>
                  <a:pt x="1373330" y="864553"/>
                  <a:pt x="1384726" y="864553"/>
                  <a:pt x="1390425" y="868321"/>
                </a:cubicBezTo>
                <a:cubicBezTo>
                  <a:pt x="1396123" y="868321"/>
                  <a:pt x="1401822" y="868321"/>
                  <a:pt x="1407520" y="872089"/>
                </a:cubicBezTo>
                <a:cubicBezTo>
                  <a:pt x="1407520" y="872089"/>
                  <a:pt x="1407520" y="872089"/>
                  <a:pt x="1413219" y="872089"/>
                </a:cubicBezTo>
                <a:cubicBezTo>
                  <a:pt x="1418917" y="872089"/>
                  <a:pt x="1424616" y="875857"/>
                  <a:pt x="1430314" y="875857"/>
                </a:cubicBezTo>
                <a:cubicBezTo>
                  <a:pt x="1430314" y="872089"/>
                  <a:pt x="1436013" y="872089"/>
                  <a:pt x="1436013" y="875857"/>
                </a:cubicBezTo>
                <a:cubicBezTo>
                  <a:pt x="1436013" y="875857"/>
                  <a:pt x="1436013" y="875857"/>
                  <a:pt x="1441711" y="875857"/>
                </a:cubicBezTo>
                <a:cubicBezTo>
                  <a:pt x="1441711" y="875857"/>
                  <a:pt x="1441711" y="875857"/>
                  <a:pt x="1447410" y="875857"/>
                </a:cubicBezTo>
                <a:cubicBezTo>
                  <a:pt x="1447410" y="875857"/>
                  <a:pt x="1447410" y="875857"/>
                  <a:pt x="1447410" y="879625"/>
                </a:cubicBezTo>
                <a:cubicBezTo>
                  <a:pt x="1453108" y="879625"/>
                  <a:pt x="1458806" y="875857"/>
                  <a:pt x="1464505" y="875857"/>
                </a:cubicBezTo>
                <a:cubicBezTo>
                  <a:pt x="1504394" y="872089"/>
                  <a:pt x="1544283" y="875857"/>
                  <a:pt x="1589871" y="875857"/>
                </a:cubicBezTo>
                <a:cubicBezTo>
                  <a:pt x="1624062" y="872089"/>
                  <a:pt x="1652554" y="883394"/>
                  <a:pt x="1675348" y="902234"/>
                </a:cubicBezTo>
                <a:cubicBezTo>
                  <a:pt x="1675348" y="902234"/>
                  <a:pt x="1681047" y="902234"/>
                  <a:pt x="1681047" y="906002"/>
                </a:cubicBezTo>
                <a:cubicBezTo>
                  <a:pt x="1675348" y="898466"/>
                  <a:pt x="1663951" y="890930"/>
                  <a:pt x="1669650" y="883394"/>
                </a:cubicBezTo>
                <a:cubicBezTo>
                  <a:pt x="1715237" y="864553"/>
                  <a:pt x="1760825" y="872089"/>
                  <a:pt x="1812111" y="872089"/>
                </a:cubicBezTo>
                <a:cubicBezTo>
                  <a:pt x="1823508" y="875857"/>
                  <a:pt x="1840604" y="875857"/>
                  <a:pt x="1852000" y="875857"/>
                </a:cubicBezTo>
                <a:cubicBezTo>
                  <a:pt x="1852000" y="875857"/>
                  <a:pt x="1857699" y="875857"/>
                  <a:pt x="1863397" y="875857"/>
                </a:cubicBezTo>
                <a:cubicBezTo>
                  <a:pt x="1863397" y="860785"/>
                  <a:pt x="1863397" y="845713"/>
                  <a:pt x="1886191" y="853249"/>
                </a:cubicBezTo>
                <a:cubicBezTo>
                  <a:pt x="1914684" y="860785"/>
                  <a:pt x="1937477" y="857017"/>
                  <a:pt x="1954573" y="838177"/>
                </a:cubicBezTo>
                <a:cubicBezTo>
                  <a:pt x="1954573" y="838177"/>
                  <a:pt x="1954573" y="838177"/>
                  <a:pt x="1954573" y="834409"/>
                </a:cubicBezTo>
                <a:cubicBezTo>
                  <a:pt x="2011557" y="841945"/>
                  <a:pt x="2062843" y="826873"/>
                  <a:pt x="2114129" y="838177"/>
                </a:cubicBezTo>
                <a:cubicBezTo>
                  <a:pt x="2142622" y="845713"/>
                  <a:pt x="2154019" y="823105"/>
                  <a:pt x="2176813" y="815569"/>
                </a:cubicBezTo>
                <a:cubicBezTo>
                  <a:pt x="2182511" y="815569"/>
                  <a:pt x="2193908" y="815569"/>
                  <a:pt x="2199606" y="819337"/>
                </a:cubicBezTo>
                <a:cubicBezTo>
                  <a:pt x="2199606" y="819337"/>
                  <a:pt x="2199606" y="819337"/>
                  <a:pt x="2199606" y="823105"/>
                </a:cubicBezTo>
                <a:cubicBezTo>
                  <a:pt x="2222401" y="819337"/>
                  <a:pt x="2245194" y="826873"/>
                  <a:pt x="2267988" y="811801"/>
                </a:cubicBezTo>
                <a:cubicBezTo>
                  <a:pt x="2262290" y="808033"/>
                  <a:pt x="2256591" y="804265"/>
                  <a:pt x="2256591" y="800497"/>
                </a:cubicBezTo>
                <a:cubicBezTo>
                  <a:pt x="2239496" y="800497"/>
                  <a:pt x="2228099" y="800497"/>
                  <a:pt x="2211004" y="800497"/>
                </a:cubicBezTo>
                <a:cubicBezTo>
                  <a:pt x="2148320" y="796729"/>
                  <a:pt x="2097034" y="811801"/>
                  <a:pt x="2028652" y="804265"/>
                </a:cubicBezTo>
                <a:cubicBezTo>
                  <a:pt x="2028652" y="804265"/>
                  <a:pt x="2028652" y="800497"/>
                  <a:pt x="2028652" y="800497"/>
                </a:cubicBezTo>
                <a:cubicBezTo>
                  <a:pt x="2028652" y="808033"/>
                  <a:pt x="2017256" y="811801"/>
                  <a:pt x="2005859" y="811801"/>
                </a:cubicBezTo>
                <a:cubicBezTo>
                  <a:pt x="2005859" y="811801"/>
                  <a:pt x="2005859" y="811801"/>
                  <a:pt x="2005859" y="815569"/>
                </a:cubicBezTo>
                <a:cubicBezTo>
                  <a:pt x="2005859" y="815569"/>
                  <a:pt x="2005859" y="815569"/>
                  <a:pt x="2005859" y="819337"/>
                </a:cubicBezTo>
                <a:cubicBezTo>
                  <a:pt x="2005859" y="819337"/>
                  <a:pt x="1994462" y="819337"/>
                  <a:pt x="1994462" y="819337"/>
                </a:cubicBezTo>
                <a:cubicBezTo>
                  <a:pt x="1988763" y="819337"/>
                  <a:pt x="1971668" y="826873"/>
                  <a:pt x="1960271" y="815569"/>
                </a:cubicBezTo>
                <a:cubicBezTo>
                  <a:pt x="1954573" y="815569"/>
                  <a:pt x="1948874" y="811801"/>
                  <a:pt x="1943176" y="811801"/>
                </a:cubicBezTo>
                <a:cubicBezTo>
                  <a:pt x="1914684" y="808033"/>
                  <a:pt x="1897588" y="819337"/>
                  <a:pt x="1874794" y="823105"/>
                </a:cubicBezTo>
                <a:cubicBezTo>
                  <a:pt x="1817809" y="819337"/>
                  <a:pt x="1760825" y="815569"/>
                  <a:pt x="1703840" y="830641"/>
                </a:cubicBezTo>
                <a:cubicBezTo>
                  <a:pt x="1692443" y="826873"/>
                  <a:pt x="1681047" y="830641"/>
                  <a:pt x="1675348" y="819337"/>
                </a:cubicBezTo>
                <a:cubicBezTo>
                  <a:pt x="1669650" y="819337"/>
                  <a:pt x="1663951" y="819337"/>
                  <a:pt x="1663951" y="819337"/>
                </a:cubicBezTo>
                <a:cubicBezTo>
                  <a:pt x="1652554" y="819337"/>
                  <a:pt x="1646856" y="819337"/>
                  <a:pt x="1641157" y="819337"/>
                </a:cubicBezTo>
                <a:cubicBezTo>
                  <a:pt x="1635459" y="819337"/>
                  <a:pt x="1629760" y="819337"/>
                  <a:pt x="1629760" y="819337"/>
                </a:cubicBezTo>
                <a:cubicBezTo>
                  <a:pt x="1629760" y="819337"/>
                  <a:pt x="1629760" y="819337"/>
                  <a:pt x="1624062" y="819337"/>
                </a:cubicBezTo>
                <a:cubicBezTo>
                  <a:pt x="1624062" y="819337"/>
                  <a:pt x="1624062" y="819337"/>
                  <a:pt x="1618363" y="819337"/>
                </a:cubicBezTo>
                <a:cubicBezTo>
                  <a:pt x="1612665" y="819337"/>
                  <a:pt x="1612665" y="819337"/>
                  <a:pt x="1606966" y="823105"/>
                </a:cubicBezTo>
                <a:cubicBezTo>
                  <a:pt x="1584173" y="823105"/>
                  <a:pt x="1567077" y="834409"/>
                  <a:pt x="1544283" y="819337"/>
                </a:cubicBezTo>
                <a:cubicBezTo>
                  <a:pt x="1532886" y="811801"/>
                  <a:pt x="1510093" y="811801"/>
                  <a:pt x="1492997" y="823105"/>
                </a:cubicBezTo>
                <a:cubicBezTo>
                  <a:pt x="1481600" y="823105"/>
                  <a:pt x="1475902" y="823105"/>
                  <a:pt x="1464505" y="823105"/>
                </a:cubicBezTo>
                <a:cubicBezTo>
                  <a:pt x="1447410" y="785425"/>
                  <a:pt x="1447410" y="785425"/>
                  <a:pt x="1373330" y="785425"/>
                </a:cubicBezTo>
                <a:cubicBezTo>
                  <a:pt x="1350536" y="785425"/>
                  <a:pt x="1327742" y="792961"/>
                  <a:pt x="1304948" y="792961"/>
                </a:cubicBezTo>
                <a:cubicBezTo>
                  <a:pt x="1287853" y="792961"/>
                  <a:pt x="1276456" y="792961"/>
                  <a:pt x="1253662" y="792961"/>
                </a:cubicBezTo>
                <a:cubicBezTo>
                  <a:pt x="1253662" y="792961"/>
                  <a:pt x="1242265" y="792961"/>
                  <a:pt x="1242265" y="792961"/>
                </a:cubicBezTo>
                <a:cubicBezTo>
                  <a:pt x="1242265" y="789193"/>
                  <a:pt x="1236566" y="789193"/>
                  <a:pt x="1236566" y="785425"/>
                </a:cubicBezTo>
                <a:cubicBezTo>
                  <a:pt x="1225170" y="789193"/>
                  <a:pt x="1208074" y="781657"/>
                  <a:pt x="1190979" y="792961"/>
                </a:cubicBezTo>
                <a:cubicBezTo>
                  <a:pt x="1190979" y="796729"/>
                  <a:pt x="1190979" y="796729"/>
                  <a:pt x="1190979" y="800497"/>
                </a:cubicBezTo>
                <a:cubicBezTo>
                  <a:pt x="1190979" y="800497"/>
                  <a:pt x="1185280" y="800497"/>
                  <a:pt x="1185280" y="800497"/>
                </a:cubicBezTo>
                <a:cubicBezTo>
                  <a:pt x="1173883" y="800497"/>
                  <a:pt x="1162486" y="804265"/>
                  <a:pt x="1156788" y="792961"/>
                </a:cubicBezTo>
                <a:cubicBezTo>
                  <a:pt x="1156788" y="785425"/>
                  <a:pt x="1162486" y="777889"/>
                  <a:pt x="1173883" y="774121"/>
                </a:cubicBezTo>
                <a:cubicBezTo>
                  <a:pt x="1173883" y="774121"/>
                  <a:pt x="1179582" y="770353"/>
                  <a:pt x="1185280" y="770353"/>
                </a:cubicBezTo>
                <a:cubicBezTo>
                  <a:pt x="1179582" y="755280"/>
                  <a:pt x="1190979" y="755280"/>
                  <a:pt x="1202376" y="751512"/>
                </a:cubicBezTo>
                <a:cubicBezTo>
                  <a:pt x="1219471" y="755280"/>
                  <a:pt x="1230868" y="755280"/>
                  <a:pt x="1247963" y="755280"/>
                </a:cubicBezTo>
                <a:cubicBezTo>
                  <a:pt x="1253662" y="755280"/>
                  <a:pt x="1265059" y="755280"/>
                  <a:pt x="1270757" y="755280"/>
                </a:cubicBezTo>
                <a:cubicBezTo>
                  <a:pt x="1276456" y="755280"/>
                  <a:pt x="1282154" y="755280"/>
                  <a:pt x="1287853" y="755280"/>
                </a:cubicBezTo>
                <a:cubicBezTo>
                  <a:pt x="1287853" y="751512"/>
                  <a:pt x="1293551" y="751512"/>
                  <a:pt x="1299250" y="747744"/>
                </a:cubicBezTo>
                <a:cubicBezTo>
                  <a:pt x="1310646" y="743976"/>
                  <a:pt x="1322043" y="743976"/>
                  <a:pt x="1339139" y="747744"/>
                </a:cubicBezTo>
                <a:cubicBezTo>
                  <a:pt x="1344837" y="751512"/>
                  <a:pt x="1350536" y="751512"/>
                  <a:pt x="1350536" y="755280"/>
                </a:cubicBezTo>
                <a:cubicBezTo>
                  <a:pt x="1361933" y="755280"/>
                  <a:pt x="1373330" y="755280"/>
                  <a:pt x="1384726" y="755280"/>
                </a:cubicBezTo>
                <a:cubicBezTo>
                  <a:pt x="1401822" y="736440"/>
                  <a:pt x="1430314" y="747744"/>
                  <a:pt x="1453108" y="743976"/>
                </a:cubicBezTo>
                <a:cubicBezTo>
                  <a:pt x="1470203" y="740208"/>
                  <a:pt x="1487299" y="743976"/>
                  <a:pt x="1498696" y="728904"/>
                </a:cubicBezTo>
                <a:cubicBezTo>
                  <a:pt x="1498696" y="725136"/>
                  <a:pt x="1498696" y="721368"/>
                  <a:pt x="1492997" y="717600"/>
                </a:cubicBezTo>
                <a:cubicBezTo>
                  <a:pt x="1487299" y="713832"/>
                  <a:pt x="1481600" y="713832"/>
                  <a:pt x="1470203" y="713832"/>
                </a:cubicBezTo>
                <a:cubicBezTo>
                  <a:pt x="1470203" y="710064"/>
                  <a:pt x="1470203" y="710064"/>
                  <a:pt x="1470203" y="710064"/>
                </a:cubicBezTo>
                <a:cubicBezTo>
                  <a:pt x="1458806" y="721368"/>
                  <a:pt x="1441711" y="728904"/>
                  <a:pt x="1424616" y="728904"/>
                </a:cubicBezTo>
                <a:cubicBezTo>
                  <a:pt x="1322043" y="728904"/>
                  <a:pt x="1219471" y="736440"/>
                  <a:pt x="1116899" y="732672"/>
                </a:cubicBezTo>
                <a:cubicBezTo>
                  <a:pt x="1111200" y="732672"/>
                  <a:pt x="1099803" y="728904"/>
                  <a:pt x="1094105" y="725136"/>
                </a:cubicBezTo>
                <a:cubicBezTo>
                  <a:pt x="1088406" y="717600"/>
                  <a:pt x="1082708" y="717600"/>
                  <a:pt x="1077009" y="717600"/>
                </a:cubicBezTo>
                <a:cubicBezTo>
                  <a:pt x="1071311" y="717600"/>
                  <a:pt x="1071311" y="717600"/>
                  <a:pt x="1071311" y="717600"/>
                </a:cubicBezTo>
                <a:cubicBezTo>
                  <a:pt x="1071311" y="728904"/>
                  <a:pt x="1071311" y="736440"/>
                  <a:pt x="1077009" y="743976"/>
                </a:cubicBezTo>
                <a:cubicBezTo>
                  <a:pt x="1099803" y="755280"/>
                  <a:pt x="1128296" y="751512"/>
                  <a:pt x="1151089" y="755280"/>
                </a:cubicBezTo>
                <a:cubicBezTo>
                  <a:pt x="1145391" y="774121"/>
                  <a:pt x="1139693" y="781657"/>
                  <a:pt x="1116899" y="777889"/>
                </a:cubicBezTo>
                <a:cubicBezTo>
                  <a:pt x="1065613" y="766585"/>
                  <a:pt x="1014326" y="770353"/>
                  <a:pt x="963040" y="781657"/>
                </a:cubicBezTo>
                <a:cubicBezTo>
                  <a:pt x="957342" y="781657"/>
                  <a:pt x="951643" y="781657"/>
                  <a:pt x="945945" y="781657"/>
                </a:cubicBezTo>
                <a:cubicBezTo>
                  <a:pt x="934548" y="781657"/>
                  <a:pt x="923151" y="781657"/>
                  <a:pt x="911754" y="774121"/>
                </a:cubicBezTo>
                <a:cubicBezTo>
                  <a:pt x="911754" y="774121"/>
                  <a:pt x="906056" y="774121"/>
                  <a:pt x="906056" y="774121"/>
                </a:cubicBezTo>
                <a:cubicBezTo>
                  <a:pt x="866166" y="796729"/>
                  <a:pt x="820579" y="789193"/>
                  <a:pt x="780689" y="796729"/>
                </a:cubicBezTo>
                <a:cubicBezTo>
                  <a:pt x="740800" y="800497"/>
                  <a:pt x="706609" y="762817"/>
                  <a:pt x="649625" y="759048"/>
                </a:cubicBezTo>
                <a:cubicBezTo>
                  <a:pt x="683816" y="743976"/>
                  <a:pt x="706609" y="732672"/>
                  <a:pt x="735102" y="736440"/>
                </a:cubicBezTo>
                <a:cubicBezTo>
                  <a:pt x="740800" y="736440"/>
                  <a:pt x="740800" y="736440"/>
                  <a:pt x="746498" y="736440"/>
                </a:cubicBezTo>
                <a:cubicBezTo>
                  <a:pt x="780689" y="736440"/>
                  <a:pt x="814880" y="736440"/>
                  <a:pt x="849071" y="736440"/>
                </a:cubicBezTo>
                <a:cubicBezTo>
                  <a:pt x="849071" y="732672"/>
                  <a:pt x="849071" y="728904"/>
                  <a:pt x="849071" y="728904"/>
                </a:cubicBezTo>
                <a:cubicBezTo>
                  <a:pt x="723705" y="728904"/>
                  <a:pt x="592640" y="728904"/>
                  <a:pt x="467274" y="728904"/>
                </a:cubicBezTo>
                <a:cubicBezTo>
                  <a:pt x="450178" y="728904"/>
                  <a:pt x="433083" y="728904"/>
                  <a:pt x="415988" y="725136"/>
                </a:cubicBezTo>
                <a:cubicBezTo>
                  <a:pt x="381797" y="736440"/>
                  <a:pt x="347606" y="725136"/>
                  <a:pt x="313415" y="728904"/>
                </a:cubicBezTo>
                <a:cubicBezTo>
                  <a:pt x="267828" y="728904"/>
                  <a:pt x="227938" y="721368"/>
                  <a:pt x="188049" y="725136"/>
                </a:cubicBezTo>
                <a:cubicBezTo>
                  <a:pt x="136763" y="725136"/>
                  <a:pt x="113969" y="691224"/>
                  <a:pt x="91175" y="668616"/>
                </a:cubicBezTo>
                <a:cubicBezTo>
                  <a:pt x="68382" y="638471"/>
                  <a:pt x="119668" y="653544"/>
                  <a:pt x="125366" y="634703"/>
                </a:cubicBezTo>
                <a:cubicBezTo>
                  <a:pt x="113969" y="619631"/>
                  <a:pt x="85477" y="634703"/>
                  <a:pt x="68382" y="623399"/>
                </a:cubicBezTo>
                <a:cubicBezTo>
                  <a:pt x="62683" y="615863"/>
                  <a:pt x="56985" y="608327"/>
                  <a:pt x="74080" y="608327"/>
                </a:cubicBezTo>
                <a:cubicBezTo>
                  <a:pt x="108271" y="604559"/>
                  <a:pt x="148160" y="593255"/>
                  <a:pt x="188049" y="608327"/>
                </a:cubicBezTo>
                <a:cubicBezTo>
                  <a:pt x="210843" y="593255"/>
                  <a:pt x="239335" y="600791"/>
                  <a:pt x="267828" y="593255"/>
                </a:cubicBezTo>
                <a:cubicBezTo>
                  <a:pt x="284923" y="581951"/>
                  <a:pt x="307717" y="581951"/>
                  <a:pt x="324812" y="563111"/>
                </a:cubicBezTo>
                <a:cubicBezTo>
                  <a:pt x="313415" y="532967"/>
                  <a:pt x="284923" y="548039"/>
                  <a:pt x="267828" y="544271"/>
                </a:cubicBezTo>
                <a:cubicBezTo>
                  <a:pt x="267828" y="540503"/>
                  <a:pt x="267828" y="536735"/>
                  <a:pt x="267828" y="536735"/>
                </a:cubicBezTo>
                <a:lnTo>
                  <a:pt x="267828" y="525431"/>
                </a:lnTo>
                <a:cubicBezTo>
                  <a:pt x="284923" y="525431"/>
                  <a:pt x="296320" y="521662"/>
                  <a:pt x="307717" y="532967"/>
                </a:cubicBezTo>
                <a:cubicBezTo>
                  <a:pt x="324812" y="525431"/>
                  <a:pt x="341908" y="529199"/>
                  <a:pt x="359003" y="532967"/>
                </a:cubicBezTo>
                <a:cubicBezTo>
                  <a:pt x="364702" y="499054"/>
                  <a:pt x="393194" y="521662"/>
                  <a:pt x="410289" y="517894"/>
                </a:cubicBezTo>
                <a:cubicBezTo>
                  <a:pt x="438782" y="517894"/>
                  <a:pt x="461575" y="514126"/>
                  <a:pt x="478671" y="536735"/>
                </a:cubicBezTo>
                <a:cubicBezTo>
                  <a:pt x="484369" y="548039"/>
                  <a:pt x="501465" y="551807"/>
                  <a:pt x="512862" y="559343"/>
                </a:cubicBezTo>
                <a:cubicBezTo>
                  <a:pt x="512862" y="559343"/>
                  <a:pt x="512862" y="563111"/>
                  <a:pt x="512862" y="563111"/>
                </a:cubicBezTo>
                <a:cubicBezTo>
                  <a:pt x="524258" y="563111"/>
                  <a:pt x="529957" y="555575"/>
                  <a:pt x="535655" y="548039"/>
                </a:cubicBezTo>
                <a:cubicBezTo>
                  <a:pt x="535655" y="548039"/>
                  <a:pt x="535655" y="548039"/>
                  <a:pt x="535655" y="544271"/>
                </a:cubicBezTo>
                <a:cubicBezTo>
                  <a:pt x="529957" y="540503"/>
                  <a:pt x="529957" y="536735"/>
                  <a:pt x="524258" y="536735"/>
                </a:cubicBezTo>
                <a:cubicBezTo>
                  <a:pt x="518560" y="532967"/>
                  <a:pt x="507163" y="529199"/>
                  <a:pt x="495766" y="521662"/>
                </a:cubicBezTo>
                <a:cubicBezTo>
                  <a:pt x="535655" y="499054"/>
                  <a:pt x="581243" y="514126"/>
                  <a:pt x="626831" y="506590"/>
                </a:cubicBezTo>
                <a:cubicBezTo>
                  <a:pt x="626831" y="499054"/>
                  <a:pt x="626831" y="495286"/>
                  <a:pt x="626831" y="487750"/>
                </a:cubicBezTo>
                <a:cubicBezTo>
                  <a:pt x="604037" y="480214"/>
                  <a:pt x="575545" y="480214"/>
                  <a:pt x="552751" y="472678"/>
                </a:cubicBezTo>
                <a:cubicBezTo>
                  <a:pt x="586942" y="465142"/>
                  <a:pt x="615434" y="457606"/>
                  <a:pt x="643926" y="468910"/>
                </a:cubicBezTo>
                <a:cubicBezTo>
                  <a:pt x="666720" y="453838"/>
                  <a:pt x="695212" y="465142"/>
                  <a:pt x="712308" y="450070"/>
                </a:cubicBezTo>
                <a:cubicBezTo>
                  <a:pt x="809182" y="450070"/>
                  <a:pt x="906056" y="442534"/>
                  <a:pt x="1002929" y="434998"/>
                </a:cubicBezTo>
                <a:cubicBezTo>
                  <a:pt x="1065613" y="431230"/>
                  <a:pt x="1122597" y="434998"/>
                  <a:pt x="1185280" y="423694"/>
                </a:cubicBezTo>
                <a:cubicBezTo>
                  <a:pt x="1190979" y="423694"/>
                  <a:pt x="1196677" y="423694"/>
                  <a:pt x="1202376" y="431230"/>
                </a:cubicBezTo>
                <a:cubicBezTo>
                  <a:pt x="1208074" y="431230"/>
                  <a:pt x="1213773" y="434998"/>
                  <a:pt x="1219471" y="434998"/>
                </a:cubicBezTo>
                <a:cubicBezTo>
                  <a:pt x="1344837" y="427462"/>
                  <a:pt x="1470203" y="419926"/>
                  <a:pt x="1595570" y="412389"/>
                </a:cubicBezTo>
                <a:cubicBezTo>
                  <a:pt x="1624062" y="393549"/>
                  <a:pt x="1663951" y="404853"/>
                  <a:pt x="1692443" y="401085"/>
                </a:cubicBezTo>
                <a:cubicBezTo>
                  <a:pt x="1692443" y="397317"/>
                  <a:pt x="1686745" y="393549"/>
                  <a:pt x="1686745" y="393549"/>
                </a:cubicBezTo>
                <a:cubicBezTo>
                  <a:pt x="1675348" y="389781"/>
                  <a:pt x="1663951" y="389781"/>
                  <a:pt x="1652554" y="389781"/>
                </a:cubicBezTo>
                <a:cubicBezTo>
                  <a:pt x="1646856" y="389781"/>
                  <a:pt x="1641157" y="389781"/>
                  <a:pt x="1641157" y="389781"/>
                </a:cubicBezTo>
                <a:cubicBezTo>
                  <a:pt x="1618363" y="389781"/>
                  <a:pt x="1601268" y="397317"/>
                  <a:pt x="1584173" y="382245"/>
                </a:cubicBezTo>
                <a:cubicBezTo>
                  <a:pt x="1555680" y="382245"/>
                  <a:pt x="1521490" y="382245"/>
                  <a:pt x="1492997" y="382245"/>
                </a:cubicBezTo>
                <a:cubicBezTo>
                  <a:pt x="1458806" y="404853"/>
                  <a:pt x="1430314" y="393549"/>
                  <a:pt x="1396123" y="382245"/>
                </a:cubicBezTo>
                <a:cubicBezTo>
                  <a:pt x="1390425" y="382245"/>
                  <a:pt x="1384726" y="382245"/>
                  <a:pt x="1384726" y="382245"/>
                </a:cubicBezTo>
                <a:cubicBezTo>
                  <a:pt x="1356234" y="382245"/>
                  <a:pt x="1322043" y="378477"/>
                  <a:pt x="1293551" y="389781"/>
                </a:cubicBezTo>
                <a:cubicBezTo>
                  <a:pt x="1287853" y="393549"/>
                  <a:pt x="1282154" y="393549"/>
                  <a:pt x="1276456" y="389781"/>
                </a:cubicBezTo>
                <a:cubicBezTo>
                  <a:pt x="1213773" y="374709"/>
                  <a:pt x="1156788" y="386013"/>
                  <a:pt x="1099803" y="389781"/>
                </a:cubicBezTo>
                <a:cubicBezTo>
                  <a:pt x="1088406" y="393549"/>
                  <a:pt x="1082708" y="393549"/>
                  <a:pt x="1071311" y="382245"/>
                </a:cubicBezTo>
                <a:cubicBezTo>
                  <a:pt x="1071311" y="382245"/>
                  <a:pt x="1065613" y="382245"/>
                  <a:pt x="1065613" y="382245"/>
                </a:cubicBezTo>
                <a:cubicBezTo>
                  <a:pt x="1048517" y="382245"/>
                  <a:pt x="1025723" y="382245"/>
                  <a:pt x="1025723" y="382245"/>
                </a:cubicBezTo>
                <a:cubicBezTo>
                  <a:pt x="1025723" y="386013"/>
                  <a:pt x="1025723" y="389781"/>
                  <a:pt x="1025723" y="393549"/>
                </a:cubicBezTo>
                <a:cubicBezTo>
                  <a:pt x="1020025" y="393549"/>
                  <a:pt x="1002929" y="393549"/>
                  <a:pt x="1002929" y="393549"/>
                </a:cubicBezTo>
                <a:cubicBezTo>
                  <a:pt x="957342" y="408621"/>
                  <a:pt x="934548" y="412389"/>
                  <a:pt x="906056" y="397317"/>
                </a:cubicBezTo>
                <a:cubicBezTo>
                  <a:pt x="906056" y="397317"/>
                  <a:pt x="911754" y="397317"/>
                  <a:pt x="911754" y="397317"/>
                </a:cubicBezTo>
                <a:cubicBezTo>
                  <a:pt x="911754" y="397317"/>
                  <a:pt x="911754" y="397317"/>
                  <a:pt x="911754" y="389781"/>
                </a:cubicBezTo>
                <a:cubicBezTo>
                  <a:pt x="911754" y="393549"/>
                  <a:pt x="906056" y="393549"/>
                  <a:pt x="906056" y="393549"/>
                </a:cubicBezTo>
                <a:cubicBezTo>
                  <a:pt x="906056" y="393549"/>
                  <a:pt x="894659" y="389781"/>
                  <a:pt x="894659" y="389781"/>
                </a:cubicBezTo>
                <a:cubicBezTo>
                  <a:pt x="894659" y="389781"/>
                  <a:pt x="888960" y="386013"/>
                  <a:pt x="888960" y="386013"/>
                </a:cubicBezTo>
                <a:cubicBezTo>
                  <a:pt x="866166" y="397317"/>
                  <a:pt x="826277" y="393549"/>
                  <a:pt x="792086" y="393549"/>
                </a:cubicBezTo>
                <a:cubicBezTo>
                  <a:pt x="786388" y="386013"/>
                  <a:pt x="774991" y="382245"/>
                  <a:pt x="774991" y="374709"/>
                </a:cubicBezTo>
                <a:cubicBezTo>
                  <a:pt x="774991" y="363405"/>
                  <a:pt x="786388" y="363405"/>
                  <a:pt x="797785" y="363405"/>
                </a:cubicBezTo>
                <a:cubicBezTo>
                  <a:pt x="871865" y="370941"/>
                  <a:pt x="940246" y="355869"/>
                  <a:pt x="1014326" y="355869"/>
                </a:cubicBezTo>
                <a:cubicBezTo>
                  <a:pt x="1042819" y="352101"/>
                  <a:pt x="1065613" y="352101"/>
                  <a:pt x="1094105" y="352101"/>
                </a:cubicBezTo>
                <a:cubicBezTo>
                  <a:pt x="1173883" y="363405"/>
                  <a:pt x="1253662" y="344565"/>
                  <a:pt x="1339139" y="352101"/>
                </a:cubicBezTo>
                <a:cubicBezTo>
                  <a:pt x="1344837" y="348333"/>
                  <a:pt x="1350536" y="344565"/>
                  <a:pt x="1361933" y="344565"/>
                </a:cubicBezTo>
                <a:cubicBezTo>
                  <a:pt x="1390425" y="344565"/>
                  <a:pt x="1418917" y="344565"/>
                  <a:pt x="1453108" y="344565"/>
                </a:cubicBezTo>
                <a:cubicBezTo>
                  <a:pt x="1510093" y="344565"/>
                  <a:pt x="1567077" y="344565"/>
                  <a:pt x="1629760" y="344565"/>
                </a:cubicBezTo>
                <a:cubicBezTo>
                  <a:pt x="1635459" y="340797"/>
                  <a:pt x="1641157" y="337029"/>
                  <a:pt x="1641157" y="333261"/>
                </a:cubicBezTo>
                <a:cubicBezTo>
                  <a:pt x="1641157" y="333261"/>
                  <a:pt x="1641157" y="337029"/>
                  <a:pt x="1641157" y="337029"/>
                </a:cubicBezTo>
                <a:cubicBezTo>
                  <a:pt x="1652554" y="321957"/>
                  <a:pt x="1663951" y="325725"/>
                  <a:pt x="1675348" y="337029"/>
                </a:cubicBezTo>
                <a:cubicBezTo>
                  <a:pt x="1681047" y="337029"/>
                  <a:pt x="1686745" y="333261"/>
                  <a:pt x="1692443" y="333261"/>
                </a:cubicBezTo>
                <a:cubicBezTo>
                  <a:pt x="1703840" y="333261"/>
                  <a:pt x="1715237" y="333261"/>
                  <a:pt x="1726634" y="333261"/>
                </a:cubicBezTo>
                <a:cubicBezTo>
                  <a:pt x="1738031" y="333261"/>
                  <a:pt x="1749428" y="333261"/>
                  <a:pt x="1760825" y="333261"/>
                </a:cubicBezTo>
                <a:cubicBezTo>
                  <a:pt x="1783619" y="318189"/>
                  <a:pt x="1806412" y="329493"/>
                  <a:pt x="1829207" y="325725"/>
                </a:cubicBezTo>
                <a:cubicBezTo>
                  <a:pt x="1874794" y="321957"/>
                  <a:pt x="1920382" y="329493"/>
                  <a:pt x="1965970" y="318189"/>
                </a:cubicBezTo>
                <a:cubicBezTo>
                  <a:pt x="1977366" y="314421"/>
                  <a:pt x="2005859" y="325725"/>
                  <a:pt x="2005859" y="325725"/>
                </a:cubicBezTo>
                <a:cubicBezTo>
                  <a:pt x="2005859" y="325725"/>
                  <a:pt x="2005859" y="325725"/>
                  <a:pt x="2011557" y="325725"/>
                </a:cubicBezTo>
                <a:cubicBezTo>
                  <a:pt x="2005859" y="325725"/>
                  <a:pt x="2005859" y="321957"/>
                  <a:pt x="2005859" y="318189"/>
                </a:cubicBezTo>
                <a:cubicBezTo>
                  <a:pt x="2022954" y="303117"/>
                  <a:pt x="2034351" y="306885"/>
                  <a:pt x="2051447" y="314421"/>
                </a:cubicBezTo>
                <a:cubicBezTo>
                  <a:pt x="2057145" y="318189"/>
                  <a:pt x="2057145" y="314421"/>
                  <a:pt x="2062843" y="314421"/>
                </a:cubicBezTo>
                <a:cubicBezTo>
                  <a:pt x="2068542" y="310653"/>
                  <a:pt x="2068542" y="310653"/>
                  <a:pt x="2074240" y="314421"/>
                </a:cubicBezTo>
                <a:cubicBezTo>
                  <a:pt x="2114129" y="310653"/>
                  <a:pt x="2148320" y="329493"/>
                  <a:pt x="2188209" y="314421"/>
                </a:cubicBezTo>
                <a:cubicBezTo>
                  <a:pt x="2222401" y="295581"/>
                  <a:pt x="2262290" y="310653"/>
                  <a:pt x="2296481" y="306885"/>
                </a:cubicBezTo>
                <a:cubicBezTo>
                  <a:pt x="2307877" y="306885"/>
                  <a:pt x="2313576" y="306885"/>
                  <a:pt x="2319274" y="306885"/>
                </a:cubicBezTo>
                <a:cubicBezTo>
                  <a:pt x="2381957" y="295581"/>
                  <a:pt x="2444640" y="310653"/>
                  <a:pt x="2507324" y="295581"/>
                </a:cubicBezTo>
                <a:cubicBezTo>
                  <a:pt x="2575705" y="295581"/>
                  <a:pt x="2638388" y="303117"/>
                  <a:pt x="2701071" y="295581"/>
                </a:cubicBezTo>
                <a:cubicBezTo>
                  <a:pt x="2712468" y="295581"/>
                  <a:pt x="2723865" y="299349"/>
                  <a:pt x="2735262" y="303117"/>
                </a:cubicBezTo>
                <a:cubicBezTo>
                  <a:pt x="2735262" y="303117"/>
                  <a:pt x="2740960" y="306885"/>
                  <a:pt x="2740960" y="306885"/>
                </a:cubicBezTo>
                <a:cubicBezTo>
                  <a:pt x="2763754" y="291812"/>
                  <a:pt x="2786548" y="288044"/>
                  <a:pt x="2809342" y="303117"/>
                </a:cubicBezTo>
                <a:cubicBezTo>
                  <a:pt x="2809342" y="303117"/>
                  <a:pt x="2809342" y="303117"/>
                  <a:pt x="2809342" y="295581"/>
                </a:cubicBezTo>
                <a:cubicBezTo>
                  <a:pt x="2877723" y="284276"/>
                  <a:pt x="2946105" y="291812"/>
                  <a:pt x="3014487" y="280508"/>
                </a:cubicBezTo>
                <a:cubicBezTo>
                  <a:pt x="3014487" y="280508"/>
                  <a:pt x="3014487" y="276740"/>
                  <a:pt x="3020185" y="280508"/>
                </a:cubicBezTo>
                <a:cubicBezTo>
                  <a:pt x="3071472" y="295581"/>
                  <a:pt x="3122758" y="269204"/>
                  <a:pt x="3174044" y="280508"/>
                </a:cubicBezTo>
                <a:cubicBezTo>
                  <a:pt x="3196838" y="288044"/>
                  <a:pt x="3213933" y="272972"/>
                  <a:pt x="3236727" y="276740"/>
                </a:cubicBezTo>
                <a:cubicBezTo>
                  <a:pt x="3299410" y="280508"/>
                  <a:pt x="3367792" y="269204"/>
                  <a:pt x="3436173" y="269204"/>
                </a:cubicBezTo>
                <a:cubicBezTo>
                  <a:pt x="3476062" y="269204"/>
                  <a:pt x="3515951" y="284276"/>
                  <a:pt x="3555841" y="284276"/>
                </a:cubicBezTo>
                <a:cubicBezTo>
                  <a:pt x="3567238" y="284276"/>
                  <a:pt x="3578635" y="291812"/>
                  <a:pt x="3590032" y="280508"/>
                </a:cubicBezTo>
                <a:cubicBezTo>
                  <a:pt x="3624223" y="250364"/>
                  <a:pt x="3664112" y="261668"/>
                  <a:pt x="3704001" y="257900"/>
                </a:cubicBezTo>
                <a:cubicBezTo>
                  <a:pt x="3760985" y="242828"/>
                  <a:pt x="3823669" y="250364"/>
                  <a:pt x="3886352" y="246596"/>
                </a:cubicBezTo>
                <a:cubicBezTo>
                  <a:pt x="3931939" y="246596"/>
                  <a:pt x="3977527" y="239060"/>
                  <a:pt x="4023115" y="235292"/>
                </a:cubicBezTo>
                <a:cubicBezTo>
                  <a:pt x="4131385" y="227756"/>
                  <a:pt x="4245355" y="220220"/>
                  <a:pt x="4359324" y="220220"/>
                </a:cubicBezTo>
                <a:cubicBezTo>
                  <a:pt x="4422007" y="220220"/>
                  <a:pt x="4478992" y="220220"/>
                  <a:pt x="4541675" y="212684"/>
                </a:cubicBezTo>
                <a:cubicBezTo>
                  <a:pt x="4610056" y="205148"/>
                  <a:pt x="4684136" y="212684"/>
                  <a:pt x="4752518" y="208916"/>
                </a:cubicBezTo>
                <a:cubicBezTo>
                  <a:pt x="4752518" y="208916"/>
                  <a:pt x="4758216" y="208916"/>
                  <a:pt x="4763915" y="208916"/>
                </a:cubicBezTo>
                <a:cubicBezTo>
                  <a:pt x="4781010" y="197612"/>
                  <a:pt x="4803804" y="201380"/>
                  <a:pt x="4832296" y="201380"/>
                </a:cubicBezTo>
                <a:cubicBezTo>
                  <a:pt x="4832296" y="201380"/>
                  <a:pt x="4832296" y="197612"/>
                  <a:pt x="4837995" y="197612"/>
                </a:cubicBezTo>
                <a:cubicBezTo>
                  <a:pt x="4843693" y="197612"/>
                  <a:pt x="4849392" y="197612"/>
                  <a:pt x="4855090" y="197612"/>
                </a:cubicBezTo>
                <a:cubicBezTo>
                  <a:pt x="4929170" y="205148"/>
                  <a:pt x="5003250" y="175004"/>
                  <a:pt x="5077330" y="190076"/>
                </a:cubicBezTo>
                <a:cubicBezTo>
                  <a:pt x="5140013" y="190076"/>
                  <a:pt x="5202697" y="193844"/>
                  <a:pt x="5265380" y="193844"/>
                </a:cubicBezTo>
                <a:cubicBezTo>
                  <a:pt x="5333761" y="193844"/>
                  <a:pt x="5396444" y="193844"/>
                  <a:pt x="5464826" y="190076"/>
                </a:cubicBezTo>
                <a:cubicBezTo>
                  <a:pt x="5510413" y="190076"/>
                  <a:pt x="5556001" y="186308"/>
                  <a:pt x="5595890" y="182540"/>
                </a:cubicBezTo>
                <a:cubicBezTo>
                  <a:pt x="5647177" y="182540"/>
                  <a:pt x="5698463" y="186308"/>
                  <a:pt x="5749749" y="186308"/>
                </a:cubicBezTo>
                <a:cubicBezTo>
                  <a:pt x="5795337" y="182540"/>
                  <a:pt x="5846623" y="167467"/>
                  <a:pt x="5892210" y="171235"/>
                </a:cubicBezTo>
                <a:cubicBezTo>
                  <a:pt x="5915004" y="175004"/>
                  <a:pt x="5937798" y="163699"/>
                  <a:pt x="5937798" y="197612"/>
                </a:cubicBezTo>
                <a:cubicBezTo>
                  <a:pt x="5943497" y="212684"/>
                  <a:pt x="5977687" y="212684"/>
                  <a:pt x="5994783" y="201380"/>
                </a:cubicBezTo>
                <a:cubicBezTo>
                  <a:pt x="6011878" y="190076"/>
                  <a:pt x="6011878" y="171235"/>
                  <a:pt x="6023275" y="163699"/>
                </a:cubicBezTo>
                <a:cubicBezTo>
                  <a:pt x="6068863" y="171235"/>
                  <a:pt x="6114451" y="167467"/>
                  <a:pt x="6160038" y="182540"/>
                </a:cubicBezTo>
                <a:cubicBezTo>
                  <a:pt x="6165737" y="186308"/>
                  <a:pt x="6177134" y="190076"/>
                  <a:pt x="6182832" y="182540"/>
                </a:cubicBezTo>
                <a:cubicBezTo>
                  <a:pt x="6211324" y="159931"/>
                  <a:pt x="6245515" y="167467"/>
                  <a:pt x="6274007" y="163699"/>
                </a:cubicBezTo>
                <a:cubicBezTo>
                  <a:pt x="6330992" y="159931"/>
                  <a:pt x="6393675" y="159931"/>
                  <a:pt x="6450660" y="148627"/>
                </a:cubicBezTo>
                <a:cubicBezTo>
                  <a:pt x="6462057" y="144859"/>
                  <a:pt x="6479152" y="144859"/>
                  <a:pt x="6490549" y="144859"/>
                </a:cubicBezTo>
                <a:cubicBezTo>
                  <a:pt x="6536137" y="148627"/>
                  <a:pt x="6581724" y="141091"/>
                  <a:pt x="6627312" y="137323"/>
                </a:cubicBezTo>
                <a:cubicBezTo>
                  <a:pt x="6638709" y="148627"/>
                  <a:pt x="6661503" y="144859"/>
                  <a:pt x="6678598" y="144859"/>
                </a:cubicBezTo>
                <a:cubicBezTo>
                  <a:pt x="6695694" y="144859"/>
                  <a:pt x="6712789" y="141091"/>
                  <a:pt x="6718488" y="163699"/>
                </a:cubicBezTo>
                <a:cubicBezTo>
                  <a:pt x="6718488" y="163699"/>
                  <a:pt x="6718488" y="167467"/>
                  <a:pt x="6724186" y="171235"/>
                </a:cubicBezTo>
                <a:cubicBezTo>
                  <a:pt x="6735583" y="175004"/>
                  <a:pt x="6746980" y="175004"/>
                  <a:pt x="6752678" y="163699"/>
                </a:cubicBezTo>
                <a:cubicBezTo>
                  <a:pt x="6758377" y="152395"/>
                  <a:pt x="6735583" y="156163"/>
                  <a:pt x="6735583" y="144859"/>
                </a:cubicBezTo>
                <a:cubicBezTo>
                  <a:pt x="6758377" y="148627"/>
                  <a:pt x="6769774" y="137323"/>
                  <a:pt x="6792568" y="137323"/>
                </a:cubicBezTo>
                <a:cubicBezTo>
                  <a:pt x="6792568" y="133555"/>
                  <a:pt x="6792568" y="133555"/>
                  <a:pt x="6792568" y="133555"/>
                </a:cubicBezTo>
                <a:cubicBezTo>
                  <a:pt x="6792568" y="129787"/>
                  <a:pt x="6798266" y="129787"/>
                  <a:pt x="6803964" y="133555"/>
                </a:cubicBezTo>
                <a:cubicBezTo>
                  <a:pt x="6815361" y="133555"/>
                  <a:pt x="6821060" y="133555"/>
                  <a:pt x="6826758" y="133555"/>
                </a:cubicBezTo>
                <a:cubicBezTo>
                  <a:pt x="6860949" y="137323"/>
                  <a:pt x="6889441" y="133555"/>
                  <a:pt x="6923632" y="122251"/>
                </a:cubicBezTo>
                <a:cubicBezTo>
                  <a:pt x="6929331" y="118483"/>
                  <a:pt x="6940728" y="114715"/>
                  <a:pt x="6946426" y="118483"/>
                </a:cubicBezTo>
                <a:cubicBezTo>
                  <a:pt x="6952124" y="114715"/>
                  <a:pt x="6957823" y="114715"/>
                  <a:pt x="6963521" y="114715"/>
                </a:cubicBezTo>
                <a:cubicBezTo>
                  <a:pt x="6986315" y="110947"/>
                  <a:pt x="7003411" y="114715"/>
                  <a:pt x="7026205" y="110947"/>
                </a:cubicBezTo>
                <a:cubicBezTo>
                  <a:pt x="7026205" y="95875"/>
                  <a:pt x="6997712" y="88339"/>
                  <a:pt x="7003411" y="69499"/>
                </a:cubicBezTo>
                <a:cubicBezTo>
                  <a:pt x="6952124" y="92107"/>
                  <a:pt x="6900838" y="88339"/>
                  <a:pt x="6849552" y="69499"/>
                </a:cubicBezTo>
                <a:cubicBezTo>
                  <a:pt x="6855251" y="73267"/>
                  <a:pt x="6849552" y="80803"/>
                  <a:pt x="6849552" y="80803"/>
                </a:cubicBezTo>
                <a:cubicBezTo>
                  <a:pt x="6849552" y="84571"/>
                  <a:pt x="6849552" y="88339"/>
                  <a:pt x="6849552" y="92107"/>
                </a:cubicBezTo>
                <a:cubicBezTo>
                  <a:pt x="6843854" y="92107"/>
                  <a:pt x="6838155" y="95875"/>
                  <a:pt x="6838155" y="95875"/>
                </a:cubicBezTo>
                <a:cubicBezTo>
                  <a:pt x="6838155" y="95875"/>
                  <a:pt x="6838155" y="95875"/>
                  <a:pt x="6838155" y="88339"/>
                </a:cubicBezTo>
                <a:cubicBezTo>
                  <a:pt x="6838155" y="84571"/>
                  <a:pt x="6832457" y="80803"/>
                  <a:pt x="6826758" y="77035"/>
                </a:cubicBezTo>
                <a:cubicBezTo>
                  <a:pt x="6815361" y="77035"/>
                  <a:pt x="6803964" y="80803"/>
                  <a:pt x="6792568" y="77035"/>
                </a:cubicBezTo>
                <a:cubicBezTo>
                  <a:pt x="6741281" y="92107"/>
                  <a:pt x="6689995" y="77035"/>
                  <a:pt x="6633011" y="88339"/>
                </a:cubicBezTo>
                <a:cubicBezTo>
                  <a:pt x="6570328" y="88339"/>
                  <a:pt x="6501946" y="88339"/>
                  <a:pt x="6433564" y="88339"/>
                </a:cubicBezTo>
                <a:cubicBezTo>
                  <a:pt x="6433564" y="88339"/>
                  <a:pt x="6433564" y="88339"/>
                  <a:pt x="6433564" y="92107"/>
                </a:cubicBezTo>
                <a:cubicBezTo>
                  <a:pt x="6433564" y="92107"/>
                  <a:pt x="6433564" y="92107"/>
                  <a:pt x="6427866" y="95875"/>
                </a:cubicBezTo>
                <a:cubicBezTo>
                  <a:pt x="6427866" y="95875"/>
                  <a:pt x="6427866" y="92107"/>
                  <a:pt x="6427866" y="92107"/>
                </a:cubicBezTo>
                <a:cubicBezTo>
                  <a:pt x="6410771" y="92107"/>
                  <a:pt x="6393675" y="88339"/>
                  <a:pt x="6382278" y="88339"/>
                </a:cubicBezTo>
                <a:cubicBezTo>
                  <a:pt x="6376580" y="88339"/>
                  <a:pt x="6370881" y="88339"/>
                  <a:pt x="6370881" y="88339"/>
                </a:cubicBezTo>
                <a:cubicBezTo>
                  <a:pt x="6353786" y="88339"/>
                  <a:pt x="6342389" y="88339"/>
                  <a:pt x="6325294" y="88339"/>
                </a:cubicBezTo>
                <a:cubicBezTo>
                  <a:pt x="6302500" y="88339"/>
                  <a:pt x="6274007" y="92107"/>
                  <a:pt x="6251214" y="95875"/>
                </a:cubicBezTo>
                <a:cubicBezTo>
                  <a:pt x="6245515" y="99643"/>
                  <a:pt x="6239817" y="103411"/>
                  <a:pt x="6239817" y="103411"/>
                </a:cubicBezTo>
                <a:cubicBezTo>
                  <a:pt x="6228420" y="107179"/>
                  <a:pt x="6222721" y="107179"/>
                  <a:pt x="6211324" y="107179"/>
                </a:cubicBezTo>
                <a:cubicBezTo>
                  <a:pt x="6171435" y="99643"/>
                  <a:pt x="6137244" y="110947"/>
                  <a:pt x="6097355" y="114715"/>
                </a:cubicBezTo>
                <a:cubicBezTo>
                  <a:pt x="6091657" y="114715"/>
                  <a:pt x="6080260" y="114715"/>
                  <a:pt x="6074561" y="110947"/>
                </a:cubicBezTo>
                <a:cubicBezTo>
                  <a:pt x="6028974" y="99643"/>
                  <a:pt x="5983386" y="95875"/>
                  <a:pt x="5937798" y="110947"/>
                </a:cubicBezTo>
                <a:cubicBezTo>
                  <a:pt x="5892210" y="129787"/>
                  <a:pt x="5840924" y="110947"/>
                  <a:pt x="5795337" y="126019"/>
                </a:cubicBezTo>
                <a:cubicBezTo>
                  <a:pt x="5744050" y="129787"/>
                  <a:pt x="5687066" y="137323"/>
                  <a:pt x="5635780" y="122251"/>
                </a:cubicBezTo>
                <a:cubicBezTo>
                  <a:pt x="5635780" y="118483"/>
                  <a:pt x="5635780" y="118483"/>
                  <a:pt x="5635780" y="118483"/>
                </a:cubicBezTo>
                <a:cubicBezTo>
                  <a:pt x="5630081" y="129787"/>
                  <a:pt x="5618684" y="133555"/>
                  <a:pt x="5601589" y="137323"/>
                </a:cubicBezTo>
                <a:cubicBezTo>
                  <a:pt x="5516112" y="137323"/>
                  <a:pt x="5424937" y="148627"/>
                  <a:pt x="5339460" y="137323"/>
                </a:cubicBezTo>
                <a:cubicBezTo>
                  <a:pt x="5322364" y="129787"/>
                  <a:pt x="5305269" y="129787"/>
                  <a:pt x="5282475" y="133555"/>
                </a:cubicBezTo>
                <a:cubicBezTo>
                  <a:pt x="5196998" y="152395"/>
                  <a:pt x="5111521" y="156163"/>
                  <a:pt x="5020346" y="144859"/>
                </a:cubicBezTo>
                <a:cubicBezTo>
                  <a:pt x="5003250" y="141091"/>
                  <a:pt x="4991853" y="148627"/>
                  <a:pt x="4974758" y="152395"/>
                </a:cubicBezTo>
                <a:cubicBezTo>
                  <a:pt x="4946266" y="156163"/>
                  <a:pt x="4917773" y="167467"/>
                  <a:pt x="4894980" y="144859"/>
                </a:cubicBezTo>
                <a:cubicBezTo>
                  <a:pt x="4894980" y="144859"/>
                  <a:pt x="4894980" y="141091"/>
                  <a:pt x="4894980" y="141091"/>
                </a:cubicBezTo>
                <a:cubicBezTo>
                  <a:pt x="4883583" y="141091"/>
                  <a:pt x="4866487" y="126019"/>
                  <a:pt x="4855090" y="133555"/>
                </a:cubicBezTo>
                <a:cubicBezTo>
                  <a:pt x="4809503" y="156163"/>
                  <a:pt x="4763915" y="144859"/>
                  <a:pt x="4718327" y="144859"/>
                </a:cubicBezTo>
                <a:cubicBezTo>
                  <a:pt x="4701232" y="144859"/>
                  <a:pt x="4684136" y="141091"/>
                  <a:pt x="4672739" y="152395"/>
                </a:cubicBezTo>
                <a:cubicBezTo>
                  <a:pt x="4661343" y="163699"/>
                  <a:pt x="4644247" y="163699"/>
                  <a:pt x="4632850" y="156163"/>
                </a:cubicBezTo>
                <a:cubicBezTo>
                  <a:pt x="4632850" y="156163"/>
                  <a:pt x="4627152" y="156163"/>
                  <a:pt x="4627152" y="152395"/>
                </a:cubicBezTo>
                <a:cubicBezTo>
                  <a:pt x="4627152" y="156163"/>
                  <a:pt x="4621453" y="156163"/>
                  <a:pt x="4621453" y="156163"/>
                </a:cubicBezTo>
                <a:cubicBezTo>
                  <a:pt x="4610056" y="156163"/>
                  <a:pt x="4598659" y="156163"/>
                  <a:pt x="4587263" y="156163"/>
                </a:cubicBezTo>
                <a:cubicBezTo>
                  <a:pt x="4558770" y="156163"/>
                  <a:pt x="4535976" y="152395"/>
                  <a:pt x="4518881" y="133555"/>
                </a:cubicBezTo>
                <a:cubicBezTo>
                  <a:pt x="4518881" y="129787"/>
                  <a:pt x="4513183" y="129787"/>
                  <a:pt x="4513183" y="129787"/>
                </a:cubicBezTo>
                <a:cubicBezTo>
                  <a:pt x="4501786" y="129787"/>
                  <a:pt x="4484690" y="129787"/>
                  <a:pt x="4473293" y="129787"/>
                </a:cubicBezTo>
                <a:cubicBezTo>
                  <a:pt x="4467595" y="129787"/>
                  <a:pt x="4467595" y="137323"/>
                  <a:pt x="4473293" y="141091"/>
                </a:cubicBezTo>
                <a:cubicBezTo>
                  <a:pt x="4507484" y="159931"/>
                  <a:pt x="4450499" y="152395"/>
                  <a:pt x="4461896" y="163699"/>
                </a:cubicBezTo>
                <a:cubicBezTo>
                  <a:pt x="4416309" y="175004"/>
                  <a:pt x="4370721" y="159931"/>
                  <a:pt x="4325133" y="171235"/>
                </a:cubicBezTo>
                <a:cubicBezTo>
                  <a:pt x="4325133" y="171235"/>
                  <a:pt x="4325133" y="171235"/>
                  <a:pt x="4319435" y="171235"/>
                </a:cubicBezTo>
                <a:cubicBezTo>
                  <a:pt x="4313736" y="178771"/>
                  <a:pt x="4302339" y="178771"/>
                  <a:pt x="4296641" y="178771"/>
                </a:cubicBezTo>
                <a:cubicBezTo>
                  <a:pt x="4296641" y="182540"/>
                  <a:pt x="4296641" y="182540"/>
                  <a:pt x="4296641" y="182540"/>
                </a:cubicBezTo>
                <a:cubicBezTo>
                  <a:pt x="4268149" y="182540"/>
                  <a:pt x="4239656" y="182540"/>
                  <a:pt x="4216862" y="182540"/>
                </a:cubicBezTo>
                <a:cubicBezTo>
                  <a:pt x="4211164" y="182540"/>
                  <a:pt x="4205466" y="182540"/>
                  <a:pt x="4199767" y="182540"/>
                </a:cubicBezTo>
                <a:cubicBezTo>
                  <a:pt x="4194069" y="182540"/>
                  <a:pt x="4194069" y="182540"/>
                  <a:pt x="4188370" y="186308"/>
                </a:cubicBezTo>
                <a:cubicBezTo>
                  <a:pt x="4182672" y="186308"/>
                  <a:pt x="4182672" y="186308"/>
                  <a:pt x="4176973" y="186308"/>
                </a:cubicBezTo>
                <a:cubicBezTo>
                  <a:pt x="4142782" y="201380"/>
                  <a:pt x="4108592" y="190076"/>
                  <a:pt x="4074401" y="193844"/>
                </a:cubicBezTo>
                <a:cubicBezTo>
                  <a:pt x="4063004" y="193844"/>
                  <a:pt x="4057305" y="193844"/>
                  <a:pt x="4051607" y="193844"/>
                </a:cubicBezTo>
                <a:cubicBezTo>
                  <a:pt x="4045908" y="197612"/>
                  <a:pt x="4034512" y="197612"/>
                  <a:pt x="4028813" y="193844"/>
                </a:cubicBezTo>
                <a:cubicBezTo>
                  <a:pt x="4023115" y="193844"/>
                  <a:pt x="4023115" y="197612"/>
                  <a:pt x="4017416" y="197612"/>
                </a:cubicBezTo>
                <a:cubicBezTo>
                  <a:pt x="4006019" y="197612"/>
                  <a:pt x="4000321" y="193844"/>
                  <a:pt x="3994622" y="190076"/>
                </a:cubicBezTo>
                <a:cubicBezTo>
                  <a:pt x="3988924" y="190076"/>
                  <a:pt x="3988924" y="190076"/>
                  <a:pt x="3983225" y="193844"/>
                </a:cubicBezTo>
                <a:cubicBezTo>
                  <a:pt x="3977527" y="193844"/>
                  <a:pt x="3966130" y="193844"/>
                  <a:pt x="3960432" y="193844"/>
                </a:cubicBezTo>
                <a:cubicBezTo>
                  <a:pt x="3954733" y="193844"/>
                  <a:pt x="3954733" y="193844"/>
                  <a:pt x="3949035" y="193844"/>
                </a:cubicBezTo>
                <a:cubicBezTo>
                  <a:pt x="3943336" y="193844"/>
                  <a:pt x="3937638" y="193844"/>
                  <a:pt x="3931939" y="193844"/>
                </a:cubicBezTo>
                <a:cubicBezTo>
                  <a:pt x="3931939" y="193844"/>
                  <a:pt x="3926241" y="193844"/>
                  <a:pt x="3926241" y="193844"/>
                </a:cubicBezTo>
                <a:cubicBezTo>
                  <a:pt x="3920542" y="197612"/>
                  <a:pt x="3914844" y="197612"/>
                  <a:pt x="3909145" y="197612"/>
                </a:cubicBezTo>
                <a:cubicBezTo>
                  <a:pt x="3903447" y="197612"/>
                  <a:pt x="3897748" y="197612"/>
                  <a:pt x="3892050" y="193844"/>
                </a:cubicBezTo>
                <a:cubicBezTo>
                  <a:pt x="3892050" y="193844"/>
                  <a:pt x="3886352" y="193844"/>
                  <a:pt x="3886352" y="193844"/>
                </a:cubicBezTo>
                <a:cubicBezTo>
                  <a:pt x="3886352" y="190076"/>
                  <a:pt x="3886352" y="190076"/>
                  <a:pt x="3886352" y="190076"/>
                </a:cubicBezTo>
                <a:cubicBezTo>
                  <a:pt x="3869256" y="190076"/>
                  <a:pt x="3852161" y="193844"/>
                  <a:pt x="3829367" y="178771"/>
                </a:cubicBezTo>
                <a:cubicBezTo>
                  <a:pt x="3835066" y="178771"/>
                  <a:pt x="3835066" y="178771"/>
                  <a:pt x="3840764" y="175004"/>
                </a:cubicBezTo>
                <a:cubicBezTo>
                  <a:pt x="3772382" y="178771"/>
                  <a:pt x="3704001" y="178771"/>
                  <a:pt x="3635619" y="186308"/>
                </a:cubicBezTo>
                <a:cubicBezTo>
                  <a:pt x="3635619" y="186308"/>
                  <a:pt x="3629921" y="186308"/>
                  <a:pt x="3629921" y="186308"/>
                </a:cubicBezTo>
                <a:cubicBezTo>
                  <a:pt x="3635619" y="212684"/>
                  <a:pt x="3607127" y="208916"/>
                  <a:pt x="3578635" y="212684"/>
                </a:cubicBezTo>
                <a:cubicBezTo>
                  <a:pt x="3578635" y="212684"/>
                  <a:pt x="3578635" y="212684"/>
                  <a:pt x="3572936" y="208916"/>
                </a:cubicBezTo>
                <a:cubicBezTo>
                  <a:pt x="3572936" y="208916"/>
                  <a:pt x="3572936" y="208916"/>
                  <a:pt x="3567238" y="208916"/>
                </a:cubicBezTo>
                <a:cubicBezTo>
                  <a:pt x="3533047" y="223988"/>
                  <a:pt x="3504555" y="216452"/>
                  <a:pt x="3470364" y="201380"/>
                </a:cubicBezTo>
                <a:cubicBezTo>
                  <a:pt x="3458967" y="197612"/>
                  <a:pt x="3447570" y="197612"/>
                  <a:pt x="3436173" y="193844"/>
                </a:cubicBezTo>
                <a:cubicBezTo>
                  <a:pt x="3424776" y="193844"/>
                  <a:pt x="3407681" y="193844"/>
                  <a:pt x="3396284" y="193844"/>
                </a:cubicBezTo>
                <a:cubicBezTo>
                  <a:pt x="3367792" y="197612"/>
                  <a:pt x="3333601" y="201380"/>
                  <a:pt x="3305108" y="186308"/>
                </a:cubicBezTo>
                <a:cubicBezTo>
                  <a:pt x="3305108" y="186308"/>
                  <a:pt x="3299410" y="182540"/>
                  <a:pt x="3299410" y="182540"/>
                </a:cubicBezTo>
                <a:cubicBezTo>
                  <a:pt x="3276616" y="208916"/>
                  <a:pt x="3242426" y="193844"/>
                  <a:pt x="3213933" y="190076"/>
                </a:cubicBezTo>
                <a:cubicBezTo>
                  <a:pt x="3213933" y="186308"/>
                  <a:pt x="3208235" y="186308"/>
                  <a:pt x="3208235" y="182540"/>
                </a:cubicBezTo>
                <a:cubicBezTo>
                  <a:pt x="3196838" y="186308"/>
                  <a:pt x="3191139" y="190076"/>
                  <a:pt x="3179742" y="190076"/>
                </a:cubicBezTo>
                <a:cubicBezTo>
                  <a:pt x="3179742" y="190076"/>
                  <a:pt x="3174044" y="190076"/>
                  <a:pt x="3174044" y="190076"/>
                </a:cubicBezTo>
                <a:cubicBezTo>
                  <a:pt x="3156949" y="220220"/>
                  <a:pt x="3128456" y="227756"/>
                  <a:pt x="3082868" y="216452"/>
                </a:cubicBezTo>
                <a:cubicBezTo>
                  <a:pt x="3048678" y="212684"/>
                  <a:pt x="3014487" y="197612"/>
                  <a:pt x="2974598" y="212684"/>
                </a:cubicBezTo>
                <a:cubicBezTo>
                  <a:pt x="2900518" y="231524"/>
                  <a:pt x="2826437" y="231524"/>
                  <a:pt x="2758056" y="212684"/>
                </a:cubicBezTo>
                <a:cubicBezTo>
                  <a:pt x="2740960" y="223988"/>
                  <a:pt x="2718167" y="223988"/>
                  <a:pt x="2701071" y="220220"/>
                </a:cubicBezTo>
                <a:cubicBezTo>
                  <a:pt x="2689674" y="216452"/>
                  <a:pt x="2678278" y="216452"/>
                  <a:pt x="2666880" y="208916"/>
                </a:cubicBezTo>
                <a:cubicBezTo>
                  <a:pt x="2592801" y="208916"/>
                  <a:pt x="2518721" y="227756"/>
                  <a:pt x="2444640" y="220220"/>
                </a:cubicBezTo>
                <a:cubicBezTo>
                  <a:pt x="2410450" y="212684"/>
                  <a:pt x="2376259" y="231524"/>
                  <a:pt x="2336370" y="216452"/>
                </a:cubicBezTo>
                <a:cubicBezTo>
                  <a:pt x="2347767" y="197612"/>
                  <a:pt x="2370560" y="193844"/>
                  <a:pt x="2387656" y="193844"/>
                </a:cubicBezTo>
                <a:cubicBezTo>
                  <a:pt x="2467434" y="193844"/>
                  <a:pt x="2547213" y="182540"/>
                  <a:pt x="2626991" y="186308"/>
                </a:cubicBezTo>
                <a:cubicBezTo>
                  <a:pt x="2638388" y="190076"/>
                  <a:pt x="2655483" y="186308"/>
                  <a:pt x="2666880" y="201380"/>
                </a:cubicBezTo>
                <a:cubicBezTo>
                  <a:pt x="2695373" y="186308"/>
                  <a:pt x="2723865" y="186308"/>
                  <a:pt x="2758056" y="186308"/>
                </a:cubicBezTo>
                <a:cubicBezTo>
                  <a:pt x="2780850" y="171235"/>
                  <a:pt x="2809342" y="178771"/>
                  <a:pt x="2832136" y="175004"/>
                </a:cubicBezTo>
                <a:cubicBezTo>
                  <a:pt x="2843533" y="175004"/>
                  <a:pt x="2854930" y="175004"/>
                  <a:pt x="2866327" y="175004"/>
                </a:cubicBezTo>
                <a:cubicBezTo>
                  <a:pt x="2872025" y="175004"/>
                  <a:pt x="2872025" y="175004"/>
                  <a:pt x="2877723" y="175004"/>
                </a:cubicBezTo>
                <a:cubicBezTo>
                  <a:pt x="2877723" y="171235"/>
                  <a:pt x="2877723" y="171235"/>
                  <a:pt x="2883422" y="171235"/>
                </a:cubicBezTo>
                <a:cubicBezTo>
                  <a:pt x="2974598" y="175004"/>
                  <a:pt x="3065773" y="148627"/>
                  <a:pt x="3162647" y="152395"/>
                </a:cubicBezTo>
                <a:cubicBezTo>
                  <a:pt x="3179742" y="156163"/>
                  <a:pt x="3202536" y="148627"/>
                  <a:pt x="3225330" y="163699"/>
                </a:cubicBezTo>
                <a:cubicBezTo>
                  <a:pt x="3242426" y="163699"/>
                  <a:pt x="3259521" y="163699"/>
                  <a:pt x="3270918" y="156163"/>
                </a:cubicBezTo>
                <a:cubicBezTo>
                  <a:pt x="3288013" y="152395"/>
                  <a:pt x="3299410" y="152395"/>
                  <a:pt x="3316506" y="163699"/>
                </a:cubicBezTo>
                <a:cubicBezTo>
                  <a:pt x="3316506" y="163699"/>
                  <a:pt x="3322204" y="163699"/>
                  <a:pt x="3322204" y="163699"/>
                </a:cubicBezTo>
                <a:cubicBezTo>
                  <a:pt x="3327902" y="163699"/>
                  <a:pt x="3333601" y="163699"/>
                  <a:pt x="3333601" y="163699"/>
                </a:cubicBezTo>
                <a:cubicBezTo>
                  <a:pt x="3339299" y="156163"/>
                  <a:pt x="3344998" y="152395"/>
                  <a:pt x="3350696" y="144859"/>
                </a:cubicBezTo>
                <a:cubicBezTo>
                  <a:pt x="3424776" y="148627"/>
                  <a:pt x="3498856" y="137323"/>
                  <a:pt x="3572936" y="129787"/>
                </a:cubicBezTo>
                <a:cubicBezTo>
                  <a:pt x="3607127" y="129787"/>
                  <a:pt x="3641318" y="126019"/>
                  <a:pt x="3675508" y="126019"/>
                </a:cubicBezTo>
                <a:cubicBezTo>
                  <a:pt x="3760985" y="126019"/>
                  <a:pt x="3846462" y="118483"/>
                  <a:pt x="3931939" y="107179"/>
                </a:cubicBezTo>
                <a:cubicBezTo>
                  <a:pt x="3966130" y="103411"/>
                  <a:pt x="4006019" y="99643"/>
                  <a:pt x="4040210" y="114715"/>
                </a:cubicBezTo>
                <a:cubicBezTo>
                  <a:pt x="4097195" y="99643"/>
                  <a:pt x="4154179" y="99643"/>
                  <a:pt x="4216862" y="95875"/>
                </a:cubicBezTo>
                <a:cubicBezTo>
                  <a:pt x="4222561" y="65731"/>
                  <a:pt x="4256752" y="77035"/>
                  <a:pt x="4279546" y="73267"/>
                </a:cubicBezTo>
                <a:cubicBezTo>
                  <a:pt x="4376419" y="73267"/>
                  <a:pt x="4473293" y="80803"/>
                  <a:pt x="4570167" y="65731"/>
                </a:cubicBezTo>
                <a:cubicBezTo>
                  <a:pt x="4575866" y="65731"/>
                  <a:pt x="4581564" y="65731"/>
                  <a:pt x="4587263" y="65731"/>
                </a:cubicBezTo>
                <a:cubicBezTo>
                  <a:pt x="4592961" y="65731"/>
                  <a:pt x="4604358" y="65731"/>
                  <a:pt x="4610056" y="65731"/>
                </a:cubicBezTo>
                <a:cubicBezTo>
                  <a:pt x="4627152" y="65731"/>
                  <a:pt x="4644247" y="65731"/>
                  <a:pt x="4667041" y="65731"/>
                </a:cubicBezTo>
                <a:cubicBezTo>
                  <a:pt x="4678438" y="65731"/>
                  <a:pt x="4689835" y="65731"/>
                  <a:pt x="4701232" y="65731"/>
                </a:cubicBezTo>
                <a:cubicBezTo>
                  <a:pt x="4906376" y="73267"/>
                  <a:pt x="5111521" y="46890"/>
                  <a:pt x="5310967" y="58194"/>
                </a:cubicBezTo>
                <a:cubicBezTo>
                  <a:pt x="5316666" y="58194"/>
                  <a:pt x="5316666" y="58194"/>
                  <a:pt x="5322364" y="58194"/>
                </a:cubicBezTo>
                <a:cubicBezTo>
                  <a:pt x="5379349" y="58194"/>
                  <a:pt x="5430635" y="58194"/>
                  <a:pt x="5487620" y="58194"/>
                </a:cubicBezTo>
                <a:cubicBezTo>
                  <a:pt x="5681367" y="54427"/>
                  <a:pt x="5869417" y="43122"/>
                  <a:pt x="6057466" y="46890"/>
                </a:cubicBezTo>
                <a:cubicBezTo>
                  <a:pt x="6068863" y="46890"/>
                  <a:pt x="6080260" y="46890"/>
                  <a:pt x="6091657" y="39354"/>
                </a:cubicBezTo>
                <a:cubicBezTo>
                  <a:pt x="6160038" y="43122"/>
                  <a:pt x="6228420" y="43122"/>
                  <a:pt x="6291103" y="28050"/>
                </a:cubicBezTo>
                <a:cubicBezTo>
                  <a:pt x="6296801" y="28050"/>
                  <a:pt x="6302500" y="24282"/>
                  <a:pt x="6308198" y="24282"/>
                </a:cubicBezTo>
                <a:cubicBezTo>
                  <a:pt x="6319595" y="20514"/>
                  <a:pt x="6330992" y="20514"/>
                  <a:pt x="6336691" y="28050"/>
                </a:cubicBezTo>
                <a:cubicBezTo>
                  <a:pt x="6336691" y="28050"/>
                  <a:pt x="6336691" y="31818"/>
                  <a:pt x="6336691" y="31818"/>
                </a:cubicBezTo>
                <a:cubicBezTo>
                  <a:pt x="6359484" y="31818"/>
                  <a:pt x="6382278" y="31818"/>
                  <a:pt x="6405072" y="31818"/>
                </a:cubicBezTo>
                <a:cubicBezTo>
                  <a:pt x="6405072" y="31818"/>
                  <a:pt x="6410771" y="31818"/>
                  <a:pt x="6416469" y="31818"/>
                </a:cubicBezTo>
                <a:cubicBezTo>
                  <a:pt x="6450660" y="24282"/>
                  <a:pt x="6484851" y="35586"/>
                  <a:pt x="6513343" y="20514"/>
                </a:cubicBezTo>
                <a:cubicBezTo>
                  <a:pt x="6519041" y="24282"/>
                  <a:pt x="6524740" y="20514"/>
                  <a:pt x="6524740" y="20514"/>
                </a:cubicBezTo>
                <a:cubicBezTo>
                  <a:pt x="6536137" y="24282"/>
                  <a:pt x="6541835" y="28050"/>
                  <a:pt x="6547534" y="31818"/>
                </a:cubicBezTo>
                <a:cubicBezTo>
                  <a:pt x="6576026" y="28050"/>
                  <a:pt x="6598820" y="24282"/>
                  <a:pt x="6627312" y="28050"/>
                </a:cubicBezTo>
                <a:cubicBezTo>
                  <a:pt x="6650106" y="20514"/>
                  <a:pt x="6672900" y="20514"/>
                  <a:pt x="6695694" y="28050"/>
                </a:cubicBezTo>
                <a:cubicBezTo>
                  <a:pt x="6718488" y="28050"/>
                  <a:pt x="6741281" y="24282"/>
                  <a:pt x="6764075" y="24282"/>
                </a:cubicBezTo>
                <a:cubicBezTo>
                  <a:pt x="6895140" y="5442"/>
                  <a:pt x="7026205" y="-2094"/>
                  <a:pt x="7162968" y="1674"/>
                </a:cubicBezTo>
                <a:cubicBezTo>
                  <a:pt x="7242746" y="1674"/>
                  <a:pt x="7322525" y="1674"/>
                  <a:pt x="7402303" y="1674"/>
                </a:cubicBezTo>
                <a:cubicBezTo>
                  <a:pt x="7413700" y="1674"/>
                  <a:pt x="7423672" y="732"/>
                  <a:pt x="7433645" y="261"/>
                </a:cubicBezTo>
                <a:close/>
              </a:path>
            </a:pathLst>
          </a:custGeom>
          <a:noFill/>
        </p:spPr>
        <p:txBody>
          <a:bodyPr wrap="square" tIns="1371600" bIns="731520" anchor="ctr">
            <a:noAutofit/>
          </a:bodyPr>
          <a:lstStyle>
            <a:lvl1pPr marL="0" indent="0" algn="ctr">
              <a:buNone/>
              <a:defRPr sz="1465">
                <a:solidFill>
                  <a:schemeClr val="tx1">
                    <a:lumMod val="75000"/>
                    <a:lumOff val="25000"/>
                  </a:schemeClr>
                </a:solidFill>
              </a:defRPr>
            </a:lvl1pPr>
          </a:lstStyle>
          <a:p>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3" name="Picture Placeholder 5"/>
          <p:cNvSpPr>
            <a:spLocks noGrp="1"/>
          </p:cNvSpPr>
          <p:nvPr>
            <p:ph type="pic" sz="quarter" idx="11"/>
          </p:nvPr>
        </p:nvSpPr>
        <p:spPr>
          <a:xfrm>
            <a:off x="516506" y="374669"/>
            <a:ext cx="5362223" cy="5702424"/>
          </a:xfrm>
          <a:custGeom>
            <a:avLst/>
            <a:gdLst>
              <a:gd name="connsiteX0" fmla="*/ 2666012 w 4021667"/>
              <a:gd name="connsiteY0" fmla="*/ 1083 h 4276818"/>
              <a:gd name="connsiteX1" fmla="*/ 2673445 w 4021667"/>
              <a:gd name="connsiteY1" fmla="*/ 2732 h 4276818"/>
              <a:gd name="connsiteX2" fmla="*/ 2686656 w 4021667"/>
              <a:gd name="connsiteY2" fmla="*/ 29115 h 4276818"/>
              <a:gd name="connsiteX3" fmla="*/ 2680050 w 4021667"/>
              <a:gd name="connsiteY3" fmla="*/ 55498 h 4276818"/>
              <a:gd name="connsiteX4" fmla="*/ 2660234 w 4021667"/>
              <a:gd name="connsiteY4" fmla="*/ 147841 h 4276818"/>
              <a:gd name="connsiteX5" fmla="*/ 2666839 w 4021667"/>
              <a:gd name="connsiteY5" fmla="*/ 147841 h 4276818"/>
              <a:gd name="connsiteX6" fmla="*/ 2666839 w 4021667"/>
              <a:gd name="connsiteY6" fmla="*/ 167628 h 4276818"/>
              <a:gd name="connsiteX7" fmla="*/ 2666839 w 4021667"/>
              <a:gd name="connsiteY7" fmla="*/ 174224 h 4276818"/>
              <a:gd name="connsiteX8" fmla="*/ 2673445 w 4021667"/>
              <a:gd name="connsiteY8" fmla="*/ 233586 h 4276818"/>
              <a:gd name="connsiteX9" fmla="*/ 2719683 w 4021667"/>
              <a:gd name="connsiteY9" fmla="*/ 286352 h 4276818"/>
              <a:gd name="connsiteX10" fmla="*/ 2898028 w 4021667"/>
              <a:gd name="connsiteY10" fmla="*/ 352310 h 4276818"/>
              <a:gd name="connsiteX11" fmla="*/ 3016926 w 4021667"/>
              <a:gd name="connsiteY11" fmla="*/ 339118 h 4276818"/>
              <a:gd name="connsiteX12" fmla="*/ 3030137 w 4021667"/>
              <a:gd name="connsiteY12" fmla="*/ 332524 h 4276818"/>
              <a:gd name="connsiteX13" fmla="*/ 3122613 w 4021667"/>
              <a:gd name="connsiteY13" fmla="*/ 352310 h 4276818"/>
              <a:gd name="connsiteX14" fmla="*/ 3149035 w 4021667"/>
              <a:gd name="connsiteY14" fmla="*/ 411673 h 4276818"/>
              <a:gd name="connsiteX15" fmla="*/ 3188667 w 4021667"/>
              <a:gd name="connsiteY15" fmla="*/ 457843 h 4276818"/>
              <a:gd name="connsiteX16" fmla="*/ 3221695 w 4021667"/>
              <a:gd name="connsiteY16" fmla="*/ 464440 h 4276818"/>
              <a:gd name="connsiteX17" fmla="*/ 3267933 w 4021667"/>
              <a:gd name="connsiteY17" fmla="*/ 444651 h 4276818"/>
              <a:gd name="connsiteX18" fmla="*/ 3314171 w 4021667"/>
              <a:gd name="connsiteY18" fmla="*/ 424865 h 4276818"/>
              <a:gd name="connsiteX19" fmla="*/ 3360409 w 4021667"/>
              <a:gd name="connsiteY19" fmla="*/ 358907 h 4276818"/>
              <a:gd name="connsiteX20" fmla="*/ 3400040 w 4021667"/>
              <a:gd name="connsiteY20" fmla="*/ 405077 h 4276818"/>
              <a:gd name="connsiteX21" fmla="*/ 3386829 w 4021667"/>
              <a:gd name="connsiteY21" fmla="*/ 438056 h 4276818"/>
              <a:gd name="connsiteX22" fmla="*/ 3413251 w 4021667"/>
              <a:gd name="connsiteY22" fmla="*/ 510609 h 4276818"/>
              <a:gd name="connsiteX23" fmla="*/ 3492516 w 4021667"/>
              <a:gd name="connsiteY23" fmla="*/ 556781 h 4276818"/>
              <a:gd name="connsiteX24" fmla="*/ 3538754 w 4021667"/>
              <a:gd name="connsiteY24" fmla="*/ 708484 h 4276818"/>
              <a:gd name="connsiteX25" fmla="*/ 3505727 w 4021667"/>
              <a:gd name="connsiteY25" fmla="*/ 734867 h 4276818"/>
              <a:gd name="connsiteX26" fmla="*/ 3518938 w 4021667"/>
              <a:gd name="connsiteY26" fmla="*/ 754655 h 4276818"/>
              <a:gd name="connsiteX27" fmla="*/ 3565176 w 4021667"/>
              <a:gd name="connsiteY27" fmla="*/ 814016 h 4276818"/>
              <a:gd name="connsiteX28" fmla="*/ 3670863 w 4021667"/>
              <a:gd name="connsiteY28" fmla="*/ 899763 h 4276818"/>
              <a:gd name="connsiteX29" fmla="*/ 3796366 w 4021667"/>
              <a:gd name="connsiteY29" fmla="*/ 1124020 h 4276818"/>
              <a:gd name="connsiteX30" fmla="*/ 3849208 w 4021667"/>
              <a:gd name="connsiteY30" fmla="*/ 1196575 h 4276818"/>
              <a:gd name="connsiteX31" fmla="*/ 3908657 w 4021667"/>
              <a:gd name="connsiteY31" fmla="*/ 1315299 h 4276818"/>
              <a:gd name="connsiteX32" fmla="*/ 3987922 w 4021667"/>
              <a:gd name="connsiteY32" fmla="*/ 1519770 h 4276818"/>
              <a:gd name="connsiteX33" fmla="*/ 4014344 w 4021667"/>
              <a:gd name="connsiteY33" fmla="*/ 1645090 h 4276818"/>
              <a:gd name="connsiteX34" fmla="*/ 4014344 w 4021667"/>
              <a:gd name="connsiteY34" fmla="*/ 1671473 h 4276818"/>
              <a:gd name="connsiteX35" fmla="*/ 4020950 w 4021667"/>
              <a:gd name="connsiteY35" fmla="*/ 1796794 h 4276818"/>
              <a:gd name="connsiteX36" fmla="*/ 3928473 w 4021667"/>
              <a:gd name="connsiteY36" fmla="*/ 1915518 h 4276818"/>
              <a:gd name="connsiteX37" fmla="*/ 3855813 w 4021667"/>
              <a:gd name="connsiteY37" fmla="*/ 1922113 h 4276818"/>
              <a:gd name="connsiteX38" fmla="*/ 3902052 w 4021667"/>
              <a:gd name="connsiteY38" fmla="*/ 1842964 h 4276818"/>
              <a:gd name="connsiteX39" fmla="*/ 3796366 w 4021667"/>
              <a:gd name="connsiteY39" fmla="*/ 1816581 h 4276818"/>
              <a:gd name="connsiteX40" fmla="*/ 3750128 w 4021667"/>
              <a:gd name="connsiteY40" fmla="*/ 1717644 h 4276818"/>
              <a:gd name="connsiteX41" fmla="*/ 3703890 w 4021667"/>
              <a:gd name="connsiteY41" fmla="*/ 1658281 h 4276818"/>
              <a:gd name="connsiteX42" fmla="*/ 3657652 w 4021667"/>
              <a:gd name="connsiteY42" fmla="*/ 1625303 h 4276818"/>
              <a:gd name="connsiteX43" fmla="*/ 3591598 w 4021667"/>
              <a:gd name="connsiteY43" fmla="*/ 1598920 h 4276818"/>
              <a:gd name="connsiteX44" fmla="*/ 3624625 w 4021667"/>
              <a:gd name="connsiteY44" fmla="*/ 1717644 h 4276818"/>
              <a:gd name="connsiteX45" fmla="*/ 3631230 w 4021667"/>
              <a:gd name="connsiteY45" fmla="*/ 1717644 h 4276818"/>
              <a:gd name="connsiteX46" fmla="*/ 3723706 w 4021667"/>
              <a:gd name="connsiteY46" fmla="*/ 1968285 h 4276818"/>
              <a:gd name="connsiteX47" fmla="*/ 3789761 w 4021667"/>
              <a:gd name="connsiteY47" fmla="*/ 1955093 h 4276818"/>
              <a:gd name="connsiteX48" fmla="*/ 3829393 w 4021667"/>
              <a:gd name="connsiteY48" fmla="*/ 1961688 h 4276818"/>
              <a:gd name="connsiteX49" fmla="*/ 3835999 w 4021667"/>
              <a:gd name="connsiteY49" fmla="*/ 1974880 h 4276818"/>
              <a:gd name="connsiteX50" fmla="*/ 3855813 w 4021667"/>
              <a:gd name="connsiteY50" fmla="*/ 2001263 h 4276818"/>
              <a:gd name="connsiteX51" fmla="*/ 3849208 w 4021667"/>
              <a:gd name="connsiteY51" fmla="*/ 2021051 h 4276818"/>
              <a:gd name="connsiteX52" fmla="*/ 3915262 w 4021667"/>
              <a:gd name="connsiteY52" fmla="*/ 2087009 h 4276818"/>
              <a:gd name="connsiteX53" fmla="*/ 3968106 w 4021667"/>
              <a:gd name="connsiteY53" fmla="*/ 2166159 h 4276818"/>
              <a:gd name="connsiteX54" fmla="*/ 3895446 w 4021667"/>
              <a:gd name="connsiteY54" fmla="*/ 2251905 h 4276818"/>
              <a:gd name="connsiteX55" fmla="*/ 3935079 w 4021667"/>
              <a:gd name="connsiteY55" fmla="*/ 2317863 h 4276818"/>
              <a:gd name="connsiteX56" fmla="*/ 3941684 w 4021667"/>
              <a:gd name="connsiteY56" fmla="*/ 2364033 h 4276818"/>
              <a:gd name="connsiteX57" fmla="*/ 3888841 w 4021667"/>
              <a:gd name="connsiteY57" fmla="*/ 2383821 h 4276818"/>
              <a:gd name="connsiteX58" fmla="*/ 3842603 w 4021667"/>
              <a:gd name="connsiteY58" fmla="*/ 2443183 h 4276818"/>
              <a:gd name="connsiteX59" fmla="*/ 3842603 w 4021667"/>
              <a:gd name="connsiteY59" fmla="*/ 2515737 h 4276818"/>
              <a:gd name="connsiteX60" fmla="*/ 3796366 w 4021667"/>
              <a:gd name="connsiteY60" fmla="*/ 2522332 h 4276818"/>
              <a:gd name="connsiteX61" fmla="*/ 3796366 w 4021667"/>
              <a:gd name="connsiteY61" fmla="*/ 2568504 h 4276818"/>
              <a:gd name="connsiteX62" fmla="*/ 3849208 w 4021667"/>
              <a:gd name="connsiteY62" fmla="*/ 2674037 h 4276818"/>
              <a:gd name="connsiteX63" fmla="*/ 3862419 w 4021667"/>
              <a:gd name="connsiteY63" fmla="*/ 2687228 h 4276818"/>
              <a:gd name="connsiteX64" fmla="*/ 3842603 w 4021667"/>
              <a:gd name="connsiteY64" fmla="*/ 2720207 h 4276818"/>
              <a:gd name="connsiteX65" fmla="*/ 3783155 w 4021667"/>
              <a:gd name="connsiteY65" fmla="*/ 2838931 h 4276818"/>
              <a:gd name="connsiteX66" fmla="*/ 3750128 w 4021667"/>
              <a:gd name="connsiteY66" fmla="*/ 2924677 h 4276818"/>
              <a:gd name="connsiteX67" fmla="*/ 3690679 w 4021667"/>
              <a:gd name="connsiteY67" fmla="*/ 3003827 h 4276818"/>
              <a:gd name="connsiteX68" fmla="*/ 3651047 w 4021667"/>
              <a:gd name="connsiteY68" fmla="*/ 3069785 h 4276818"/>
              <a:gd name="connsiteX69" fmla="*/ 3644441 w 4021667"/>
              <a:gd name="connsiteY69" fmla="*/ 3082977 h 4276818"/>
              <a:gd name="connsiteX70" fmla="*/ 3604808 w 4021667"/>
              <a:gd name="connsiteY70" fmla="*/ 3162126 h 4276818"/>
              <a:gd name="connsiteX71" fmla="*/ 3565176 w 4021667"/>
              <a:gd name="connsiteY71" fmla="*/ 3254468 h 4276818"/>
              <a:gd name="connsiteX72" fmla="*/ 3525543 w 4021667"/>
              <a:gd name="connsiteY72" fmla="*/ 3327022 h 4276818"/>
              <a:gd name="connsiteX73" fmla="*/ 3518938 w 4021667"/>
              <a:gd name="connsiteY73" fmla="*/ 3340214 h 4276818"/>
              <a:gd name="connsiteX74" fmla="*/ 3499121 w 4021667"/>
              <a:gd name="connsiteY74" fmla="*/ 3432555 h 4276818"/>
              <a:gd name="connsiteX75" fmla="*/ 3492516 w 4021667"/>
              <a:gd name="connsiteY75" fmla="*/ 3590854 h 4276818"/>
              <a:gd name="connsiteX76" fmla="*/ 3518938 w 4021667"/>
              <a:gd name="connsiteY76" fmla="*/ 3742557 h 4276818"/>
              <a:gd name="connsiteX77" fmla="*/ 3518938 w 4021667"/>
              <a:gd name="connsiteY77" fmla="*/ 3749154 h 4276818"/>
              <a:gd name="connsiteX78" fmla="*/ 3518938 w 4021667"/>
              <a:gd name="connsiteY78" fmla="*/ 3801920 h 4276818"/>
              <a:gd name="connsiteX79" fmla="*/ 3466094 w 4021667"/>
              <a:gd name="connsiteY79" fmla="*/ 3775537 h 4276818"/>
              <a:gd name="connsiteX80" fmla="*/ 3333987 w 4021667"/>
              <a:gd name="connsiteY80" fmla="*/ 3676599 h 4276818"/>
              <a:gd name="connsiteX81" fmla="*/ 3241511 w 4021667"/>
              <a:gd name="connsiteY81" fmla="*/ 3683196 h 4276818"/>
              <a:gd name="connsiteX82" fmla="*/ 3076375 w 4021667"/>
              <a:gd name="connsiteY82" fmla="*/ 3788729 h 4276818"/>
              <a:gd name="connsiteX83" fmla="*/ 3030137 w 4021667"/>
              <a:gd name="connsiteY83" fmla="*/ 3881070 h 4276818"/>
              <a:gd name="connsiteX84" fmla="*/ 3049953 w 4021667"/>
              <a:gd name="connsiteY84" fmla="*/ 3999794 h 4276818"/>
              <a:gd name="connsiteX85" fmla="*/ 2917844 w 4021667"/>
              <a:gd name="connsiteY85" fmla="*/ 3973411 h 4276818"/>
              <a:gd name="connsiteX86" fmla="*/ 2878212 w 4021667"/>
              <a:gd name="connsiteY86" fmla="*/ 3966814 h 4276818"/>
              <a:gd name="connsiteX87" fmla="*/ 2818764 w 4021667"/>
              <a:gd name="connsiteY87" fmla="*/ 4039369 h 4276818"/>
              <a:gd name="connsiteX88" fmla="*/ 2865001 w 4021667"/>
              <a:gd name="connsiteY88" fmla="*/ 4243840 h 4276818"/>
              <a:gd name="connsiteX89" fmla="*/ 2865001 w 4021667"/>
              <a:gd name="connsiteY89" fmla="*/ 4276818 h 4276818"/>
              <a:gd name="connsiteX90" fmla="*/ 2772526 w 4021667"/>
              <a:gd name="connsiteY90" fmla="*/ 4210860 h 4276818"/>
              <a:gd name="connsiteX91" fmla="*/ 2739499 w 4021667"/>
              <a:gd name="connsiteY91" fmla="*/ 4151499 h 4276818"/>
              <a:gd name="connsiteX92" fmla="*/ 2680050 w 4021667"/>
              <a:gd name="connsiteY92" fmla="*/ 4131710 h 4276818"/>
              <a:gd name="connsiteX93" fmla="*/ 2613996 w 4021667"/>
              <a:gd name="connsiteY93" fmla="*/ 4171285 h 4276818"/>
              <a:gd name="connsiteX94" fmla="*/ 2462071 w 4021667"/>
              <a:gd name="connsiteY94" fmla="*/ 4171285 h 4276818"/>
              <a:gd name="connsiteX95" fmla="*/ 2435649 w 4021667"/>
              <a:gd name="connsiteY95" fmla="*/ 4151499 h 4276818"/>
              <a:gd name="connsiteX96" fmla="*/ 2429043 w 4021667"/>
              <a:gd name="connsiteY96" fmla="*/ 4151499 h 4276818"/>
              <a:gd name="connsiteX97" fmla="*/ 2402622 w 4021667"/>
              <a:gd name="connsiteY97" fmla="*/ 4118519 h 4276818"/>
              <a:gd name="connsiteX98" fmla="*/ 2296936 w 4021667"/>
              <a:gd name="connsiteY98" fmla="*/ 4045964 h 4276818"/>
              <a:gd name="connsiteX99" fmla="*/ 2290331 w 4021667"/>
              <a:gd name="connsiteY99" fmla="*/ 4045964 h 4276818"/>
              <a:gd name="connsiteX100" fmla="*/ 2178038 w 4021667"/>
              <a:gd name="connsiteY100" fmla="*/ 4032772 h 4276818"/>
              <a:gd name="connsiteX101" fmla="*/ 2078957 w 4021667"/>
              <a:gd name="connsiteY101" fmla="*/ 3986603 h 4276818"/>
              <a:gd name="connsiteX102" fmla="*/ 2059141 w 4021667"/>
              <a:gd name="connsiteY102" fmla="*/ 4012986 h 4276818"/>
              <a:gd name="connsiteX103" fmla="*/ 1999692 w 4021667"/>
              <a:gd name="connsiteY103" fmla="*/ 4026178 h 4276818"/>
              <a:gd name="connsiteX104" fmla="*/ 1933637 w 4021667"/>
              <a:gd name="connsiteY104" fmla="*/ 4026178 h 4276818"/>
              <a:gd name="connsiteX105" fmla="*/ 1808135 w 4021667"/>
              <a:gd name="connsiteY105" fmla="*/ 4032772 h 4276818"/>
              <a:gd name="connsiteX106" fmla="*/ 1735474 w 4021667"/>
              <a:gd name="connsiteY106" fmla="*/ 3973411 h 4276818"/>
              <a:gd name="connsiteX107" fmla="*/ 1728868 w 4021667"/>
              <a:gd name="connsiteY107" fmla="*/ 3966814 h 4276818"/>
              <a:gd name="connsiteX108" fmla="*/ 1662816 w 4021667"/>
              <a:gd name="connsiteY108" fmla="*/ 3960220 h 4276818"/>
              <a:gd name="connsiteX109" fmla="*/ 1603367 w 4021667"/>
              <a:gd name="connsiteY109" fmla="*/ 3933836 h 4276818"/>
              <a:gd name="connsiteX110" fmla="*/ 1603367 w 4021667"/>
              <a:gd name="connsiteY110" fmla="*/ 3940431 h 4276818"/>
              <a:gd name="connsiteX111" fmla="*/ 1497680 w 4021667"/>
              <a:gd name="connsiteY111" fmla="*/ 3940431 h 4276818"/>
              <a:gd name="connsiteX112" fmla="*/ 1477863 w 4021667"/>
              <a:gd name="connsiteY112" fmla="*/ 3900856 h 4276818"/>
              <a:gd name="connsiteX113" fmla="*/ 1246673 w 4021667"/>
              <a:gd name="connsiteY113" fmla="*/ 3867878 h 4276818"/>
              <a:gd name="connsiteX114" fmla="*/ 1193829 w 4021667"/>
              <a:gd name="connsiteY114" fmla="*/ 3861282 h 4276818"/>
              <a:gd name="connsiteX115" fmla="*/ 1094750 w 4021667"/>
              <a:gd name="connsiteY115" fmla="*/ 3874473 h 4276818"/>
              <a:gd name="connsiteX116" fmla="*/ 942824 w 4021667"/>
              <a:gd name="connsiteY116" fmla="*/ 3914048 h 4276818"/>
              <a:gd name="connsiteX117" fmla="*/ 804110 w 4021667"/>
              <a:gd name="connsiteY117" fmla="*/ 3986603 h 4276818"/>
              <a:gd name="connsiteX118" fmla="*/ 751267 w 4021667"/>
              <a:gd name="connsiteY118" fmla="*/ 4006389 h 4276818"/>
              <a:gd name="connsiteX119" fmla="*/ 757872 w 4021667"/>
              <a:gd name="connsiteY119" fmla="*/ 3947028 h 4276818"/>
              <a:gd name="connsiteX120" fmla="*/ 817321 w 4021667"/>
              <a:gd name="connsiteY120" fmla="*/ 3788729 h 4276818"/>
              <a:gd name="connsiteX121" fmla="*/ 777688 w 4021667"/>
              <a:gd name="connsiteY121" fmla="*/ 3702982 h 4276818"/>
              <a:gd name="connsiteX122" fmla="*/ 625765 w 4021667"/>
              <a:gd name="connsiteY122" fmla="*/ 3584258 h 4276818"/>
              <a:gd name="connsiteX123" fmla="*/ 526683 w 4021667"/>
              <a:gd name="connsiteY123" fmla="*/ 3564471 h 4276818"/>
              <a:gd name="connsiteX124" fmla="*/ 420996 w 4021667"/>
              <a:gd name="connsiteY124" fmla="*/ 3617238 h 4276818"/>
              <a:gd name="connsiteX125" fmla="*/ 407785 w 4021667"/>
              <a:gd name="connsiteY125" fmla="*/ 3485322 h 4276818"/>
              <a:gd name="connsiteX126" fmla="*/ 401180 w 4021667"/>
              <a:gd name="connsiteY126" fmla="*/ 3445747 h 4276818"/>
              <a:gd name="connsiteX127" fmla="*/ 315309 w 4021667"/>
              <a:gd name="connsiteY127" fmla="*/ 3412767 h 4276818"/>
              <a:gd name="connsiteX128" fmla="*/ 123753 w 4021667"/>
              <a:gd name="connsiteY128" fmla="*/ 3518300 h 4276818"/>
              <a:gd name="connsiteX129" fmla="*/ 97331 w 4021667"/>
              <a:gd name="connsiteY129" fmla="*/ 3531491 h 4276818"/>
              <a:gd name="connsiteX130" fmla="*/ 136964 w 4021667"/>
              <a:gd name="connsiteY130" fmla="*/ 3419364 h 4276818"/>
              <a:gd name="connsiteX131" fmla="*/ 183200 w 4021667"/>
              <a:gd name="connsiteY131" fmla="*/ 3373192 h 4276818"/>
              <a:gd name="connsiteX132" fmla="*/ 176597 w 4021667"/>
              <a:gd name="connsiteY132" fmla="*/ 3307234 h 4276818"/>
              <a:gd name="connsiteX133" fmla="*/ 123753 w 4021667"/>
              <a:gd name="connsiteY133" fmla="*/ 3261064 h 4276818"/>
              <a:gd name="connsiteX134" fmla="*/ 70909 w 4021667"/>
              <a:gd name="connsiteY134" fmla="*/ 3115957 h 4276818"/>
              <a:gd name="connsiteX135" fmla="*/ 110542 w 4021667"/>
              <a:gd name="connsiteY135" fmla="*/ 3036805 h 4276818"/>
              <a:gd name="connsiteX136" fmla="*/ 143569 w 4021667"/>
              <a:gd name="connsiteY136" fmla="*/ 2918081 h 4276818"/>
              <a:gd name="connsiteX137" fmla="*/ 143569 w 4021667"/>
              <a:gd name="connsiteY137" fmla="*/ 2911486 h 4276818"/>
              <a:gd name="connsiteX138" fmla="*/ 117148 w 4021667"/>
              <a:gd name="connsiteY138" fmla="*/ 2805953 h 4276818"/>
              <a:gd name="connsiteX139" fmla="*/ 130358 w 4021667"/>
              <a:gd name="connsiteY139" fmla="*/ 2733398 h 4276818"/>
              <a:gd name="connsiteX140" fmla="*/ 123753 w 4021667"/>
              <a:gd name="connsiteY140" fmla="*/ 2713612 h 4276818"/>
              <a:gd name="connsiteX141" fmla="*/ 130358 w 4021667"/>
              <a:gd name="connsiteY141" fmla="*/ 2707015 h 4276818"/>
              <a:gd name="connsiteX142" fmla="*/ 136964 w 4021667"/>
              <a:gd name="connsiteY142" fmla="*/ 2693823 h 4276818"/>
              <a:gd name="connsiteX143" fmla="*/ 103937 w 4021667"/>
              <a:gd name="connsiteY143" fmla="*/ 2680632 h 4276818"/>
              <a:gd name="connsiteX144" fmla="*/ 70909 w 4021667"/>
              <a:gd name="connsiteY144" fmla="*/ 2627865 h 4276818"/>
              <a:gd name="connsiteX145" fmla="*/ 51093 w 4021667"/>
              <a:gd name="connsiteY145" fmla="*/ 2568504 h 4276818"/>
              <a:gd name="connsiteX146" fmla="*/ 4855 w 4021667"/>
              <a:gd name="connsiteY146" fmla="*/ 2449779 h 4276818"/>
              <a:gd name="connsiteX147" fmla="*/ 44488 w 4021667"/>
              <a:gd name="connsiteY147" fmla="*/ 2357438 h 4276818"/>
              <a:gd name="connsiteX148" fmla="*/ 51093 w 4021667"/>
              <a:gd name="connsiteY148" fmla="*/ 2350842 h 4276818"/>
              <a:gd name="connsiteX149" fmla="*/ 64304 w 4021667"/>
              <a:gd name="connsiteY149" fmla="*/ 2331055 h 4276818"/>
              <a:gd name="connsiteX150" fmla="*/ 97331 w 4021667"/>
              <a:gd name="connsiteY150" fmla="*/ 2311267 h 4276818"/>
              <a:gd name="connsiteX151" fmla="*/ 103937 w 4021667"/>
              <a:gd name="connsiteY151" fmla="*/ 2324458 h 4276818"/>
              <a:gd name="connsiteX152" fmla="*/ 150175 w 4021667"/>
              <a:gd name="connsiteY152" fmla="*/ 1882539 h 4276818"/>
              <a:gd name="connsiteX153" fmla="*/ 97331 w 4021667"/>
              <a:gd name="connsiteY153" fmla="*/ 1829772 h 4276818"/>
              <a:gd name="connsiteX154" fmla="*/ 163386 w 4021667"/>
              <a:gd name="connsiteY154" fmla="*/ 1816581 h 4276818"/>
              <a:gd name="connsiteX155" fmla="*/ 150175 w 4021667"/>
              <a:gd name="connsiteY155" fmla="*/ 1790197 h 4276818"/>
              <a:gd name="connsiteX156" fmla="*/ 130358 w 4021667"/>
              <a:gd name="connsiteY156" fmla="*/ 1704453 h 4276818"/>
              <a:gd name="connsiteX157" fmla="*/ 169991 w 4021667"/>
              <a:gd name="connsiteY157" fmla="*/ 1532962 h 4276818"/>
              <a:gd name="connsiteX158" fmla="*/ 203017 w 4021667"/>
              <a:gd name="connsiteY158" fmla="*/ 1447215 h 4276818"/>
              <a:gd name="connsiteX159" fmla="*/ 222833 w 4021667"/>
              <a:gd name="connsiteY159" fmla="*/ 1368066 h 4276818"/>
              <a:gd name="connsiteX160" fmla="*/ 262466 w 4021667"/>
              <a:gd name="connsiteY160" fmla="*/ 1308703 h 4276818"/>
              <a:gd name="connsiteX161" fmla="*/ 275676 w 4021667"/>
              <a:gd name="connsiteY161" fmla="*/ 1302108 h 4276818"/>
              <a:gd name="connsiteX162" fmla="*/ 302098 w 4021667"/>
              <a:gd name="connsiteY162" fmla="*/ 1222958 h 4276818"/>
              <a:gd name="connsiteX163" fmla="*/ 308704 w 4021667"/>
              <a:gd name="connsiteY163" fmla="*/ 1203170 h 4276818"/>
              <a:gd name="connsiteX164" fmla="*/ 374758 w 4021667"/>
              <a:gd name="connsiteY164" fmla="*/ 1104232 h 4276818"/>
              <a:gd name="connsiteX165" fmla="*/ 394574 w 4021667"/>
              <a:gd name="connsiteY165" fmla="*/ 1084445 h 4276818"/>
              <a:gd name="connsiteX166" fmla="*/ 394574 w 4021667"/>
              <a:gd name="connsiteY166" fmla="*/ 1077849 h 4276818"/>
              <a:gd name="connsiteX167" fmla="*/ 368153 w 4021667"/>
              <a:gd name="connsiteY167" fmla="*/ 959124 h 4276818"/>
              <a:gd name="connsiteX168" fmla="*/ 315309 w 4021667"/>
              <a:gd name="connsiteY168" fmla="*/ 794230 h 4276818"/>
              <a:gd name="connsiteX169" fmla="*/ 295493 w 4021667"/>
              <a:gd name="connsiteY169" fmla="*/ 767846 h 4276818"/>
              <a:gd name="connsiteX170" fmla="*/ 295493 w 4021667"/>
              <a:gd name="connsiteY170" fmla="*/ 748058 h 4276818"/>
              <a:gd name="connsiteX171" fmla="*/ 321915 w 4021667"/>
              <a:gd name="connsiteY171" fmla="*/ 741463 h 4276818"/>
              <a:gd name="connsiteX172" fmla="*/ 348336 w 4021667"/>
              <a:gd name="connsiteY172" fmla="*/ 761250 h 4276818"/>
              <a:gd name="connsiteX173" fmla="*/ 513472 w 4021667"/>
              <a:gd name="connsiteY173" fmla="*/ 820613 h 4276818"/>
              <a:gd name="connsiteX174" fmla="*/ 572921 w 4021667"/>
              <a:gd name="connsiteY174" fmla="*/ 794230 h 4276818"/>
              <a:gd name="connsiteX175" fmla="*/ 698423 w 4021667"/>
              <a:gd name="connsiteY175" fmla="*/ 642525 h 4276818"/>
              <a:gd name="connsiteX176" fmla="*/ 724845 w 4021667"/>
              <a:gd name="connsiteY176" fmla="*/ 523801 h 4276818"/>
              <a:gd name="connsiteX177" fmla="*/ 718239 w 4021667"/>
              <a:gd name="connsiteY177" fmla="*/ 510609 h 4276818"/>
              <a:gd name="connsiteX178" fmla="*/ 764477 w 4021667"/>
              <a:gd name="connsiteY178" fmla="*/ 424865 h 4276818"/>
              <a:gd name="connsiteX179" fmla="*/ 830532 w 4021667"/>
              <a:gd name="connsiteY179" fmla="*/ 418268 h 4276818"/>
              <a:gd name="connsiteX180" fmla="*/ 903192 w 4021667"/>
              <a:gd name="connsiteY180" fmla="*/ 319332 h 4276818"/>
              <a:gd name="connsiteX181" fmla="*/ 889981 w 4021667"/>
              <a:gd name="connsiteY181" fmla="*/ 266566 h 4276818"/>
              <a:gd name="connsiteX182" fmla="*/ 843743 w 4021667"/>
              <a:gd name="connsiteY182" fmla="*/ 200607 h 4276818"/>
              <a:gd name="connsiteX183" fmla="*/ 903192 w 4021667"/>
              <a:gd name="connsiteY183" fmla="*/ 174224 h 4276818"/>
              <a:gd name="connsiteX184" fmla="*/ 929613 w 4021667"/>
              <a:gd name="connsiteY184" fmla="*/ 200607 h 4276818"/>
              <a:gd name="connsiteX185" fmla="*/ 1002273 w 4021667"/>
              <a:gd name="connsiteY185" fmla="*/ 200607 h 4276818"/>
              <a:gd name="connsiteX186" fmla="*/ 1074933 w 4021667"/>
              <a:gd name="connsiteY186" fmla="*/ 141244 h 4276818"/>
              <a:gd name="connsiteX187" fmla="*/ 1233462 w 4021667"/>
              <a:gd name="connsiteY187" fmla="*/ 141244 h 4276818"/>
              <a:gd name="connsiteX188" fmla="*/ 1240068 w 4021667"/>
              <a:gd name="connsiteY188" fmla="*/ 194011 h 4276818"/>
              <a:gd name="connsiteX189" fmla="*/ 1286306 w 4021667"/>
              <a:gd name="connsiteY189" fmla="*/ 306140 h 4276818"/>
              <a:gd name="connsiteX190" fmla="*/ 1332544 w 4021667"/>
              <a:gd name="connsiteY190" fmla="*/ 345715 h 4276818"/>
              <a:gd name="connsiteX191" fmla="*/ 1372176 w 4021667"/>
              <a:gd name="connsiteY191" fmla="*/ 352310 h 4276818"/>
              <a:gd name="connsiteX192" fmla="*/ 1378782 w 4021667"/>
              <a:gd name="connsiteY192" fmla="*/ 385290 h 4276818"/>
              <a:gd name="connsiteX193" fmla="*/ 1431625 w 4021667"/>
              <a:gd name="connsiteY193" fmla="*/ 405077 h 4276818"/>
              <a:gd name="connsiteX194" fmla="*/ 1464652 w 4021667"/>
              <a:gd name="connsiteY194" fmla="*/ 365502 h 4276818"/>
              <a:gd name="connsiteX195" fmla="*/ 1484469 w 4021667"/>
              <a:gd name="connsiteY195" fmla="*/ 299544 h 4276818"/>
              <a:gd name="connsiteX196" fmla="*/ 1405203 w 4021667"/>
              <a:gd name="connsiteY196" fmla="*/ 240182 h 4276818"/>
              <a:gd name="connsiteX197" fmla="*/ 1352360 w 4021667"/>
              <a:gd name="connsiteY197" fmla="*/ 207202 h 4276818"/>
              <a:gd name="connsiteX198" fmla="*/ 1358965 w 4021667"/>
              <a:gd name="connsiteY198" fmla="*/ 194011 h 4276818"/>
              <a:gd name="connsiteX199" fmla="*/ 1563734 w 4021667"/>
              <a:gd name="connsiteY199" fmla="*/ 187416 h 4276818"/>
              <a:gd name="connsiteX200" fmla="*/ 1649605 w 4021667"/>
              <a:gd name="connsiteY200" fmla="*/ 161033 h 4276818"/>
              <a:gd name="connsiteX201" fmla="*/ 1682630 w 4021667"/>
              <a:gd name="connsiteY201" fmla="*/ 141244 h 4276818"/>
              <a:gd name="connsiteX202" fmla="*/ 1755290 w 4021667"/>
              <a:gd name="connsiteY202" fmla="*/ 108266 h 4276818"/>
              <a:gd name="connsiteX203" fmla="*/ 1867583 w 4021667"/>
              <a:gd name="connsiteY203" fmla="*/ 95073 h 4276818"/>
              <a:gd name="connsiteX204" fmla="*/ 1913821 w 4021667"/>
              <a:gd name="connsiteY204" fmla="*/ 114861 h 4276818"/>
              <a:gd name="connsiteX205" fmla="*/ 1966664 w 4021667"/>
              <a:gd name="connsiteY205" fmla="*/ 141244 h 4276818"/>
              <a:gd name="connsiteX206" fmla="*/ 1966664 w 4021667"/>
              <a:gd name="connsiteY206" fmla="*/ 154436 h 4276818"/>
              <a:gd name="connsiteX207" fmla="*/ 1940243 w 4021667"/>
              <a:gd name="connsiteY207" fmla="*/ 154436 h 4276818"/>
              <a:gd name="connsiteX208" fmla="*/ 1907215 w 4021667"/>
              <a:gd name="connsiteY208" fmla="*/ 180819 h 4276818"/>
              <a:gd name="connsiteX209" fmla="*/ 1887399 w 4021667"/>
              <a:gd name="connsiteY209" fmla="*/ 286352 h 4276818"/>
              <a:gd name="connsiteX210" fmla="*/ 2019508 w 4021667"/>
              <a:gd name="connsiteY210" fmla="*/ 279757 h 4276818"/>
              <a:gd name="connsiteX211" fmla="*/ 2078957 w 4021667"/>
              <a:gd name="connsiteY211" fmla="*/ 273160 h 4276818"/>
              <a:gd name="connsiteX212" fmla="*/ 2296936 w 4021667"/>
              <a:gd name="connsiteY212" fmla="*/ 240182 h 4276818"/>
              <a:gd name="connsiteX213" fmla="*/ 2389411 w 4021667"/>
              <a:gd name="connsiteY213" fmla="*/ 200607 h 4276818"/>
              <a:gd name="connsiteX214" fmla="*/ 2495098 w 4021667"/>
              <a:gd name="connsiteY214" fmla="*/ 141244 h 4276818"/>
              <a:gd name="connsiteX215" fmla="*/ 2633812 w 4021667"/>
              <a:gd name="connsiteY215" fmla="*/ 35711 h 4276818"/>
              <a:gd name="connsiteX216" fmla="*/ 2653628 w 4021667"/>
              <a:gd name="connsiteY216" fmla="*/ 9328 h 4276818"/>
              <a:gd name="connsiteX217" fmla="*/ 2666012 w 4021667"/>
              <a:gd name="connsiteY217" fmla="*/ 1083 h 42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Lst>
            <a:rect l="l" t="t" r="r" b="b"/>
            <a:pathLst>
              <a:path w="4021667" h="4276818">
                <a:moveTo>
                  <a:pt x="2666012" y="1083"/>
                </a:moveTo>
                <a:cubicBezTo>
                  <a:pt x="2670142" y="-566"/>
                  <a:pt x="2673445" y="-566"/>
                  <a:pt x="2673445" y="2732"/>
                </a:cubicBezTo>
                <a:cubicBezTo>
                  <a:pt x="2680050" y="9328"/>
                  <a:pt x="2686656" y="22520"/>
                  <a:pt x="2686656" y="29115"/>
                </a:cubicBezTo>
                <a:cubicBezTo>
                  <a:pt x="2686656" y="35711"/>
                  <a:pt x="2680050" y="48903"/>
                  <a:pt x="2680050" y="55498"/>
                </a:cubicBezTo>
                <a:cubicBezTo>
                  <a:pt x="2666839" y="88478"/>
                  <a:pt x="2660234" y="114861"/>
                  <a:pt x="2660234" y="147841"/>
                </a:cubicBezTo>
                <a:cubicBezTo>
                  <a:pt x="2666839" y="147841"/>
                  <a:pt x="2666839" y="147841"/>
                  <a:pt x="2666839" y="147841"/>
                </a:cubicBezTo>
                <a:cubicBezTo>
                  <a:pt x="2666839" y="154436"/>
                  <a:pt x="2673445" y="161033"/>
                  <a:pt x="2666839" y="167628"/>
                </a:cubicBezTo>
                <a:cubicBezTo>
                  <a:pt x="2666839" y="167628"/>
                  <a:pt x="2666839" y="174224"/>
                  <a:pt x="2666839" y="174224"/>
                </a:cubicBezTo>
                <a:cubicBezTo>
                  <a:pt x="2666839" y="194011"/>
                  <a:pt x="2666839" y="213799"/>
                  <a:pt x="2673445" y="233586"/>
                </a:cubicBezTo>
                <a:cubicBezTo>
                  <a:pt x="2673445" y="259969"/>
                  <a:pt x="2693261" y="273160"/>
                  <a:pt x="2719683" y="286352"/>
                </a:cubicBezTo>
                <a:cubicBezTo>
                  <a:pt x="2779132" y="306140"/>
                  <a:pt x="2838581" y="325927"/>
                  <a:pt x="2898028" y="352310"/>
                </a:cubicBezTo>
                <a:cubicBezTo>
                  <a:pt x="2937661" y="372098"/>
                  <a:pt x="2977293" y="372098"/>
                  <a:pt x="3016926" y="339118"/>
                </a:cubicBezTo>
                <a:cubicBezTo>
                  <a:pt x="3023531" y="339118"/>
                  <a:pt x="3023531" y="332524"/>
                  <a:pt x="3030137" y="332524"/>
                </a:cubicBezTo>
                <a:cubicBezTo>
                  <a:pt x="3076375" y="299544"/>
                  <a:pt x="3096191" y="306140"/>
                  <a:pt x="3122613" y="352310"/>
                </a:cubicBezTo>
                <a:cubicBezTo>
                  <a:pt x="3135824" y="372098"/>
                  <a:pt x="3142429" y="391885"/>
                  <a:pt x="3149035" y="411673"/>
                </a:cubicBezTo>
                <a:cubicBezTo>
                  <a:pt x="3162246" y="438056"/>
                  <a:pt x="3175457" y="451248"/>
                  <a:pt x="3188667" y="457843"/>
                </a:cubicBezTo>
                <a:cubicBezTo>
                  <a:pt x="3208484" y="464440"/>
                  <a:pt x="3215089" y="464440"/>
                  <a:pt x="3221695" y="464440"/>
                </a:cubicBezTo>
                <a:cubicBezTo>
                  <a:pt x="3234906" y="464440"/>
                  <a:pt x="3248116" y="457843"/>
                  <a:pt x="3267933" y="444651"/>
                </a:cubicBezTo>
                <a:cubicBezTo>
                  <a:pt x="3281144" y="438056"/>
                  <a:pt x="3294354" y="431460"/>
                  <a:pt x="3314171" y="424865"/>
                </a:cubicBezTo>
                <a:cubicBezTo>
                  <a:pt x="3314171" y="391885"/>
                  <a:pt x="3320776" y="365502"/>
                  <a:pt x="3360409" y="358907"/>
                </a:cubicBezTo>
                <a:cubicBezTo>
                  <a:pt x="3393434" y="352310"/>
                  <a:pt x="3413251" y="372098"/>
                  <a:pt x="3400040" y="405077"/>
                </a:cubicBezTo>
                <a:cubicBezTo>
                  <a:pt x="3400040" y="418268"/>
                  <a:pt x="3393434" y="424865"/>
                  <a:pt x="3386829" y="438056"/>
                </a:cubicBezTo>
                <a:cubicBezTo>
                  <a:pt x="3373618" y="471035"/>
                  <a:pt x="3380223" y="484226"/>
                  <a:pt x="3413251" y="510609"/>
                </a:cubicBezTo>
                <a:cubicBezTo>
                  <a:pt x="3439672" y="523801"/>
                  <a:pt x="3466094" y="543589"/>
                  <a:pt x="3492516" y="556781"/>
                </a:cubicBezTo>
                <a:cubicBezTo>
                  <a:pt x="3545359" y="596356"/>
                  <a:pt x="3558570" y="649122"/>
                  <a:pt x="3538754" y="708484"/>
                </a:cubicBezTo>
                <a:cubicBezTo>
                  <a:pt x="3532149" y="734867"/>
                  <a:pt x="3525543" y="734867"/>
                  <a:pt x="3505727" y="734867"/>
                </a:cubicBezTo>
                <a:cubicBezTo>
                  <a:pt x="3505727" y="741463"/>
                  <a:pt x="3512332" y="748058"/>
                  <a:pt x="3518938" y="754655"/>
                </a:cubicBezTo>
                <a:cubicBezTo>
                  <a:pt x="3532149" y="774441"/>
                  <a:pt x="3545359" y="794230"/>
                  <a:pt x="3565176" y="814016"/>
                </a:cubicBezTo>
                <a:cubicBezTo>
                  <a:pt x="3598203" y="840399"/>
                  <a:pt x="3637836" y="866783"/>
                  <a:pt x="3670863" y="899763"/>
                </a:cubicBezTo>
                <a:cubicBezTo>
                  <a:pt x="3736917" y="965721"/>
                  <a:pt x="3783155" y="1044871"/>
                  <a:pt x="3796366" y="1124020"/>
                </a:cubicBezTo>
                <a:cubicBezTo>
                  <a:pt x="3816183" y="1157000"/>
                  <a:pt x="3835999" y="1176787"/>
                  <a:pt x="3849208" y="1196575"/>
                </a:cubicBezTo>
                <a:cubicBezTo>
                  <a:pt x="3869024" y="1236150"/>
                  <a:pt x="3888841" y="1275724"/>
                  <a:pt x="3908657" y="1315299"/>
                </a:cubicBezTo>
                <a:cubicBezTo>
                  <a:pt x="3935079" y="1381257"/>
                  <a:pt x="3961501" y="1453810"/>
                  <a:pt x="3987922" y="1519770"/>
                </a:cubicBezTo>
                <a:cubicBezTo>
                  <a:pt x="3974711" y="1565940"/>
                  <a:pt x="4001133" y="1605515"/>
                  <a:pt x="4014344" y="1645090"/>
                </a:cubicBezTo>
                <a:cubicBezTo>
                  <a:pt x="4014344" y="1651686"/>
                  <a:pt x="4014344" y="1664878"/>
                  <a:pt x="4014344" y="1671473"/>
                </a:cubicBezTo>
                <a:cubicBezTo>
                  <a:pt x="4014344" y="1717644"/>
                  <a:pt x="4014344" y="1757219"/>
                  <a:pt x="4020950" y="1796794"/>
                </a:cubicBezTo>
                <a:cubicBezTo>
                  <a:pt x="4027555" y="1849560"/>
                  <a:pt x="3987922" y="1902327"/>
                  <a:pt x="3928473" y="1915518"/>
                </a:cubicBezTo>
                <a:cubicBezTo>
                  <a:pt x="3908657" y="1915518"/>
                  <a:pt x="3882235" y="1922113"/>
                  <a:pt x="3855813" y="1922113"/>
                </a:cubicBezTo>
                <a:cubicBezTo>
                  <a:pt x="3842603" y="1875944"/>
                  <a:pt x="3902052" y="1882539"/>
                  <a:pt x="3902052" y="1842964"/>
                </a:cubicBezTo>
                <a:cubicBezTo>
                  <a:pt x="3862419" y="1842964"/>
                  <a:pt x="3816183" y="1856155"/>
                  <a:pt x="3796366" y="1816581"/>
                </a:cubicBezTo>
                <a:cubicBezTo>
                  <a:pt x="3769944" y="1783602"/>
                  <a:pt x="3743523" y="1750622"/>
                  <a:pt x="3750128" y="1717644"/>
                </a:cubicBezTo>
                <a:cubicBezTo>
                  <a:pt x="3730312" y="1691261"/>
                  <a:pt x="3710496" y="1678070"/>
                  <a:pt x="3703890" y="1658281"/>
                </a:cubicBezTo>
                <a:cubicBezTo>
                  <a:pt x="3690679" y="1631898"/>
                  <a:pt x="3684074" y="1625303"/>
                  <a:pt x="3657652" y="1625303"/>
                </a:cubicBezTo>
                <a:cubicBezTo>
                  <a:pt x="3624625" y="1631898"/>
                  <a:pt x="3604808" y="1618706"/>
                  <a:pt x="3591598" y="1598920"/>
                </a:cubicBezTo>
                <a:cubicBezTo>
                  <a:pt x="3604808" y="1638495"/>
                  <a:pt x="3618019" y="1678070"/>
                  <a:pt x="3624625" y="1717644"/>
                </a:cubicBezTo>
                <a:cubicBezTo>
                  <a:pt x="3624625" y="1717644"/>
                  <a:pt x="3631230" y="1717644"/>
                  <a:pt x="3631230" y="1717644"/>
                </a:cubicBezTo>
                <a:cubicBezTo>
                  <a:pt x="3670863" y="1803389"/>
                  <a:pt x="3703890" y="1882539"/>
                  <a:pt x="3723706" y="1968285"/>
                </a:cubicBezTo>
                <a:cubicBezTo>
                  <a:pt x="3750128" y="1968285"/>
                  <a:pt x="3769944" y="1968285"/>
                  <a:pt x="3789761" y="1955093"/>
                </a:cubicBezTo>
                <a:cubicBezTo>
                  <a:pt x="3802972" y="1948497"/>
                  <a:pt x="3816183" y="1955093"/>
                  <a:pt x="3829393" y="1961688"/>
                </a:cubicBezTo>
                <a:cubicBezTo>
                  <a:pt x="3829393" y="1968285"/>
                  <a:pt x="3835999" y="1968285"/>
                  <a:pt x="3835999" y="1974880"/>
                </a:cubicBezTo>
                <a:cubicBezTo>
                  <a:pt x="3835999" y="1974880"/>
                  <a:pt x="3855813" y="2001263"/>
                  <a:pt x="3855813" y="2001263"/>
                </a:cubicBezTo>
                <a:cubicBezTo>
                  <a:pt x="3855813" y="2001263"/>
                  <a:pt x="3855813" y="2014455"/>
                  <a:pt x="3849208" y="2021051"/>
                </a:cubicBezTo>
                <a:cubicBezTo>
                  <a:pt x="3855813" y="2067221"/>
                  <a:pt x="3855813" y="2073818"/>
                  <a:pt x="3915262" y="2087009"/>
                </a:cubicBezTo>
                <a:cubicBezTo>
                  <a:pt x="3908657" y="2119987"/>
                  <a:pt x="3908657" y="2152967"/>
                  <a:pt x="3968106" y="2166159"/>
                </a:cubicBezTo>
                <a:cubicBezTo>
                  <a:pt x="3941684" y="2199137"/>
                  <a:pt x="3921868" y="2218925"/>
                  <a:pt x="3895446" y="2251905"/>
                </a:cubicBezTo>
                <a:cubicBezTo>
                  <a:pt x="3941684" y="2258500"/>
                  <a:pt x="3954895" y="2278289"/>
                  <a:pt x="3935079" y="2317863"/>
                </a:cubicBezTo>
                <a:cubicBezTo>
                  <a:pt x="3928473" y="2331055"/>
                  <a:pt x="3941684" y="2344247"/>
                  <a:pt x="3941684" y="2364033"/>
                </a:cubicBezTo>
                <a:cubicBezTo>
                  <a:pt x="3921868" y="2370630"/>
                  <a:pt x="3908657" y="2377225"/>
                  <a:pt x="3888841" y="2383821"/>
                </a:cubicBezTo>
                <a:cubicBezTo>
                  <a:pt x="3855813" y="2390416"/>
                  <a:pt x="3842603" y="2410205"/>
                  <a:pt x="3842603" y="2443183"/>
                </a:cubicBezTo>
                <a:cubicBezTo>
                  <a:pt x="3842603" y="2462971"/>
                  <a:pt x="3842603" y="2489354"/>
                  <a:pt x="3842603" y="2515737"/>
                </a:cubicBezTo>
                <a:cubicBezTo>
                  <a:pt x="3829393" y="2522332"/>
                  <a:pt x="3816183" y="2522332"/>
                  <a:pt x="3796366" y="2522332"/>
                </a:cubicBezTo>
                <a:cubicBezTo>
                  <a:pt x="3796366" y="2542121"/>
                  <a:pt x="3796366" y="2555312"/>
                  <a:pt x="3796366" y="2568504"/>
                </a:cubicBezTo>
                <a:cubicBezTo>
                  <a:pt x="3783155" y="2621270"/>
                  <a:pt x="3796366" y="2654249"/>
                  <a:pt x="3849208" y="2674037"/>
                </a:cubicBezTo>
                <a:cubicBezTo>
                  <a:pt x="3855813" y="2674037"/>
                  <a:pt x="3855813" y="2680632"/>
                  <a:pt x="3862419" y="2687228"/>
                </a:cubicBezTo>
                <a:cubicBezTo>
                  <a:pt x="3855813" y="2700420"/>
                  <a:pt x="3849208" y="2713612"/>
                  <a:pt x="3842603" y="2720207"/>
                </a:cubicBezTo>
                <a:cubicBezTo>
                  <a:pt x="3802972" y="2753186"/>
                  <a:pt x="3783155" y="2792761"/>
                  <a:pt x="3783155" y="2838931"/>
                </a:cubicBezTo>
                <a:cubicBezTo>
                  <a:pt x="3783155" y="2871911"/>
                  <a:pt x="3776550" y="2898294"/>
                  <a:pt x="3750128" y="2924677"/>
                </a:cubicBezTo>
                <a:cubicBezTo>
                  <a:pt x="3730312" y="2951061"/>
                  <a:pt x="3710496" y="2977444"/>
                  <a:pt x="3690679" y="3003827"/>
                </a:cubicBezTo>
                <a:cubicBezTo>
                  <a:pt x="3684074" y="3030210"/>
                  <a:pt x="3670863" y="3049997"/>
                  <a:pt x="3651047" y="3069785"/>
                </a:cubicBezTo>
                <a:cubicBezTo>
                  <a:pt x="3651047" y="3069785"/>
                  <a:pt x="3644441" y="3076380"/>
                  <a:pt x="3644441" y="3082977"/>
                </a:cubicBezTo>
                <a:cubicBezTo>
                  <a:pt x="3631230" y="3109360"/>
                  <a:pt x="3618019" y="3135743"/>
                  <a:pt x="3604808" y="3162126"/>
                </a:cubicBezTo>
                <a:cubicBezTo>
                  <a:pt x="3591598" y="3195106"/>
                  <a:pt x="3578387" y="3228084"/>
                  <a:pt x="3565176" y="3254468"/>
                </a:cubicBezTo>
                <a:cubicBezTo>
                  <a:pt x="3551965" y="3280851"/>
                  <a:pt x="3538754" y="3300639"/>
                  <a:pt x="3525543" y="3327022"/>
                </a:cubicBezTo>
                <a:cubicBezTo>
                  <a:pt x="3518938" y="3327022"/>
                  <a:pt x="3518938" y="3333617"/>
                  <a:pt x="3518938" y="3340214"/>
                </a:cubicBezTo>
                <a:cubicBezTo>
                  <a:pt x="3499121" y="3366597"/>
                  <a:pt x="3499121" y="3399575"/>
                  <a:pt x="3499121" y="3432555"/>
                </a:cubicBezTo>
                <a:cubicBezTo>
                  <a:pt x="3499121" y="3485322"/>
                  <a:pt x="3499121" y="3538088"/>
                  <a:pt x="3492516" y="3590854"/>
                </a:cubicBezTo>
                <a:cubicBezTo>
                  <a:pt x="3492516" y="3643621"/>
                  <a:pt x="3485911" y="3696387"/>
                  <a:pt x="3518938" y="3742557"/>
                </a:cubicBezTo>
                <a:cubicBezTo>
                  <a:pt x="3518938" y="3742557"/>
                  <a:pt x="3518938" y="3749154"/>
                  <a:pt x="3518938" y="3749154"/>
                </a:cubicBezTo>
                <a:cubicBezTo>
                  <a:pt x="3525543" y="3768940"/>
                  <a:pt x="3545359" y="3788729"/>
                  <a:pt x="3518938" y="3801920"/>
                </a:cubicBezTo>
                <a:cubicBezTo>
                  <a:pt x="3492516" y="3815112"/>
                  <a:pt x="3479305" y="3795324"/>
                  <a:pt x="3466094" y="3775537"/>
                </a:cubicBezTo>
                <a:cubicBezTo>
                  <a:pt x="3433067" y="3729365"/>
                  <a:pt x="3380223" y="3702982"/>
                  <a:pt x="3333987" y="3676599"/>
                </a:cubicBezTo>
                <a:cubicBezTo>
                  <a:pt x="3300960" y="3663407"/>
                  <a:pt x="3267933" y="3663407"/>
                  <a:pt x="3241511" y="3683196"/>
                </a:cubicBezTo>
                <a:cubicBezTo>
                  <a:pt x="3182062" y="3716174"/>
                  <a:pt x="3129218" y="3755749"/>
                  <a:pt x="3076375" y="3788729"/>
                </a:cubicBezTo>
                <a:cubicBezTo>
                  <a:pt x="3049953" y="3808515"/>
                  <a:pt x="3030137" y="3841495"/>
                  <a:pt x="3030137" y="3881070"/>
                </a:cubicBezTo>
                <a:cubicBezTo>
                  <a:pt x="3036742" y="3920645"/>
                  <a:pt x="3043348" y="3960220"/>
                  <a:pt x="3049953" y="3999794"/>
                </a:cubicBezTo>
                <a:cubicBezTo>
                  <a:pt x="3003715" y="3986603"/>
                  <a:pt x="2964082" y="3980006"/>
                  <a:pt x="2917844" y="3973411"/>
                </a:cubicBezTo>
                <a:cubicBezTo>
                  <a:pt x="2904633" y="3966814"/>
                  <a:pt x="2891423" y="3966814"/>
                  <a:pt x="2878212" y="3966814"/>
                </a:cubicBezTo>
                <a:cubicBezTo>
                  <a:pt x="2825370" y="3966814"/>
                  <a:pt x="2805554" y="3986603"/>
                  <a:pt x="2818764" y="4039369"/>
                </a:cubicBezTo>
                <a:cubicBezTo>
                  <a:pt x="2831975" y="4105327"/>
                  <a:pt x="2845186" y="4177882"/>
                  <a:pt x="2865001" y="4243840"/>
                </a:cubicBezTo>
                <a:cubicBezTo>
                  <a:pt x="2865001" y="4257032"/>
                  <a:pt x="2865001" y="4263627"/>
                  <a:pt x="2865001" y="4276818"/>
                </a:cubicBezTo>
                <a:cubicBezTo>
                  <a:pt x="2818764" y="4270223"/>
                  <a:pt x="2798948" y="4237243"/>
                  <a:pt x="2772526" y="4210860"/>
                </a:cubicBezTo>
                <a:cubicBezTo>
                  <a:pt x="2759315" y="4191074"/>
                  <a:pt x="2752710" y="4171285"/>
                  <a:pt x="2739499" y="4151499"/>
                </a:cubicBezTo>
                <a:cubicBezTo>
                  <a:pt x="2719683" y="4118519"/>
                  <a:pt x="2706472" y="4118519"/>
                  <a:pt x="2680050" y="4131710"/>
                </a:cubicBezTo>
                <a:cubicBezTo>
                  <a:pt x="2653628" y="4144902"/>
                  <a:pt x="2633812" y="4158094"/>
                  <a:pt x="2613996" y="4171285"/>
                </a:cubicBezTo>
                <a:cubicBezTo>
                  <a:pt x="2567758" y="4204265"/>
                  <a:pt x="2508309" y="4204265"/>
                  <a:pt x="2462071" y="4171285"/>
                </a:cubicBezTo>
                <a:cubicBezTo>
                  <a:pt x="2455465" y="4164690"/>
                  <a:pt x="2442254" y="4158094"/>
                  <a:pt x="2435649" y="4151499"/>
                </a:cubicBezTo>
                <a:cubicBezTo>
                  <a:pt x="2435649" y="4151499"/>
                  <a:pt x="2435649" y="4151499"/>
                  <a:pt x="2429043" y="4151499"/>
                </a:cubicBezTo>
                <a:cubicBezTo>
                  <a:pt x="2422438" y="4138307"/>
                  <a:pt x="2409227" y="4131710"/>
                  <a:pt x="2402622" y="4118519"/>
                </a:cubicBezTo>
                <a:cubicBezTo>
                  <a:pt x="2376200" y="4072349"/>
                  <a:pt x="2336569" y="4059156"/>
                  <a:pt x="2296936" y="4045964"/>
                </a:cubicBezTo>
                <a:cubicBezTo>
                  <a:pt x="2296936" y="4045964"/>
                  <a:pt x="2296936" y="4045964"/>
                  <a:pt x="2290331" y="4045964"/>
                </a:cubicBezTo>
                <a:cubicBezTo>
                  <a:pt x="2257304" y="4045964"/>
                  <a:pt x="2217671" y="4045964"/>
                  <a:pt x="2178038" y="4032772"/>
                </a:cubicBezTo>
                <a:cubicBezTo>
                  <a:pt x="2145011" y="4026178"/>
                  <a:pt x="2118589" y="4006389"/>
                  <a:pt x="2078957" y="3986603"/>
                </a:cubicBezTo>
                <a:cubicBezTo>
                  <a:pt x="2072351" y="3999794"/>
                  <a:pt x="2065746" y="3999794"/>
                  <a:pt x="2059141" y="4012986"/>
                </a:cubicBezTo>
                <a:cubicBezTo>
                  <a:pt x="2045930" y="4032772"/>
                  <a:pt x="2026113" y="4039369"/>
                  <a:pt x="1999692" y="4026178"/>
                </a:cubicBezTo>
                <a:cubicBezTo>
                  <a:pt x="1973270" y="4006389"/>
                  <a:pt x="1953453" y="4012986"/>
                  <a:pt x="1933637" y="4026178"/>
                </a:cubicBezTo>
                <a:cubicBezTo>
                  <a:pt x="1894004" y="4065752"/>
                  <a:pt x="1854372" y="4059156"/>
                  <a:pt x="1808135" y="4032772"/>
                </a:cubicBezTo>
                <a:cubicBezTo>
                  <a:pt x="1781712" y="4012986"/>
                  <a:pt x="1755290" y="3993198"/>
                  <a:pt x="1735474" y="3973411"/>
                </a:cubicBezTo>
                <a:cubicBezTo>
                  <a:pt x="1728868" y="3973411"/>
                  <a:pt x="1728868" y="3966814"/>
                  <a:pt x="1728868" y="3966814"/>
                </a:cubicBezTo>
                <a:cubicBezTo>
                  <a:pt x="1702447" y="3973411"/>
                  <a:pt x="1682630" y="3966814"/>
                  <a:pt x="1662816" y="3960220"/>
                </a:cubicBezTo>
                <a:cubicBezTo>
                  <a:pt x="1642999" y="3947028"/>
                  <a:pt x="1623183" y="3940431"/>
                  <a:pt x="1603367" y="3933836"/>
                </a:cubicBezTo>
                <a:cubicBezTo>
                  <a:pt x="1603367" y="3940431"/>
                  <a:pt x="1603367" y="3940431"/>
                  <a:pt x="1603367" y="3940431"/>
                </a:cubicBezTo>
                <a:cubicBezTo>
                  <a:pt x="1570339" y="3947028"/>
                  <a:pt x="1537312" y="3973411"/>
                  <a:pt x="1497680" y="3940431"/>
                </a:cubicBezTo>
                <a:cubicBezTo>
                  <a:pt x="1484469" y="3933836"/>
                  <a:pt x="1464652" y="3920645"/>
                  <a:pt x="1477863" y="3900856"/>
                </a:cubicBezTo>
                <a:cubicBezTo>
                  <a:pt x="1405203" y="3887665"/>
                  <a:pt x="1325938" y="3881070"/>
                  <a:pt x="1246673" y="3867878"/>
                </a:cubicBezTo>
                <a:cubicBezTo>
                  <a:pt x="1233462" y="3867878"/>
                  <a:pt x="1213646" y="3867878"/>
                  <a:pt x="1193829" y="3861282"/>
                </a:cubicBezTo>
                <a:cubicBezTo>
                  <a:pt x="1160804" y="3854687"/>
                  <a:pt x="1127777" y="3861282"/>
                  <a:pt x="1094750" y="3874473"/>
                </a:cubicBezTo>
                <a:cubicBezTo>
                  <a:pt x="1048511" y="3887665"/>
                  <a:pt x="995668" y="3907453"/>
                  <a:pt x="942824" y="3914048"/>
                </a:cubicBezTo>
                <a:cubicBezTo>
                  <a:pt x="889981" y="3927240"/>
                  <a:pt x="843743" y="3940431"/>
                  <a:pt x="804110" y="3986603"/>
                </a:cubicBezTo>
                <a:cubicBezTo>
                  <a:pt x="784294" y="3999794"/>
                  <a:pt x="771083" y="4026178"/>
                  <a:pt x="751267" y="4006389"/>
                </a:cubicBezTo>
                <a:cubicBezTo>
                  <a:pt x="731450" y="3986603"/>
                  <a:pt x="744661" y="3966814"/>
                  <a:pt x="757872" y="3947028"/>
                </a:cubicBezTo>
                <a:cubicBezTo>
                  <a:pt x="790899" y="3900856"/>
                  <a:pt x="804110" y="3841495"/>
                  <a:pt x="817321" y="3788729"/>
                </a:cubicBezTo>
                <a:cubicBezTo>
                  <a:pt x="817321" y="3755749"/>
                  <a:pt x="810716" y="3722771"/>
                  <a:pt x="777688" y="3702982"/>
                </a:cubicBezTo>
                <a:cubicBezTo>
                  <a:pt x="731450" y="3663407"/>
                  <a:pt x="678607" y="3623833"/>
                  <a:pt x="625765" y="3584258"/>
                </a:cubicBezTo>
                <a:cubicBezTo>
                  <a:pt x="599343" y="3557875"/>
                  <a:pt x="566316" y="3551280"/>
                  <a:pt x="526683" y="3564471"/>
                </a:cubicBezTo>
                <a:cubicBezTo>
                  <a:pt x="493656" y="3584258"/>
                  <a:pt x="454023" y="3597449"/>
                  <a:pt x="420996" y="3617238"/>
                </a:cubicBezTo>
                <a:cubicBezTo>
                  <a:pt x="414391" y="3571066"/>
                  <a:pt x="414391" y="3531491"/>
                  <a:pt x="407785" y="3485322"/>
                </a:cubicBezTo>
                <a:cubicBezTo>
                  <a:pt x="401180" y="3472130"/>
                  <a:pt x="401180" y="3458938"/>
                  <a:pt x="401180" y="3445747"/>
                </a:cubicBezTo>
                <a:cubicBezTo>
                  <a:pt x="381364" y="3399575"/>
                  <a:pt x="354942" y="3386384"/>
                  <a:pt x="315309" y="3412767"/>
                </a:cubicBezTo>
                <a:cubicBezTo>
                  <a:pt x="249255" y="3445747"/>
                  <a:pt x="189806" y="3485322"/>
                  <a:pt x="123753" y="3518300"/>
                </a:cubicBezTo>
                <a:cubicBezTo>
                  <a:pt x="117148" y="3524896"/>
                  <a:pt x="110542" y="3524896"/>
                  <a:pt x="97331" y="3531491"/>
                </a:cubicBezTo>
                <a:cubicBezTo>
                  <a:pt x="90726" y="3478725"/>
                  <a:pt x="117148" y="3452342"/>
                  <a:pt x="136964" y="3419364"/>
                </a:cubicBezTo>
                <a:cubicBezTo>
                  <a:pt x="150175" y="3406172"/>
                  <a:pt x="163386" y="3386384"/>
                  <a:pt x="183200" y="3373192"/>
                </a:cubicBezTo>
                <a:cubicBezTo>
                  <a:pt x="203017" y="3346809"/>
                  <a:pt x="203017" y="3333617"/>
                  <a:pt x="176597" y="3307234"/>
                </a:cubicBezTo>
                <a:cubicBezTo>
                  <a:pt x="163386" y="3287447"/>
                  <a:pt x="143569" y="3274256"/>
                  <a:pt x="123753" y="3261064"/>
                </a:cubicBezTo>
                <a:cubicBezTo>
                  <a:pt x="77515" y="3221489"/>
                  <a:pt x="57699" y="3168723"/>
                  <a:pt x="70909" y="3115957"/>
                </a:cubicBezTo>
                <a:cubicBezTo>
                  <a:pt x="84120" y="3089572"/>
                  <a:pt x="90726" y="3056593"/>
                  <a:pt x="110542" y="3036805"/>
                </a:cubicBezTo>
                <a:cubicBezTo>
                  <a:pt x="143569" y="3003827"/>
                  <a:pt x="143569" y="2964252"/>
                  <a:pt x="143569" y="2918081"/>
                </a:cubicBezTo>
                <a:cubicBezTo>
                  <a:pt x="143569" y="2918081"/>
                  <a:pt x="143569" y="2918081"/>
                  <a:pt x="143569" y="2911486"/>
                </a:cubicBezTo>
                <a:cubicBezTo>
                  <a:pt x="136964" y="2878506"/>
                  <a:pt x="123753" y="2838931"/>
                  <a:pt x="117148" y="2805953"/>
                </a:cubicBezTo>
                <a:cubicBezTo>
                  <a:pt x="117148" y="2779570"/>
                  <a:pt x="123753" y="2753186"/>
                  <a:pt x="130358" y="2733398"/>
                </a:cubicBezTo>
                <a:cubicBezTo>
                  <a:pt x="123753" y="2726803"/>
                  <a:pt x="123753" y="2720207"/>
                  <a:pt x="123753" y="2713612"/>
                </a:cubicBezTo>
                <a:cubicBezTo>
                  <a:pt x="123753" y="2707015"/>
                  <a:pt x="130358" y="2707015"/>
                  <a:pt x="130358" y="2707015"/>
                </a:cubicBezTo>
                <a:cubicBezTo>
                  <a:pt x="130358" y="2700420"/>
                  <a:pt x="130358" y="2700420"/>
                  <a:pt x="136964" y="2693823"/>
                </a:cubicBezTo>
                <a:cubicBezTo>
                  <a:pt x="123753" y="2687228"/>
                  <a:pt x="117148" y="2687228"/>
                  <a:pt x="103937" y="2680632"/>
                </a:cubicBezTo>
                <a:cubicBezTo>
                  <a:pt x="77515" y="2674037"/>
                  <a:pt x="64304" y="2654249"/>
                  <a:pt x="70909" y="2627865"/>
                </a:cubicBezTo>
                <a:cubicBezTo>
                  <a:pt x="77515" y="2601482"/>
                  <a:pt x="70909" y="2581696"/>
                  <a:pt x="51093" y="2568504"/>
                </a:cubicBezTo>
                <a:cubicBezTo>
                  <a:pt x="4855" y="2542121"/>
                  <a:pt x="-8356" y="2502546"/>
                  <a:pt x="4855" y="2449779"/>
                </a:cubicBezTo>
                <a:cubicBezTo>
                  <a:pt x="18066" y="2416800"/>
                  <a:pt x="31277" y="2390416"/>
                  <a:pt x="44488" y="2357438"/>
                </a:cubicBezTo>
                <a:cubicBezTo>
                  <a:pt x="44488" y="2357438"/>
                  <a:pt x="44488" y="2350842"/>
                  <a:pt x="51093" y="2350842"/>
                </a:cubicBezTo>
                <a:cubicBezTo>
                  <a:pt x="51093" y="2337650"/>
                  <a:pt x="57699" y="2331055"/>
                  <a:pt x="64304" y="2331055"/>
                </a:cubicBezTo>
                <a:cubicBezTo>
                  <a:pt x="77515" y="2317863"/>
                  <a:pt x="84120" y="2317863"/>
                  <a:pt x="97331" y="2311267"/>
                </a:cubicBezTo>
                <a:cubicBezTo>
                  <a:pt x="103937" y="2317863"/>
                  <a:pt x="103937" y="2317863"/>
                  <a:pt x="103937" y="2324458"/>
                </a:cubicBezTo>
                <a:cubicBezTo>
                  <a:pt x="97331" y="2179351"/>
                  <a:pt x="110542" y="2027646"/>
                  <a:pt x="150175" y="1882539"/>
                </a:cubicBezTo>
                <a:cubicBezTo>
                  <a:pt x="136964" y="1869347"/>
                  <a:pt x="117148" y="1849560"/>
                  <a:pt x="97331" y="1829772"/>
                </a:cubicBezTo>
                <a:cubicBezTo>
                  <a:pt x="123753" y="1823177"/>
                  <a:pt x="136964" y="1816581"/>
                  <a:pt x="163386" y="1816581"/>
                </a:cubicBezTo>
                <a:cubicBezTo>
                  <a:pt x="156780" y="1803389"/>
                  <a:pt x="156780" y="1796794"/>
                  <a:pt x="150175" y="1790197"/>
                </a:cubicBezTo>
                <a:cubicBezTo>
                  <a:pt x="117148" y="1763814"/>
                  <a:pt x="117148" y="1737431"/>
                  <a:pt x="130358" y="1704453"/>
                </a:cubicBezTo>
                <a:cubicBezTo>
                  <a:pt x="143569" y="1645090"/>
                  <a:pt x="156780" y="1585728"/>
                  <a:pt x="169991" y="1532962"/>
                </a:cubicBezTo>
                <a:cubicBezTo>
                  <a:pt x="176597" y="1499982"/>
                  <a:pt x="183200" y="1473599"/>
                  <a:pt x="203017" y="1447215"/>
                </a:cubicBezTo>
                <a:cubicBezTo>
                  <a:pt x="222833" y="1427427"/>
                  <a:pt x="229438" y="1401044"/>
                  <a:pt x="222833" y="1368066"/>
                </a:cubicBezTo>
                <a:cubicBezTo>
                  <a:pt x="209622" y="1321894"/>
                  <a:pt x="209622" y="1321894"/>
                  <a:pt x="262466" y="1308703"/>
                </a:cubicBezTo>
                <a:cubicBezTo>
                  <a:pt x="269071" y="1308703"/>
                  <a:pt x="269071" y="1308703"/>
                  <a:pt x="275676" y="1302108"/>
                </a:cubicBezTo>
                <a:cubicBezTo>
                  <a:pt x="282282" y="1275724"/>
                  <a:pt x="288887" y="1249341"/>
                  <a:pt x="302098" y="1222958"/>
                </a:cubicBezTo>
                <a:cubicBezTo>
                  <a:pt x="302098" y="1216361"/>
                  <a:pt x="308704" y="1209766"/>
                  <a:pt x="308704" y="1203170"/>
                </a:cubicBezTo>
                <a:cubicBezTo>
                  <a:pt x="302098" y="1150403"/>
                  <a:pt x="341731" y="1124020"/>
                  <a:pt x="374758" y="1104232"/>
                </a:cubicBezTo>
                <a:cubicBezTo>
                  <a:pt x="381364" y="1097637"/>
                  <a:pt x="387969" y="1091040"/>
                  <a:pt x="394574" y="1084445"/>
                </a:cubicBezTo>
                <a:cubicBezTo>
                  <a:pt x="394574" y="1084445"/>
                  <a:pt x="394574" y="1077849"/>
                  <a:pt x="394574" y="1077849"/>
                </a:cubicBezTo>
                <a:cubicBezTo>
                  <a:pt x="381364" y="1038274"/>
                  <a:pt x="368153" y="998699"/>
                  <a:pt x="368153" y="959124"/>
                </a:cubicBezTo>
                <a:cubicBezTo>
                  <a:pt x="368153" y="899763"/>
                  <a:pt x="361547" y="840399"/>
                  <a:pt x="315309" y="794230"/>
                </a:cubicBezTo>
                <a:cubicBezTo>
                  <a:pt x="302098" y="787633"/>
                  <a:pt x="295493" y="781038"/>
                  <a:pt x="295493" y="767846"/>
                </a:cubicBezTo>
                <a:cubicBezTo>
                  <a:pt x="288887" y="761250"/>
                  <a:pt x="288887" y="748058"/>
                  <a:pt x="295493" y="748058"/>
                </a:cubicBezTo>
                <a:cubicBezTo>
                  <a:pt x="302098" y="741463"/>
                  <a:pt x="315309" y="741463"/>
                  <a:pt x="321915" y="741463"/>
                </a:cubicBezTo>
                <a:cubicBezTo>
                  <a:pt x="335125" y="748058"/>
                  <a:pt x="341731" y="754655"/>
                  <a:pt x="348336" y="761250"/>
                </a:cubicBezTo>
                <a:cubicBezTo>
                  <a:pt x="394574" y="800825"/>
                  <a:pt x="454023" y="807422"/>
                  <a:pt x="513472" y="820613"/>
                </a:cubicBezTo>
                <a:cubicBezTo>
                  <a:pt x="539894" y="827208"/>
                  <a:pt x="559710" y="814016"/>
                  <a:pt x="572921" y="794230"/>
                </a:cubicBezTo>
                <a:cubicBezTo>
                  <a:pt x="612554" y="741463"/>
                  <a:pt x="652187" y="688697"/>
                  <a:pt x="698423" y="642525"/>
                </a:cubicBezTo>
                <a:cubicBezTo>
                  <a:pt x="731450" y="609547"/>
                  <a:pt x="738055" y="569972"/>
                  <a:pt x="724845" y="523801"/>
                </a:cubicBezTo>
                <a:cubicBezTo>
                  <a:pt x="718239" y="517206"/>
                  <a:pt x="718239" y="510609"/>
                  <a:pt x="718239" y="510609"/>
                </a:cubicBezTo>
                <a:cubicBezTo>
                  <a:pt x="698423" y="451248"/>
                  <a:pt x="711634" y="438056"/>
                  <a:pt x="764477" y="424865"/>
                </a:cubicBezTo>
                <a:cubicBezTo>
                  <a:pt x="790899" y="424865"/>
                  <a:pt x="810716" y="424865"/>
                  <a:pt x="830532" y="418268"/>
                </a:cubicBezTo>
                <a:cubicBezTo>
                  <a:pt x="889981" y="411673"/>
                  <a:pt x="916403" y="378693"/>
                  <a:pt x="903192" y="319332"/>
                </a:cubicBezTo>
                <a:cubicBezTo>
                  <a:pt x="896586" y="306140"/>
                  <a:pt x="896586" y="286352"/>
                  <a:pt x="889981" y="266566"/>
                </a:cubicBezTo>
                <a:cubicBezTo>
                  <a:pt x="863559" y="253374"/>
                  <a:pt x="837137" y="240182"/>
                  <a:pt x="843743" y="200607"/>
                </a:cubicBezTo>
                <a:cubicBezTo>
                  <a:pt x="850348" y="167628"/>
                  <a:pt x="870165" y="161033"/>
                  <a:pt x="903192" y="174224"/>
                </a:cubicBezTo>
                <a:cubicBezTo>
                  <a:pt x="909797" y="180819"/>
                  <a:pt x="916403" y="194011"/>
                  <a:pt x="929613" y="200607"/>
                </a:cubicBezTo>
                <a:cubicBezTo>
                  <a:pt x="956035" y="226991"/>
                  <a:pt x="969246" y="226991"/>
                  <a:pt x="1002273" y="200607"/>
                </a:cubicBezTo>
                <a:cubicBezTo>
                  <a:pt x="1028695" y="180819"/>
                  <a:pt x="1048511" y="161033"/>
                  <a:pt x="1074933" y="141244"/>
                </a:cubicBezTo>
                <a:cubicBezTo>
                  <a:pt x="1127777" y="101669"/>
                  <a:pt x="1180619" y="101669"/>
                  <a:pt x="1233462" y="141244"/>
                </a:cubicBezTo>
                <a:cubicBezTo>
                  <a:pt x="1253278" y="161033"/>
                  <a:pt x="1253278" y="161033"/>
                  <a:pt x="1240068" y="194011"/>
                </a:cubicBezTo>
                <a:cubicBezTo>
                  <a:pt x="1259884" y="233586"/>
                  <a:pt x="1273095" y="273160"/>
                  <a:pt x="1286306" y="306140"/>
                </a:cubicBezTo>
                <a:cubicBezTo>
                  <a:pt x="1292911" y="332524"/>
                  <a:pt x="1312727" y="345715"/>
                  <a:pt x="1332544" y="345715"/>
                </a:cubicBezTo>
                <a:cubicBezTo>
                  <a:pt x="1345754" y="345715"/>
                  <a:pt x="1358965" y="352310"/>
                  <a:pt x="1372176" y="352310"/>
                </a:cubicBezTo>
                <a:cubicBezTo>
                  <a:pt x="1372176" y="365502"/>
                  <a:pt x="1378782" y="372098"/>
                  <a:pt x="1378782" y="385290"/>
                </a:cubicBezTo>
                <a:cubicBezTo>
                  <a:pt x="1385387" y="424865"/>
                  <a:pt x="1398598" y="424865"/>
                  <a:pt x="1431625" y="405077"/>
                </a:cubicBezTo>
                <a:cubicBezTo>
                  <a:pt x="1444836" y="391885"/>
                  <a:pt x="1458047" y="378693"/>
                  <a:pt x="1464652" y="365502"/>
                </a:cubicBezTo>
                <a:cubicBezTo>
                  <a:pt x="1471258" y="339118"/>
                  <a:pt x="1504285" y="325927"/>
                  <a:pt x="1484469" y="299544"/>
                </a:cubicBezTo>
                <a:cubicBezTo>
                  <a:pt x="1464652" y="273160"/>
                  <a:pt x="1444836" y="240182"/>
                  <a:pt x="1405203" y="240182"/>
                </a:cubicBezTo>
                <a:cubicBezTo>
                  <a:pt x="1378782" y="240182"/>
                  <a:pt x="1358965" y="233586"/>
                  <a:pt x="1352360" y="207202"/>
                </a:cubicBezTo>
                <a:cubicBezTo>
                  <a:pt x="1352360" y="200607"/>
                  <a:pt x="1358965" y="194011"/>
                  <a:pt x="1358965" y="194011"/>
                </a:cubicBezTo>
                <a:cubicBezTo>
                  <a:pt x="1425020" y="194011"/>
                  <a:pt x="1491074" y="167628"/>
                  <a:pt x="1563734" y="187416"/>
                </a:cubicBezTo>
                <a:cubicBezTo>
                  <a:pt x="1596761" y="200607"/>
                  <a:pt x="1623183" y="194011"/>
                  <a:pt x="1649605" y="161033"/>
                </a:cubicBezTo>
                <a:cubicBezTo>
                  <a:pt x="1656210" y="154436"/>
                  <a:pt x="1669421" y="141244"/>
                  <a:pt x="1682630" y="141244"/>
                </a:cubicBezTo>
                <a:cubicBezTo>
                  <a:pt x="1715658" y="141244"/>
                  <a:pt x="1735474" y="128053"/>
                  <a:pt x="1755290" y="108266"/>
                </a:cubicBezTo>
                <a:cubicBezTo>
                  <a:pt x="1794923" y="68690"/>
                  <a:pt x="1821346" y="68690"/>
                  <a:pt x="1867583" y="95073"/>
                </a:cubicBezTo>
                <a:cubicBezTo>
                  <a:pt x="1887399" y="101669"/>
                  <a:pt x="1900610" y="108266"/>
                  <a:pt x="1913821" y="114861"/>
                </a:cubicBezTo>
                <a:cubicBezTo>
                  <a:pt x="1933637" y="121458"/>
                  <a:pt x="1953453" y="134649"/>
                  <a:pt x="1966664" y="141244"/>
                </a:cubicBezTo>
                <a:cubicBezTo>
                  <a:pt x="1966664" y="147841"/>
                  <a:pt x="1966664" y="147841"/>
                  <a:pt x="1966664" y="154436"/>
                </a:cubicBezTo>
                <a:cubicBezTo>
                  <a:pt x="1960059" y="154436"/>
                  <a:pt x="1946848" y="154436"/>
                  <a:pt x="1940243" y="154436"/>
                </a:cubicBezTo>
                <a:cubicBezTo>
                  <a:pt x="1920426" y="154436"/>
                  <a:pt x="1913821" y="161033"/>
                  <a:pt x="1907215" y="180819"/>
                </a:cubicBezTo>
                <a:cubicBezTo>
                  <a:pt x="1900610" y="220394"/>
                  <a:pt x="1894004" y="253374"/>
                  <a:pt x="1887399" y="286352"/>
                </a:cubicBezTo>
                <a:cubicBezTo>
                  <a:pt x="1933637" y="292949"/>
                  <a:pt x="1979875" y="292949"/>
                  <a:pt x="2019508" y="279757"/>
                </a:cubicBezTo>
                <a:cubicBezTo>
                  <a:pt x="2039324" y="279757"/>
                  <a:pt x="2059141" y="273160"/>
                  <a:pt x="2078957" y="273160"/>
                </a:cubicBezTo>
                <a:cubicBezTo>
                  <a:pt x="2151617" y="259969"/>
                  <a:pt x="2224276" y="259969"/>
                  <a:pt x="2296936" y="240182"/>
                </a:cubicBezTo>
                <a:cubicBezTo>
                  <a:pt x="2329964" y="233586"/>
                  <a:pt x="2362989" y="220394"/>
                  <a:pt x="2389411" y="200607"/>
                </a:cubicBezTo>
                <a:cubicBezTo>
                  <a:pt x="2422438" y="174224"/>
                  <a:pt x="2455465" y="154436"/>
                  <a:pt x="2495098" y="141244"/>
                </a:cubicBezTo>
                <a:cubicBezTo>
                  <a:pt x="2554547" y="121458"/>
                  <a:pt x="2607390" y="95073"/>
                  <a:pt x="2633812" y="35711"/>
                </a:cubicBezTo>
                <a:cubicBezTo>
                  <a:pt x="2633812" y="29115"/>
                  <a:pt x="2640418" y="15923"/>
                  <a:pt x="2653628" y="9328"/>
                </a:cubicBezTo>
                <a:cubicBezTo>
                  <a:pt x="2656931" y="6031"/>
                  <a:pt x="2661884" y="2732"/>
                  <a:pt x="2666012" y="1083"/>
                </a:cubicBezTo>
                <a:close/>
              </a:path>
            </a:pathLst>
          </a:custGeom>
          <a:noFill/>
        </p:spPr>
        <p:txBody>
          <a:bodyPr wrap="square" tIns="1371600" bIns="731520" anchor="ctr">
            <a:noAutofit/>
          </a:bodyPr>
          <a:lstStyle>
            <a:lvl1pPr marL="0" indent="0" algn="ctr">
              <a:buNone/>
              <a:defRPr sz="1465">
                <a:solidFill>
                  <a:schemeClr val="tx1">
                    <a:lumMod val="75000"/>
                    <a:lumOff val="25000"/>
                  </a:schemeClr>
                </a:solidFill>
              </a:defRPr>
            </a:lvl1pPr>
          </a:lstStyle>
          <a:p>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4" name="Picture Placeholder 4"/>
          <p:cNvSpPr>
            <a:spLocks noGrp="1"/>
          </p:cNvSpPr>
          <p:nvPr>
            <p:ph type="pic" sz="quarter" idx="10" hasCustomPrompt="1"/>
          </p:nvPr>
        </p:nvSpPr>
        <p:spPr>
          <a:xfrm>
            <a:off x="3998767" y="728662"/>
            <a:ext cx="7317813" cy="6129338"/>
          </a:xfrm>
          <a:prstGeom prst="rect">
            <a:avLst/>
          </a:prstGeom>
          <a:noFill/>
        </p:spPr>
        <p:txBody>
          <a:bodyPr/>
          <a:lstStyle>
            <a:lvl1pPr>
              <a:defRPr/>
            </a:lvl1pPr>
          </a:lstStyle>
          <a:p>
            <a:r>
              <a:rPr lang="en-US" dirty="0"/>
              <a:t>Picture</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655840" y="1116124"/>
            <a:ext cx="6516724" cy="3465004"/>
          </a:xfrm>
          <a:prstGeom prst="rect">
            <a:avLst/>
          </a:prstGeom>
          <a:noFill/>
        </p:spPr>
        <p:txBody>
          <a:bodyPr/>
          <a:lstStyle>
            <a:lvl1pPr>
              <a:defRPr sz="2700"/>
            </a:lvl1pPr>
          </a:lstStyle>
          <a:p>
            <a:endParaRPr lang="id-ID"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sp>
        <p:nvSpPr>
          <p:cNvPr id="5" name="Rectangle 4"/>
          <p:cNvSpPr/>
          <p:nvPr userDrawn="1"/>
        </p:nvSpPr>
        <p:spPr bwMode="auto">
          <a:xfrm>
            <a:off x="-1" y="746974"/>
            <a:ext cx="12192001" cy="5460643"/>
          </a:xfrm>
          <a:prstGeom prst="rect">
            <a:avLst/>
          </a:prstGeom>
          <a:solidFill>
            <a:schemeClr val="accent3"/>
          </a:solidFill>
          <a:ln>
            <a:noFill/>
          </a:ln>
        </p:spPr>
        <p:txBody>
          <a:bodyPr vert="horz" wrap="square" lIns="45720" tIns="22860" rIns="45720" bIns="22860" numCol="1" rtlCol="0" anchor="t" anchorCtr="0" compatLnSpc="1"/>
          <a:lstStyle/>
          <a:p>
            <a:pPr algn="ctr"/>
            <a:endParaRPr lang="id-ID" sz="1200">
              <a:latin typeface="Lato" panose="020F0502020204030203" pitchFamily="34" charset="0"/>
              <a:ea typeface="Lato" panose="020F0502020204030203" pitchFamily="34" charset="0"/>
              <a:cs typeface="Lato" panose="020F0502020204030203" pitchFamily="34" charset="0"/>
            </a:endParaRPr>
          </a:p>
        </p:txBody>
      </p:sp>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44877"/>
          <a:stretch>
            <a:fillRect/>
          </a:stretch>
        </p:blipFill>
        <p:spPr>
          <a:xfrm>
            <a:off x="-38101" y="578501"/>
            <a:ext cx="5932205" cy="6141613"/>
          </a:xfrm>
          <a:prstGeom prst="rect">
            <a:avLst/>
          </a:prstGeom>
        </p:spPr>
      </p:pic>
      <p:sp>
        <p:nvSpPr>
          <p:cNvPr id="4" name="Picture Placeholder 5"/>
          <p:cNvSpPr>
            <a:spLocks noGrp="1"/>
          </p:cNvSpPr>
          <p:nvPr>
            <p:ph type="pic" sz="quarter" idx="10"/>
          </p:nvPr>
        </p:nvSpPr>
        <p:spPr>
          <a:xfrm>
            <a:off x="0" y="1028700"/>
            <a:ext cx="4019550" cy="4467225"/>
          </a:xfrm>
          <a:prstGeom prst="rect">
            <a:avLst/>
          </a:prstGeom>
        </p:spPr>
        <p:txBody>
          <a:bodyPr/>
          <a:lstStyle>
            <a:lvl1pPr marL="0" indent="0">
              <a:buNone/>
              <a:defRPr sz="1800"/>
            </a:lvl1pPr>
          </a:lstStyle>
          <a:p>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7" name="Rectangle 6"/>
          <p:cNvSpPr/>
          <p:nvPr userDrawn="1"/>
        </p:nvSpPr>
        <p:spPr bwMode="auto">
          <a:xfrm>
            <a:off x="-1" y="0"/>
            <a:ext cx="3984171" cy="6858000"/>
          </a:xfrm>
          <a:prstGeom prst="rect">
            <a:avLst/>
          </a:prstGeom>
          <a:solidFill>
            <a:schemeClr val="accent3"/>
          </a:solidFill>
          <a:ln>
            <a:noFill/>
          </a:ln>
        </p:spPr>
        <p:txBody>
          <a:bodyPr vert="horz" wrap="square" lIns="45720" tIns="22860" rIns="45720" bIns="22860" numCol="1" rtlCol="0" anchor="t" anchorCtr="0" compatLnSpc="1"/>
          <a:lstStyle/>
          <a:p>
            <a:pPr algn="ctr"/>
            <a:endParaRPr lang="id-ID" sz="1200">
              <a:latin typeface="Lato" panose="020F0502020204030203" pitchFamily="34" charset="0"/>
              <a:ea typeface="Lato" panose="020F0502020204030203" pitchFamily="34" charset="0"/>
              <a:cs typeface="Lato" panose="020F0502020204030203" pitchFamily="34" charset="0"/>
            </a:endParaRP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1533" r="1"/>
          <a:stretch>
            <a:fillRect/>
          </a:stretch>
        </p:blipFill>
        <p:spPr>
          <a:xfrm>
            <a:off x="2293257" y="1824771"/>
            <a:ext cx="7605486" cy="4407958"/>
          </a:xfrm>
          <a:prstGeom prst="rect">
            <a:avLst/>
          </a:prstGeom>
        </p:spPr>
      </p:pic>
      <p:sp>
        <p:nvSpPr>
          <p:cNvPr id="6" name="Picture Placeholder 5"/>
          <p:cNvSpPr>
            <a:spLocks noGrp="1"/>
          </p:cNvSpPr>
          <p:nvPr>
            <p:ph type="pic" sz="quarter" idx="10"/>
          </p:nvPr>
        </p:nvSpPr>
        <p:spPr>
          <a:xfrm>
            <a:off x="3497263" y="2148841"/>
            <a:ext cx="5059997" cy="3177540"/>
          </a:xfrm>
          <a:prstGeom prst="rect">
            <a:avLst/>
          </a:prstGeom>
        </p:spPr>
        <p:txBody>
          <a:bodyPr/>
          <a:lstStyle>
            <a:lvl1pPr marL="0" indent="0">
              <a:buNone/>
              <a:defRPr sz="1800"/>
            </a:lvl1pPr>
          </a:lstStyle>
          <a:p>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5_Custom Layou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4" Type="http://schemas.openxmlformats.org/officeDocument/2006/relationships/theme" Target="../theme/theme1.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7779EB-FF13-4BCB-99C0-C11654E062B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B0577E-D806-4C41-A177-DAC2A1AE985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hemeOverride" Target="../theme/themeOverride1.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hemeOverride" Target="../theme/themeOverride2.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hemeOverride" Target="../theme/themeOverride3.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hemeOverride" Target="../theme/themeOverride4.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hemeOverride" Target="../theme/themeOverride5.xml"/><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hemeOverride" Target="../theme/themeOverride6.xml"/><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hemeOverride" Target="../theme/themeOverride7.xml"/><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themeOverride" Target="../theme/themeOverride10.xml"/><Relationship Id="rId1"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hemeOverride" Target="../theme/themeOverride1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hemeOverride" Target="../theme/themeOverride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hemeOverride" Target="../theme/themeOverride13.xml"/><Relationship Id="rId1"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hemeOverride" Target="../theme/themeOverride14.xml"/><Relationship Id="rId1" Type="http://schemas.openxmlformats.org/officeDocument/2006/relationships/chart" Target="../charts/chart1.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hemeOverride" Target="../theme/themeOverride15.xml"/><Relationship Id="rId1"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hemeOverride" Target="../theme/themeOverride16.xml"/><Relationship Id="rId1"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themeOverride" Target="../theme/themeOverride17.xml"/><Relationship Id="rId1" Type="http://schemas.openxmlformats.org/officeDocument/2006/relationships/image" Target="../media/image14.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hemeOverride" Target="../theme/themeOverride1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hemeOverride" Target="../theme/themeOverride19.xml"/><Relationship Id="rId1"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7809" b="7809"/>
          <a:stretch>
            <a:fillRect/>
          </a:stretch>
        </p:blipFill>
        <p:spPr/>
      </p:pic>
      <p:sp>
        <p:nvSpPr>
          <p:cNvPr id="11" name="Rectangle 10"/>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 name="TextBox 6"/>
          <p:cNvSpPr txBox="1"/>
          <p:nvPr/>
        </p:nvSpPr>
        <p:spPr>
          <a:xfrm>
            <a:off x="2618131" y="2363177"/>
            <a:ext cx="6955751" cy="1107996"/>
          </a:xfrm>
          <a:prstGeom prst="rect">
            <a:avLst/>
          </a:prstGeom>
          <a:noFill/>
        </p:spPr>
        <p:txBody>
          <a:bodyPr wrap="none" rtlCol="0">
            <a:spAutoFit/>
          </a:bodyPr>
          <a:lstStyle/>
          <a:p>
            <a:pPr algn="ctr"/>
            <a:r>
              <a:rPr lang="zh-CN" altLang="en-US" sz="6600" b="1" dirty="0">
                <a:ln>
                  <a:solidFill>
                    <a:schemeClr val="bg1"/>
                  </a:solidFill>
                </a:ln>
                <a:solidFill>
                  <a:schemeClr val="accent5"/>
                </a:solidFill>
                <a:cs typeface="+mn-ea"/>
                <a:sym typeface="+mn-lt"/>
              </a:rPr>
              <a:t>项目介绍通用模板</a:t>
            </a:r>
            <a:endParaRPr lang="en-US" sz="6600" b="1" dirty="0">
              <a:ln>
                <a:solidFill>
                  <a:schemeClr val="bg1"/>
                </a:solidFill>
              </a:ln>
              <a:solidFill>
                <a:schemeClr val="accent5"/>
              </a:solidFill>
              <a:cs typeface="+mn-ea"/>
              <a:sym typeface="+mn-lt"/>
            </a:endParaRPr>
          </a:p>
        </p:txBody>
      </p:sp>
      <p:sp>
        <p:nvSpPr>
          <p:cNvPr id="8" name="Subtitle 2"/>
          <p:cNvSpPr txBox="1"/>
          <p:nvPr/>
        </p:nvSpPr>
        <p:spPr>
          <a:xfrm>
            <a:off x="1938305" y="3612862"/>
            <a:ext cx="8315390" cy="344488"/>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nSpc>
                <a:spcPts val="2020"/>
              </a:lnSpc>
            </a:pPr>
            <a:r>
              <a:rPr lang="zh-CN" altLang="en-US" sz="1400" dirty="0">
                <a:solidFill>
                  <a:schemeClr val="bg1"/>
                </a:solidFill>
                <a:latin typeface="+mn-lt"/>
                <a:cs typeface="+mn-ea"/>
                <a:sym typeface="+mn-lt"/>
              </a:rPr>
              <a:t>点击此处用一段话整体概述项目的基本情况，吸引投资人或其他目标受众进行</a:t>
            </a:r>
            <a:r>
              <a:rPr lang="en-US" altLang="zh-CN" sz="1400" dirty="0">
                <a:solidFill>
                  <a:schemeClr val="bg1"/>
                </a:solidFill>
                <a:latin typeface="+mn-lt"/>
                <a:cs typeface="+mn-ea"/>
                <a:sym typeface="+mn-lt"/>
              </a:rPr>
              <a:t>PPT</a:t>
            </a:r>
            <a:r>
              <a:rPr lang="zh-CN" altLang="en-US" sz="1400" dirty="0">
                <a:solidFill>
                  <a:schemeClr val="bg1"/>
                </a:solidFill>
                <a:latin typeface="+mn-lt"/>
                <a:cs typeface="+mn-ea"/>
                <a:sym typeface="+mn-lt"/>
              </a:rPr>
              <a:t>的阅读。</a:t>
            </a:r>
            <a:endParaRPr lang="en-US" altLang="zh-CN" sz="1400" dirty="0">
              <a:solidFill>
                <a:schemeClr val="bg1"/>
              </a:solidFill>
              <a:latin typeface="+mn-lt"/>
              <a:cs typeface="+mn-ea"/>
              <a:sym typeface="+mn-lt"/>
            </a:endParaRPr>
          </a:p>
        </p:txBody>
      </p:sp>
      <p:cxnSp>
        <p:nvCxnSpPr>
          <p:cNvPr id="9" name="Straight Connector 8"/>
          <p:cNvCxnSpPr/>
          <p:nvPr/>
        </p:nvCxnSpPr>
        <p:spPr>
          <a:xfrm>
            <a:off x="5370286" y="4746172"/>
            <a:ext cx="1451429"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387387" y="5072378"/>
            <a:ext cx="1443355" cy="337185"/>
          </a:xfrm>
          <a:prstGeom prst="rect">
            <a:avLst/>
          </a:prstGeom>
          <a:noFill/>
        </p:spPr>
        <p:txBody>
          <a:bodyPr wrap="none" rtlCol="0">
            <a:spAutoFit/>
          </a:bodyPr>
          <a:lstStyle/>
          <a:p>
            <a:pPr algn="ctr"/>
            <a:r>
              <a:rPr lang="zh-CN" altLang="en-US" sz="1600" dirty="0">
                <a:solidFill>
                  <a:schemeClr val="bg1"/>
                </a:solidFill>
                <a:cs typeface="+mn-ea"/>
                <a:sym typeface="+mn-lt"/>
              </a:rPr>
              <a:t>汇报人：</a:t>
            </a:r>
            <a:r>
              <a:rPr lang="en-US" sz="1600" dirty="0">
                <a:solidFill>
                  <a:schemeClr val="bg1"/>
                </a:solidFill>
                <a:cs typeface="+mn-ea"/>
                <a:sym typeface="+mn-lt"/>
              </a:rPr>
              <a:t>XXX</a:t>
            </a:r>
            <a:endParaRPr lang="en-US" sz="1600" dirty="0">
              <a:solidFill>
                <a:schemeClr val="bg1"/>
              </a:solidFill>
              <a:cs typeface="+mn-ea"/>
              <a:sym typeface="+mn-lt"/>
            </a:endParaRPr>
          </a:p>
        </p:txBody>
      </p:sp>
      <p:sp>
        <p:nvSpPr>
          <p:cNvPr id="14" name="Rectangle 13"/>
          <p:cNvSpPr/>
          <p:nvPr/>
        </p:nvSpPr>
        <p:spPr>
          <a:xfrm>
            <a:off x="916281" y="1294329"/>
            <a:ext cx="10359438" cy="4765350"/>
          </a:xfrm>
          <a:prstGeom prst="rect">
            <a:avLst/>
          </a:prstGeom>
          <a:noFill/>
          <a:ln w="1905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cs typeface="+mn-ea"/>
              <a:sym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占位符 20"/>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l="25633" r="25633"/>
          <a:stretch>
            <a:fillRect/>
          </a:stretch>
        </p:blipFill>
        <p:spPr/>
      </p:pic>
      <p:sp>
        <p:nvSpPr>
          <p:cNvPr id="9" name="TextBox 8"/>
          <p:cNvSpPr txBox="1"/>
          <p:nvPr/>
        </p:nvSpPr>
        <p:spPr>
          <a:xfrm>
            <a:off x="-113576" y="150428"/>
            <a:ext cx="1163455" cy="2862322"/>
          </a:xfrm>
          <a:prstGeom prst="rect">
            <a:avLst/>
          </a:prstGeom>
          <a:noFill/>
        </p:spPr>
        <p:txBody>
          <a:bodyPr wrap="square" rtlCol="0">
            <a:spAutoFit/>
          </a:bodyPr>
          <a:lstStyle/>
          <a:p>
            <a:pPr algn="ctr"/>
            <a:r>
              <a:rPr lang="id-ID" sz="3600" dirty="0">
                <a:solidFill>
                  <a:schemeClr val="bg1"/>
                </a:solidFill>
                <a:cs typeface="+mn-ea"/>
                <a:sym typeface="+mn-lt"/>
              </a:rPr>
              <a:t>A</a:t>
            </a:r>
            <a:endParaRPr lang="id-ID" sz="3600" dirty="0">
              <a:solidFill>
                <a:schemeClr val="bg1"/>
              </a:solidFill>
              <a:cs typeface="+mn-ea"/>
              <a:sym typeface="+mn-lt"/>
            </a:endParaRPr>
          </a:p>
          <a:p>
            <a:pPr algn="ctr"/>
            <a:r>
              <a:rPr lang="id-ID" sz="3600" dirty="0">
                <a:solidFill>
                  <a:schemeClr val="bg1"/>
                </a:solidFill>
                <a:cs typeface="+mn-ea"/>
                <a:sym typeface="+mn-lt"/>
              </a:rPr>
              <a:t>B</a:t>
            </a:r>
            <a:endParaRPr lang="id-ID" sz="3600" dirty="0">
              <a:solidFill>
                <a:schemeClr val="bg1"/>
              </a:solidFill>
              <a:cs typeface="+mn-ea"/>
              <a:sym typeface="+mn-lt"/>
            </a:endParaRPr>
          </a:p>
          <a:p>
            <a:pPr algn="ctr"/>
            <a:r>
              <a:rPr lang="id-ID" sz="3600" dirty="0">
                <a:solidFill>
                  <a:schemeClr val="bg1"/>
                </a:solidFill>
                <a:cs typeface="+mn-ea"/>
                <a:sym typeface="+mn-lt"/>
              </a:rPr>
              <a:t>O</a:t>
            </a:r>
            <a:endParaRPr lang="id-ID" sz="3600" dirty="0">
              <a:solidFill>
                <a:schemeClr val="bg1"/>
              </a:solidFill>
              <a:cs typeface="+mn-ea"/>
              <a:sym typeface="+mn-lt"/>
            </a:endParaRPr>
          </a:p>
          <a:p>
            <a:pPr algn="ctr"/>
            <a:r>
              <a:rPr lang="id-ID" sz="3600" dirty="0">
                <a:solidFill>
                  <a:schemeClr val="bg1"/>
                </a:solidFill>
                <a:cs typeface="+mn-ea"/>
                <a:sym typeface="+mn-lt"/>
              </a:rPr>
              <a:t>U</a:t>
            </a:r>
            <a:endParaRPr lang="id-ID" sz="3600" dirty="0">
              <a:solidFill>
                <a:schemeClr val="bg1"/>
              </a:solidFill>
              <a:cs typeface="+mn-ea"/>
              <a:sym typeface="+mn-lt"/>
            </a:endParaRPr>
          </a:p>
          <a:p>
            <a:pPr algn="ctr"/>
            <a:r>
              <a:rPr lang="id-ID" sz="3600" dirty="0">
                <a:solidFill>
                  <a:schemeClr val="bg1"/>
                </a:solidFill>
                <a:cs typeface="+mn-ea"/>
                <a:sym typeface="+mn-lt"/>
              </a:rPr>
              <a:t>T</a:t>
            </a:r>
            <a:endParaRPr lang="id-ID" sz="3600" dirty="0">
              <a:solidFill>
                <a:schemeClr val="bg1"/>
              </a:solidFill>
              <a:cs typeface="+mn-ea"/>
              <a:sym typeface="+mn-lt"/>
            </a:endParaRPr>
          </a:p>
        </p:txBody>
      </p:sp>
      <p:sp>
        <p:nvSpPr>
          <p:cNvPr id="22" name="平行四边形 21"/>
          <p:cNvSpPr/>
          <p:nvPr/>
        </p:nvSpPr>
        <p:spPr>
          <a:xfrm>
            <a:off x="273050" y="292100"/>
            <a:ext cx="4610100" cy="6307138"/>
          </a:xfrm>
          <a:prstGeom prst="parallelogram">
            <a:avLst>
              <a:gd name="adj" fmla="val 24988"/>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Parallelogram 5"/>
          <p:cNvSpPr/>
          <p:nvPr/>
        </p:nvSpPr>
        <p:spPr>
          <a:xfrm>
            <a:off x="3378898" y="930105"/>
            <a:ext cx="4939602" cy="914401"/>
          </a:xfrm>
          <a:prstGeom prst="parallelogram">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cs typeface="+mn-ea"/>
              <a:sym typeface="+mn-lt"/>
            </a:endParaRPr>
          </a:p>
        </p:txBody>
      </p:sp>
      <p:sp>
        <p:nvSpPr>
          <p:cNvPr id="7" name="Text Placeholder 7"/>
          <p:cNvSpPr txBox="1"/>
          <p:nvPr/>
        </p:nvSpPr>
        <p:spPr>
          <a:xfrm>
            <a:off x="3805460" y="1002584"/>
            <a:ext cx="4055883" cy="769441"/>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100000"/>
              </a:lnSpc>
              <a:buNone/>
            </a:pPr>
            <a:r>
              <a:rPr lang="zh-CN" altLang="en-US" sz="4400" b="1" dirty="0">
                <a:solidFill>
                  <a:schemeClr val="bg1"/>
                </a:solidFill>
                <a:effectLst>
                  <a:outerShdw blurRad="38100" dist="38100" dir="2700000" algn="tl">
                    <a:srgbClr val="000000">
                      <a:alpha val="43137"/>
                    </a:srgbClr>
                  </a:outerShdw>
                </a:effectLst>
                <a:cs typeface="+mn-ea"/>
                <a:sym typeface="+mn-lt"/>
              </a:rPr>
              <a:t>目录</a:t>
            </a:r>
            <a:r>
              <a:rPr lang="en-US" altLang="zh-CN" sz="4400" b="1" dirty="0">
                <a:solidFill>
                  <a:schemeClr val="bg1"/>
                </a:solidFill>
                <a:effectLst>
                  <a:outerShdw blurRad="38100" dist="38100" dir="2700000" algn="tl">
                    <a:srgbClr val="000000">
                      <a:alpha val="43137"/>
                    </a:srgbClr>
                  </a:outerShdw>
                </a:effectLst>
                <a:cs typeface="+mn-ea"/>
                <a:sym typeface="+mn-lt"/>
              </a:rPr>
              <a:t>/Contents</a:t>
            </a:r>
            <a:endParaRPr lang="en-US" sz="4400" b="1" dirty="0">
              <a:solidFill>
                <a:schemeClr val="bg1"/>
              </a:solidFill>
              <a:effectLst>
                <a:outerShdw blurRad="38100" dist="38100" dir="2700000" algn="tl">
                  <a:srgbClr val="000000">
                    <a:alpha val="43137"/>
                  </a:srgbClr>
                </a:outerShdw>
              </a:effectLst>
              <a:cs typeface="+mn-ea"/>
              <a:sym typeface="+mn-lt"/>
            </a:endParaRPr>
          </a:p>
        </p:txBody>
      </p:sp>
      <p:sp>
        <p:nvSpPr>
          <p:cNvPr id="23" name="平行四边形 22"/>
          <p:cNvSpPr/>
          <p:nvPr/>
        </p:nvSpPr>
        <p:spPr>
          <a:xfrm>
            <a:off x="5822266" y="2403306"/>
            <a:ext cx="1027283" cy="772393"/>
          </a:xfrm>
          <a:prstGeom prst="parallelogram">
            <a:avLst>
              <a:gd name="adj" fmla="val 19445"/>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accent2"/>
                </a:solidFill>
                <a:cs typeface="+mn-ea"/>
                <a:sym typeface="+mn-lt"/>
              </a:rPr>
              <a:t>01</a:t>
            </a:r>
            <a:endParaRPr lang="zh-CN" altLang="en-US" sz="3600" dirty="0">
              <a:solidFill>
                <a:schemeClr val="accent2"/>
              </a:solidFill>
              <a:cs typeface="+mn-ea"/>
              <a:sym typeface="+mn-lt"/>
            </a:endParaRPr>
          </a:p>
        </p:txBody>
      </p:sp>
      <p:sp>
        <p:nvSpPr>
          <p:cNvPr id="24" name="平行四边形 23"/>
          <p:cNvSpPr/>
          <p:nvPr/>
        </p:nvSpPr>
        <p:spPr>
          <a:xfrm>
            <a:off x="5656337" y="3382761"/>
            <a:ext cx="1027283" cy="772393"/>
          </a:xfrm>
          <a:prstGeom prst="parallelogram">
            <a:avLst>
              <a:gd name="adj" fmla="val 19445"/>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accent2"/>
                </a:solidFill>
                <a:cs typeface="+mn-ea"/>
                <a:sym typeface="+mn-lt"/>
              </a:rPr>
              <a:t>02</a:t>
            </a:r>
            <a:endParaRPr lang="zh-CN" altLang="en-US" sz="3600" dirty="0">
              <a:solidFill>
                <a:schemeClr val="accent2"/>
              </a:solidFill>
              <a:cs typeface="+mn-ea"/>
              <a:sym typeface="+mn-lt"/>
            </a:endParaRPr>
          </a:p>
        </p:txBody>
      </p:sp>
      <p:sp>
        <p:nvSpPr>
          <p:cNvPr id="25" name="平行四边形 24"/>
          <p:cNvSpPr/>
          <p:nvPr/>
        </p:nvSpPr>
        <p:spPr>
          <a:xfrm>
            <a:off x="5481902" y="4362216"/>
            <a:ext cx="1027283" cy="772393"/>
          </a:xfrm>
          <a:prstGeom prst="parallelogram">
            <a:avLst>
              <a:gd name="adj" fmla="val 19445"/>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accent2"/>
                </a:solidFill>
                <a:cs typeface="+mn-ea"/>
                <a:sym typeface="+mn-lt"/>
              </a:rPr>
              <a:t>03</a:t>
            </a:r>
            <a:endParaRPr lang="zh-CN" altLang="en-US" sz="3600" dirty="0">
              <a:solidFill>
                <a:schemeClr val="accent2"/>
              </a:solidFill>
              <a:cs typeface="+mn-ea"/>
              <a:sym typeface="+mn-lt"/>
            </a:endParaRPr>
          </a:p>
        </p:txBody>
      </p:sp>
      <p:sp>
        <p:nvSpPr>
          <p:cNvPr id="26" name="平行四边形 25"/>
          <p:cNvSpPr/>
          <p:nvPr/>
        </p:nvSpPr>
        <p:spPr>
          <a:xfrm>
            <a:off x="5308625" y="5341672"/>
            <a:ext cx="1027283" cy="772393"/>
          </a:xfrm>
          <a:prstGeom prst="parallelogram">
            <a:avLst>
              <a:gd name="adj" fmla="val 19445"/>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accent2"/>
                </a:solidFill>
                <a:cs typeface="+mn-ea"/>
                <a:sym typeface="+mn-lt"/>
              </a:rPr>
              <a:t>04</a:t>
            </a:r>
            <a:endParaRPr lang="zh-CN" altLang="en-US" sz="3600" dirty="0">
              <a:solidFill>
                <a:schemeClr val="accent2"/>
              </a:solidFill>
              <a:cs typeface="+mn-ea"/>
              <a:sym typeface="+mn-lt"/>
            </a:endParaRPr>
          </a:p>
        </p:txBody>
      </p:sp>
      <p:sp>
        <p:nvSpPr>
          <p:cNvPr id="27" name="文本框 26"/>
          <p:cNvSpPr txBox="1"/>
          <p:nvPr/>
        </p:nvSpPr>
        <p:spPr>
          <a:xfrm>
            <a:off x="7172367" y="2466336"/>
            <a:ext cx="2266866" cy="646331"/>
          </a:xfrm>
          <a:prstGeom prst="rect">
            <a:avLst/>
          </a:prstGeom>
          <a:noFill/>
        </p:spPr>
        <p:txBody>
          <a:bodyPr wrap="square" rtlCol="0">
            <a:spAutoFit/>
          </a:bodyPr>
          <a:lstStyle/>
          <a:p>
            <a:pPr algn="dist"/>
            <a:r>
              <a:rPr lang="zh-CN" altLang="en-US" sz="3600" b="1" dirty="0">
                <a:cs typeface="+mn-ea"/>
                <a:sym typeface="+mn-lt"/>
              </a:rPr>
              <a:t>项目介绍</a:t>
            </a:r>
            <a:endParaRPr lang="zh-CN" altLang="en-US" sz="3600" b="1" dirty="0">
              <a:cs typeface="+mn-ea"/>
              <a:sym typeface="+mn-lt"/>
            </a:endParaRPr>
          </a:p>
        </p:txBody>
      </p:sp>
      <p:sp>
        <p:nvSpPr>
          <p:cNvPr id="28" name="文本框 27"/>
          <p:cNvSpPr txBox="1"/>
          <p:nvPr/>
        </p:nvSpPr>
        <p:spPr>
          <a:xfrm>
            <a:off x="7006767" y="3445791"/>
            <a:ext cx="2266866" cy="646331"/>
          </a:xfrm>
          <a:prstGeom prst="rect">
            <a:avLst/>
          </a:prstGeom>
          <a:noFill/>
        </p:spPr>
        <p:txBody>
          <a:bodyPr wrap="square" rtlCol="0">
            <a:spAutoFit/>
          </a:bodyPr>
          <a:lstStyle/>
          <a:p>
            <a:pPr algn="dist"/>
            <a:r>
              <a:rPr lang="zh-CN" altLang="en-US" sz="3600" b="1" dirty="0">
                <a:cs typeface="+mn-ea"/>
                <a:sym typeface="+mn-lt"/>
              </a:rPr>
              <a:t>商业模式</a:t>
            </a:r>
            <a:endParaRPr lang="zh-CN" altLang="en-US" sz="3600" b="1" dirty="0">
              <a:cs typeface="+mn-ea"/>
              <a:sym typeface="+mn-lt"/>
            </a:endParaRPr>
          </a:p>
        </p:txBody>
      </p:sp>
      <p:sp>
        <p:nvSpPr>
          <p:cNvPr id="29" name="文本框 28"/>
          <p:cNvSpPr txBox="1"/>
          <p:nvPr/>
        </p:nvSpPr>
        <p:spPr>
          <a:xfrm>
            <a:off x="6849549" y="4425246"/>
            <a:ext cx="2266866" cy="646331"/>
          </a:xfrm>
          <a:prstGeom prst="rect">
            <a:avLst/>
          </a:prstGeom>
          <a:noFill/>
        </p:spPr>
        <p:txBody>
          <a:bodyPr wrap="square" rtlCol="0">
            <a:spAutoFit/>
          </a:bodyPr>
          <a:lstStyle/>
          <a:p>
            <a:pPr algn="dist"/>
            <a:r>
              <a:rPr lang="zh-CN" altLang="en-US" sz="3600" b="1" dirty="0">
                <a:cs typeface="+mn-ea"/>
                <a:sym typeface="+mn-lt"/>
              </a:rPr>
              <a:t>市场前景</a:t>
            </a:r>
            <a:endParaRPr lang="zh-CN" altLang="en-US" sz="3600" b="1" dirty="0">
              <a:cs typeface="+mn-ea"/>
              <a:sym typeface="+mn-lt"/>
            </a:endParaRPr>
          </a:p>
        </p:txBody>
      </p:sp>
      <p:sp>
        <p:nvSpPr>
          <p:cNvPr id="30" name="文本框 29"/>
          <p:cNvSpPr txBox="1"/>
          <p:nvPr/>
        </p:nvSpPr>
        <p:spPr>
          <a:xfrm>
            <a:off x="6727910" y="5404702"/>
            <a:ext cx="2266866" cy="646331"/>
          </a:xfrm>
          <a:prstGeom prst="rect">
            <a:avLst/>
          </a:prstGeom>
          <a:noFill/>
        </p:spPr>
        <p:txBody>
          <a:bodyPr wrap="square" rtlCol="0">
            <a:spAutoFit/>
          </a:bodyPr>
          <a:lstStyle/>
          <a:p>
            <a:pPr algn="dist"/>
            <a:r>
              <a:rPr lang="zh-CN" altLang="en-US" sz="3600" b="1" dirty="0">
                <a:cs typeface="+mn-ea"/>
                <a:sym typeface="+mn-lt"/>
              </a:rPr>
              <a:t>战略规划</a:t>
            </a:r>
            <a:endParaRPr lang="zh-CN" altLang="en-US" sz="3600" b="1" dirty="0">
              <a:cs typeface="+mn-ea"/>
              <a:sym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7809" b="7809"/>
          <a:stretch>
            <a:fillRect/>
          </a:stretch>
        </p:blipFill>
        <p:spPr/>
      </p:pic>
      <p:sp>
        <p:nvSpPr>
          <p:cNvPr id="4" name="Rectangle 3"/>
          <p:cNvSpPr/>
          <p:nvPr/>
        </p:nvSpPr>
        <p:spPr>
          <a:xfrm>
            <a:off x="-13064" y="0"/>
            <a:ext cx="12205063"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TextBox 4"/>
          <p:cNvSpPr txBox="1"/>
          <p:nvPr/>
        </p:nvSpPr>
        <p:spPr>
          <a:xfrm>
            <a:off x="4170070" y="2435132"/>
            <a:ext cx="3877985" cy="1107996"/>
          </a:xfrm>
          <a:prstGeom prst="rect">
            <a:avLst/>
          </a:prstGeom>
          <a:noFill/>
        </p:spPr>
        <p:txBody>
          <a:bodyPr wrap="none" rtlCol="0">
            <a:spAutoFit/>
          </a:bodyPr>
          <a:lstStyle/>
          <a:p>
            <a:pPr algn="ctr"/>
            <a:r>
              <a:rPr lang="zh-CN" altLang="en-US" sz="6600" b="1" spc="600" dirty="0">
                <a:solidFill>
                  <a:schemeClr val="bg1"/>
                </a:solidFill>
                <a:cs typeface="+mn-ea"/>
                <a:sym typeface="+mn-lt"/>
              </a:rPr>
              <a:t>项目介绍</a:t>
            </a:r>
            <a:endParaRPr lang="zh-CN" altLang="en-US" sz="6600" b="1" spc="600" dirty="0">
              <a:solidFill>
                <a:schemeClr val="bg1"/>
              </a:solidFill>
              <a:cs typeface="+mn-ea"/>
              <a:sym typeface="+mn-lt"/>
            </a:endParaRPr>
          </a:p>
        </p:txBody>
      </p:sp>
      <p:grpSp>
        <p:nvGrpSpPr>
          <p:cNvPr id="6" name="Group 5"/>
          <p:cNvGrpSpPr/>
          <p:nvPr/>
        </p:nvGrpSpPr>
        <p:grpSpPr>
          <a:xfrm>
            <a:off x="5247093" y="4097436"/>
            <a:ext cx="1697813" cy="434241"/>
            <a:chOff x="2544164" y="5501242"/>
            <a:chExt cx="1092128" cy="279328"/>
          </a:xfrm>
          <a:solidFill>
            <a:schemeClr val="bg1"/>
          </a:solidFill>
        </p:grpSpPr>
        <p:sp>
          <p:nvSpPr>
            <p:cNvPr id="8" name="Shape 1905"/>
            <p:cNvSpPr/>
            <p:nvPr/>
          </p:nvSpPr>
          <p:spPr>
            <a:xfrm>
              <a:off x="2950564" y="55012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grpFill/>
            <a:ln w="12700">
              <a:miter lim="400000"/>
            </a:ln>
          </p:spPr>
          <p:txBody>
            <a:bodyPr lIns="22860" rIns="22860" anchor="ctr"/>
            <a:lstStyle/>
            <a:p>
              <a:pPr defTabSz="2279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cs typeface="+mn-ea"/>
                <a:sym typeface="+mn-lt"/>
              </a:endParaRPr>
            </a:p>
          </p:txBody>
        </p:sp>
        <p:sp>
          <p:nvSpPr>
            <p:cNvPr id="9" name="Shape 1909"/>
            <p:cNvSpPr/>
            <p:nvPr/>
          </p:nvSpPr>
          <p:spPr>
            <a:xfrm>
              <a:off x="3356964" y="55012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724" y="7360"/>
                  </a:moveTo>
                  <a:lnTo>
                    <a:pt x="13742" y="7360"/>
                  </a:lnTo>
                  <a:lnTo>
                    <a:pt x="13742" y="8833"/>
                  </a:lnTo>
                  <a:lnTo>
                    <a:pt x="12265" y="8833"/>
                  </a:lnTo>
                  <a:lnTo>
                    <a:pt x="12265" y="9815"/>
                  </a:lnTo>
                  <a:lnTo>
                    <a:pt x="13742" y="9815"/>
                  </a:lnTo>
                  <a:lnTo>
                    <a:pt x="13742" y="11283"/>
                  </a:lnTo>
                  <a:lnTo>
                    <a:pt x="14724" y="11283"/>
                  </a:lnTo>
                  <a:lnTo>
                    <a:pt x="14724" y="9815"/>
                  </a:lnTo>
                  <a:lnTo>
                    <a:pt x="16204" y="9815"/>
                  </a:lnTo>
                  <a:lnTo>
                    <a:pt x="16204" y="8833"/>
                  </a:lnTo>
                  <a:lnTo>
                    <a:pt x="14724" y="8833"/>
                  </a:lnTo>
                  <a:cubicBezTo>
                    <a:pt x="14724" y="8833"/>
                    <a:pt x="14724" y="7360"/>
                    <a:pt x="14724" y="7360"/>
                  </a:cubicBezTo>
                  <a:close/>
                  <a:moveTo>
                    <a:pt x="9321" y="13946"/>
                  </a:moveTo>
                  <a:cubicBezTo>
                    <a:pt x="8620" y="13946"/>
                    <a:pt x="8070" y="13495"/>
                    <a:pt x="8070" y="12919"/>
                  </a:cubicBezTo>
                  <a:cubicBezTo>
                    <a:pt x="8070" y="12392"/>
                    <a:pt x="8713" y="11929"/>
                    <a:pt x="9446" y="11929"/>
                  </a:cubicBezTo>
                  <a:lnTo>
                    <a:pt x="9446" y="11723"/>
                  </a:lnTo>
                  <a:lnTo>
                    <a:pt x="9465" y="11929"/>
                  </a:lnTo>
                  <a:cubicBezTo>
                    <a:pt x="9623" y="11930"/>
                    <a:pt x="9777" y="11954"/>
                    <a:pt x="9922" y="12000"/>
                  </a:cubicBezTo>
                  <a:lnTo>
                    <a:pt x="10067" y="12104"/>
                  </a:lnTo>
                  <a:cubicBezTo>
                    <a:pt x="10439" y="12371"/>
                    <a:pt x="10637" y="12521"/>
                    <a:pt x="10695" y="12764"/>
                  </a:cubicBezTo>
                  <a:cubicBezTo>
                    <a:pt x="10710" y="12827"/>
                    <a:pt x="10717" y="12891"/>
                    <a:pt x="10717" y="12954"/>
                  </a:cubicBezTo>
                  <a:cubicBezTo>
                    <a:pt x="10717" y="13612"/>
                    <a:pt x="10247" y="13946"/>
                    <a:pt x="9321" y="13946"/>
                  </a:cubicBezTo>
                  <a:moveTo>
                    <a:pt x="8542" y="8739"/>
                  </a:moveTo>
                  <a:cubicBezTo>
                    <a:pt x="8494" y="8362"/>
                    <a:pt x="8574" y="8014"/>
                    <a:pt x="8754" y="7806"/>
                  </a:cubicBezTo>
                  <a:cubicBezTo>
                    <a:pt x="8864" y="7680"/>
                    <a:pt x="9006" y="7612"/>
                    <a:pt x="9163" y="7612"/>
                  </a:cubicBezTo>
                  <a:lnTo>
                    <a:pt x="9163" y="7409"/>
                  </a:lnTo>
                  <a:lnTo>
                    <a:pt x="9164" y="7409"/>
                  </a:lnTo>
                  <a:lnTo>
                    <a:pt x="9182" y="7613"/>
                  </a:lnTo>
                  <a:cubicBezTo>
                    <a:pt x="9653" y="7628"/>
                    <a:pt x="10105" y="8185"/>
                    <a:pt x="10189" y="8855"/>
                  </a:cubicBezTo>
                  <a:cubicBezTo>
                    <a:pt x="10237" y="9239"/>
                    <a:pt x="10154" y="9595"/>
                    <a:pt x="9969" y="9809"/>
                  </a:cubicBezTo>
                  <a:cubicBezTo>
                    <a:pt x="9860" y="9935"/>
                    <a:pt x="9721" y="10002"/>
                    <a:pt x="9550" y="10001"/>
                  </a:cubicBezTo>
                  <a:lnTo>
                    <a:pt x="9549" y="10001"/>
                  </a:lnTo>
                  <a:cubicBezTo>
                    <a:pt x="9087" y="9988"/>
                    <a:pt x="8625" y="9409"/>
                    <a:pt x="8542" y="8739"/>
                  </a:cubicBezTo>
                  <a:moveTo>
                    <a:pt x="10838" y="11196"/>
                  </a:moveTo>
                  <a:cubicBezTo>
                    <a:pt x="10586" y="11009"/>
                    <a:pt x="10351" y="10732"/>
                    <a:pt x="10342" y="10647"/>
                  </a:cubicBezTo>
                  <a:cubicBezTo>
                    <a:pt x="10342" y="10499"/>
                    <a:pt x="10342" y="10431"/>
                    <a:pt x="10689" y="10148"/>
                  </a:cubicBezTo>
                  <a:cubicBezTo>
                    <a:pt x="11138" y="9780"/>
                    <a:pt x="11386" y="9296"/>
                    <a:pt x="11386" y="8784"/>
                  </a:cubicBezTo>
                  <a:cubicBezTo>
                    <a:pt x="11386" y="8342"/>
                    <a:pt x="11262" y="7947"/>
                    <a:pt x="11049" y="7660"/>
                  </a:cubicBezTo>
                  <a:lnTo>
                    <a:pt x="11238" y="7660"/>
                  </a:lnTo>
                  <a:lnTo>
                    <a:pt x="12276" y="6873"/>
                  </a:lnTo>
                  <a:lnTo>
                    <a:pt x="9463" y="6873"/>
                  </a:lnTo>
                  <a:cubicBezTo>
                    <a:pt x="8334" y="6873"/>
                    <a:pt x="7345" y="7760"/>
                    <a:pt x="7345" y="8769"/>
                  </a:cubicBezTo>
                  <a:cubicBezTo>
                    <a:pt x="7345" y="9812"/>
                    <a:pt x="8109" y="10605"/>
                    <a:pt x="9136" y="10648"/>
                  </a:cubicBezTo>
                  <a:cubicBezTo>
                    <a:pt x="9121" y="10722"/>
                    <a:pt x="9113" y="10795"/>
                    <a:pt x="9113" y="10867"/>
                  </a:cubicBezTo>
                  <a:cubicBezTo>
                    <a:pt x="9113" y="11018"/>
                    <a:pt x="9147" y="11162"/>
                    <a:pt x="9216" y="11300"/>
                  </a:cubicBezTo>
                  <a:cubicBezTo>
                    <a:pt x="7942" y="11309"/>
                    <a:pt x="6869" y="12161"/>
                    <a:pt x="6869" y="13167"/>
                  </a:cubicBezTo>
                  <a:cubicBezTo>
                    <a:pt x="6869" y="14071"/>
                    <a:pt x="7902" y="14727"/>
                    <a:pt x="9325" y="14727"/>
                  </a:cubicBezTo>
                  <a:cubicBezTo>
                    <a:pt x="10861" y="14727"/>
                    <a:pt x="11690" y="13766"/>
                    <a:pt x="11690" y="12860"/>
                  </a:cubicBezTo>
                  <a:cubicBezTo>
                    <a:pt x="11690" y="12108"/>
                    <a:pt x="11459" y="11656"/>
                    <a:pt x="10838" y="11196"/>
                  </a:cubicBezTo>
                </a:path>
              </a:pathLst>
            </a:custGeom>
            <a:grpFill/>
            <a:ln w="12700">
              <a:miter lim="400000"/>
            </a:ln>
          </p:spPr>
          <p:txBody>
            <a:bodyPr lIns="22860" rIns="22860" anchor="ctr"/>
            <a:lstStyle/>
            <a:p>
              <a:pPr defTabSz="2279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cs typeface="+mn-ea"/>
                <a:sym typeface="+mn-lt"/>
              </a:endParaRPr>
            </a:p>
          </p:txBody>
        </p:sp>
        <p:sp>
          <p:nvSpPr>
            <p:cNvPr id="10" name="Shape 1914"/>
            <p:cNvSpPr/>
            <p:nvPr/>
          </p:nvSpPr>
          <p:spPr>
            <a:xfrm>
              <a:off x="2544164" y="55012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8"/>
                    <a:pt x="14287" y="14727"/>
                    <a:pt x="13745" y="14727"/>
                  </a:cubicBezTo>
                  <a:lnTo>
                    <a:pt x="7855" y="14727"/>
                  </a:lnTo>
                  <a:cubicBezTo>
                    <a:pt x="7313" y="14727"/>
                    <a:pt x="6873" y="14288"/>
                    <a:pt x="6873" y="13745"/>
                  </a:cubicBezTo>
                  <a:lnTo>
                    <a:pt x="6873" y="10309"/>
                  </a:lnTo>
                  <a:lnTo>
                    <a:pt x="7904" y="10309"/>
                  </a:lnTo>
                  <a:cubicBezTo>
                    <a:pt x="7877" y="10470"/>
                    <a:pt x="7855" y="10632"/>
                    <a:pt x="7855" y="10800"/>
                  </a:cubicBezTo>
                  <a:cubicBezTo>
                    <a:pt x="7855" y="12427"/>
                    <a:pt x="9173" y="13745"/>
                    <a:pt x="10800" y="13745"/>
                  </a:cubicBezTo>
                  <a:cubicBezTo>
                    <a:pt x="12427"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grpFill/>
            <a:ln w="12700">
              <a:miter lim="400000"/>
            </a:ln>
          </p:spPr>
          <p:txBody>
            <a:bodyPr lIns="22860" rIns="22860" anchor="ctr"/>
            <a:lstStyle/>
            <a:p>
              <a:pPr defTabSz="2279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cs typeface="+mn-ea"/>
                <a:sym typeface="+mn-lt"/>
              </a:endParaRPr>
            </a:p>
          </p:txBody>
        </p:sp>
      </p:grpSp>
      <p:sp>
        <p:nvSpPr>
          <p:cNvPr id="11" name="Rectangle 10"/>
          <p:cNvSpPr/>
          <p:nvPr/>
        </p:nvSpPr>
        <p:spPr bwMode="auto">
          <a:xfrm flipH="1">
            <a:off x="3540737" y="997984"/>
            <a:ext cx="5136651" cy="4866410"/>
          </a:xfrm>
          <a:prstGeom prst="rect">
            <a:avLst/>
          </a:prstGeom>
          <a:noFill/>
          <a:ln w="152400">
            <a:solidFill>
              <a:schemeClr val="accent5">
                <a:alpha val="92000"/>
              </a:schemeClr>
            </a:solidFill>
            <a:miter lim="800000"/>
          </a:ln>
        </p:spPr>
        <p:txBody>
          <a:bodyPr vert="horz" wrap="square" lIns="45720" tIns="22860" rIns="45720" bIns="22860" numCol="1" rtlCol="0" anchor="t" anchorCtr="0" compatLnSpc="1"/>
          <a:lstStyle/>
          <a:p>
            <a:pPr algn="ctr"/>
            <a:endParaRPr lang="id-ID" sz="1200">
              <a:cs typeface="+mn-ea"/>
              <a:sym typeface="+mn-lt"/>
            </a:endParaRPr>
          </a:p>
        </p:txBody>
      </p:sp>
      <p:cxnSp>
        <p:nvCxnSpPr>
          <p:cNvPr id="14" name="直接连接符 13"/>
          <p:cNvCxnSpPr/>
          <p:nvPr/>
        </p:nvCxnSpPr>
        <p:spPr>
          <a:xfrm>
            <a:off x="4718412" y="3657600"/>
            <a:ext cx="2781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08859" y="1189826"/>
            <a:ext cx="1181100" cy="4765350"/>
            <a:chOff x="10990080" y="1945951"/>
            <a:chExt cx="2362200" cy="9530699"/>
          </a:xfrm>
        </p:grpSpPr>
        <p:sp>
          <p:nvSpPr>
            <p:cNvPr id="6" name="TextBox 5"/>
            <p:cNvSpPr txBox="1"/>
            <p:nvPr/>
          </p:nvSpPr>
          <p:spPr>
            <a:xfrm>
              <a:off x="11025370" y="2740983"/>
              <a:ext cx="2326910" cy="7940635"/>
            </a:xfrm>
            <a:prstGeom prst="rect">
              <a:avLst/>
            </a:prstGeom>
            <a:noFill/>
          </p:spPr>
          <p:txBody>
            <a:bodyPr wrap="square" rtlCol="0">
              <a:spAutoFit/>
            </a:bodyPr>
            <a:lstStyle/>
            <a:p>
              <a:pPr algn="ctr"/>
              <a:r>
                <a:rPr lang="id-ID" sz="3600" dirty="0">
                  <a:solidFill>
                    <a:schemeClr val="bg1"/>
                  </a:solidFill>
                  <a:cs typeface="+mn-ea"/>
                  <a:sym typeface="+mn-lt"/>
                </a:rPr>
                <a:t>M</a:t>
              </a:r>
              <a:endParaRPr lang="id-ID" sz="3600" dirty="0">
                <a:solidFill>
                  <a:schemeClr val="bg1"/>
                </a:solidFill>
                <a:cs typeface="+mn-ea"/>
                <a:sym typeface="+mn-lt"/>
              </a:endParaRPr>
            </a:p>
            <a:p>
              <a:pPr algn="ctr"/>
              <a:r>
                <a:rPr lang="id-ID" sz="3600" dirty="0">
                  <a:solidFill>
                    <a:schemeClr val="bg1"/>
                  </a:solidFill>
                  <a:cs typeface="+mn-ea"/>
                  <a:sym typeface="+mn-lt"/>
                </a:rPr>
                <a:t>I</a:t>
              </a:r>
              <a:endParaRPr lang="id-ID" sz="3600" dirty="0">
                <a:solidFill>
                  <a:schemeClr val="bg1"/>
                </a:solidFill>
                <a:cs typeface="+mn-ea"/>
                <a:sym typeface="+mn-lt"/>
              </a:endParaRPr>
            </a:p>
            <a:p>
              <a:pPr algn="ctr"/>
              <a:r>
                <a:rPr lang="id-ID" sz="3600" dirty="0">
                  <a:solidFill>
                    <a:schemeClr val="bg1"/>
                  </a:solidFill>
                  <a:cs typeface="+mn-ea"/>
                  <a:sym typeface="+mn-lt"/>
                </a:rPr>
                <a:t>S</a:t>
              </a:r>
              <a:endParaRPr lang="id-ID" sz="3600" dirty="0">
                <a:solidFill>
                  <a:schemeClr val="bg1"/>
                </a:solidFill>
                <a:cs typeface="+mn-ea"/>
                <a:sym typeface="+mn-lt"/>
              </a:endParaRPr>
            </a:p>
            <a:p>
              <a:pPr algn="ctr"/>
              <a:r>
                <a:rPr lang="id-ID" sz="3600" dirty="0">
                  <a:solidFill>
                    <a:schemeClr val="bg1"/>
                  </a:solidFill>
                  <a:cs typeface="+mn-ea"/>
                  <a:sym typeface="+mn-lt"/>
                </a:rPr>
                <a:t>S</a:t>
              </a:r>
              <a:endParaRPr lang="id-ID" sz="3600" dirty="0">
                <a:solidFill>
                  <a:schemeClr val="bg1"/>
                </a:solidFill>
                <a:cs typeface="+mn-ea"/>
                <a:sym typeface="+mn-lt"/>
              </a:endParaRPr>
            </a:p>
            <a:p>
              <a:pPr algn="ctr"/>
              <a:r>
                <a:rPr lang="id-ID" sz="3600" dirty="0">
                  <a:solidFill>
                    <a:schemeClr val="bg1"/>
                  </a:solidFill>
                  <a:cs typeface="+mn-ea"/>
                  <a:sym typeface="+mn-lt"/>
                </a:rPr>
                <a:t>I</a:t>
              </a:r>
              <a:endParaRPr lang="id-ID" sz="3600" dirty="0">
                <a:solidFill>
                  <a:schemeClr val="bg1"/>
                </a:solidFill>
                <a:cs typeface="+mn-ea"/>
                <a:sym typeface="+mn-lt"/>
              </a:endParaRPr>
            </a:p>
            <a:p>
              <a:pPr algn="ctr"/>
              <a:r>
                <a:rPr lang="id-ID" sz="3600" dirty="0">
                  <a:solidFill>
                    <a:schemeClr val="bg1"/>
                  </a:solidFill>
                  <a:cs typeface="+mn-ea"/>
                  <a:sym typeface="+mn-lt"/>
                </a:rPr>
                <a:t>O</a:t>
              </a:r>
              <a:endParaRPr lang="id-ID" sz="3600" dirty="0">
                <a:solidFill>
                  <a:schemeClr val="bg1"/>
                </a:solidFill>
                <a:cs typeface="+mn-ea"/>
                <a:sym typeface="+mn-lt"/>
              </a:endParaRPr>
            </a:p>
            <a:p>
              <a:pPr algn="ctr"/>
              <a:r>
                <a:rPr lang="id-ID" sz="3600" dirty="0">
                  <a:solidFill>
                    <a:schemeClr val="bg1"/>
                  </a:solidFill>
                  <a:cs typeface="+mn-ea"/>
                  <a:sym typeface="+mn-lt"/>
                </a:rPr>
                <a:t>N</a:t>
              </a:r>
              <a:endParaRPr lang="id-ID" sz="3600" dirty="0">
                <a:solidFill>
                  <a:schemeClr val="bg1"/>
                </a:solidFill>
                <a:cs typeface="+mn-ea"/>
                <a:sym typeface="+mn-lt"/>
              </a:endParaRPr>
            </a:p>
          </p:txBody>
        </p:sp>
        <p:sp>
          <p:nvSpPr>
            <p:cNvPr id="7" name="Rectangle 6"/>
            <p:cNvSpPr/>
            <p:nvPr/>
          </p:nvSpPr>
          <p:spPr>
            <a:xfrm>
              <a:off x="10990080" y="1945951"/>
              <a:ext cx="2362200" cy="9530699"/>
            </a:xfrm>
            <a:prstGeom prst="rect">
              <a:avLst/>
            </a:prstGeom>
            <a:noFill/>
            <a:ln w="190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cs typeface="+mn-ea"/>
                <a:sym typeface="+mn-lt"/>
              </a:endParaRPr>
            </a:p>
          </p:txBody>
        </p:sp>
      </p:grpSp>
      <p:sp>
        <p:nvSpPr>
          <p:cNvPr id="8" name="Text Placeholder 7"/>
          <p:cNvSpPr txBox="1"/>
          <p:nvPr/>
        </p:nvSpPr>
        <p:spPr>
          <a:xfrm>
            <a:off x="2602773" y="2191244"/>
            <a:ext cx="4369754" cy="590931"/>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3600" b="1" dirty="0">
                <a:effectLst>
                  <a:outerShdw blurRad="38100" dist="38100" dir="2700000" algn="tl">
                    <a:srgbClr val="000000">
                      <a:alpha val="43137"/>
                    </a:srgbClr>
                  </a:outerShdw>
                </a:effectLst>
                <a:cs typeface="+mn-ea"/>
                <a:sym typeface="+mn-lt"/>
              </a:rPr>
              <a:t>输入您的标题内容</a:t>
            </a:r>
            <a:endParaRPr lang="en-US" sz="3600" b="1" dirty="0">
              <a:effectLst>
                <a:outerShdw blurRad="38100" dist="38100" dir="2700000" algn="tl">
                  <a:srgbClr val="000000">
                    <a:alpha val="43137"/>
                  </a:srgbClr>
                </a:outerShdw>
              </a:effectLst>
              <a:cs typeface="+mn-ea"/>
              <a:sym typeface="+mn-lt"/>
            </a:endParaRPr>
          </a:p>
        </p:txBody>
      </p:sp>
      <p:sp>
        <p:nvSpPr>
          <p:cNvPr id="9" name="Text Placeholder 7"/>
          <p:cNvSpPr txBox="1"/>
          <p:nvPr/>
        </p:nvSpPr>
        <p:spPr>
          <a:xfrm>
            <a:off x="2602773" y="3139835"/>
            <a:ext cx="4510858" cy="2371803"/>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buNone/>
            </a:pPr>
            <a:r>
              <a:rPr lang="en-US" sz="1050" dirty="0">
                <a:cs typeface="+mn-ea"/>
                <a:sym typeface="+mn-lt"/>
              </a:rPr>
              <a:t>Lorem ipsum dolor sit </a:t>
            </a:r>
            <a:r>
              <a:rPr lang="en-US" sz="1050" dirty="0" err="1">
                <a:cs typeface="+mn-ea"/>
                <a:sym typeface="+mn-lt"/>
              </a:rPr>
              <a:t>amet</a:t>
            </a:r>
            <a:r>
              <a:rPr lang="en-US" sz="1050" dirty="0">
                <a:cs typeface="+mn-ea"/>
                <a:sym typeface="+mn-lt"/>
              </a:rPr>
              <a:t>, </a:t>
            </a:r>
            <a:r>
              <a:rPr lang="en-US" sz="1050" dirty="0" err="1">
                <a:cs typeface="+mn-ea"/>
                <a:sym typeface="+mn-lt"/>
              </a:rPr>
              <a:t>consectetur</a:t>
            </a:r>
            <a:r>
              <a:rPr lang="en-US" sz="1050" dirty="0">
                <a:cs typeface="+mn-ea"/>
                <a:sym typeface="+mn-lt"/>
              </a:rPr>
              <a:t> </a:t>
            </a:r>
            <a:r>
              <a:rPr lang="en-US" sz="1050" dirty="0" err="1">
                <a:cs typeface="+mn-ea"/>
                <a:sym typeface="+mn-lt"/>
              </a:rPr>
              <a:t>adipiscing</a:t>
            </a:r>
            <a:r>
              <a:rPr lang="en-US" sz="1050" dirty="0">
                <a:cs typeface="+mn-ea"/>
                <a:sym typeface="+mn-lt"/>
              </a:rPr>
              <a:t> </a:t>
            </a:r>
            <a:r>
              <a:rPr lang="en-US" sz="1050" dirty="0" err="1">
                <a:cs typeface="+mn-ea"/>
                <a:sym typeface="+mn-lt"/>
              </a:rPr>
              <a:t>elit</a:t>
            </a:r>
            <a:r>
              <a:rPr lang="en-US" sz="1050" dirty="0">
                <a:cs typeface="+mn-ea"/>
                <a:sym typeface="+mn-lt"/>
              </a:rPr>
              <a:t>. </a:t>
            </a:r>
            <a:r>
              <a:rPr lang="en-US" sz="1050" dirty="0" err="1">
                <a:cs typeface="+mn-ea"/>
                <a:sym typeface="+mn-lt"/>
              </a:rPr>
              <a:t>Etiam</a:t>
            </a:r>
            <a:r>
              <a:rPr lang="en-US" sz="1050" dirty="0">
                <a:cs typeface="+mn-ea"/>
                <a:sym typeface="+mn-lt"/>
              </a:rPr>
              <a:t> vitae </a:t>
            </a:r>
            <a:r>
              <a:rPr lang="en-US" sz="1050" dirty="0" err="1">
                <a:cs typeface="+mn-ea"/>
                <a:sym typeface="+mn-lt"/>
              </a:rPr>
              <a:t>commodo</a:t>
            </a:r>
            <a:r>
              <a:rPr lang="en-US" sz="1050" dirty="0">
                <a:cs typeface="+mn-ea"/>
                <a:sym typeface="+mn-lt"/>
              </a:rPr>
              <a:t> </a:t>
            </a:r>
            <a:r>
              <a:rPr lang="en-US" sz="1050" dirty="0" err="1">
                <a:cs typeface="+mn-ea"/>
                <a:sym typeface="+mn-lt"/>
              </a:rPr>
              <a:t>mauris</a:t>
            </a:r>
            <a:r>
              <a:rPr lang="en-US" sz="1050" dirty="0">
                <a:cs typeface="+mn-ea"/>
                <a:sym typeface="+mn-lt"/>
              </a:rPr>
              <a:t>. </a:t>
            </a:r>
            <a:r>
              <a:rPr lang="en-US" sz="1050" dirty="0" err="1">
                <a:cs typeface="+mn-ea"/>
                <a:sym typeface="+mn-lt"/>
              </a:rPr>
              <a:t>Etiam</a:t>
            </a:r>
            <a:r>
              <a:rPr lang="en-US" sz="1050" dirty="0">
                <a:cs typeface="+mn-ea"/>
                <a:sym typeface="+mn-lt"/>
              </a:rPr>
              <a:t> </a:t>
            </a:r>
            <a:r>
              <a:rPr lang="en-US" sz="1050" dirty="0" err="1">
                <a:cs typeface="+mn-ea"/>
                <a:sym typeface="+mn-lt"/>
              </a:rPr>
              <a:t>porttitor</a:t>
            </a:r>
            <a:r>
              <a:rPr lang="en-US" sz="1050" dirty="0">
                <a:cs typeface="+mn-ea"/>
                <a:sym typeface="+mn-lt"/>
              </a:rPr>
              <a:t> </a:t>
            </a:r>
            <a:r>
              <a:rPr lang="en-US" sz="1050" dirty="0" err="1">
                <a:cs typeface="+mn-ea"/>
                <a:sym typeface="+mn-lt"/>
              </a:rPr>
              <a:t>nibh</a:t>
            </a:r>
            <a:r>
              <a:rPr lang="en-US" sz="1050" dirty="0">
                <a:cs typeface="+mn-ea"/>
                <a:sym typeface="+mn-lt"/>
              </a:rPr>
              <a:t> </a:t>
            </a:r>
            <a:r>
              <a:rPr lang="en-US" sz="1050" dirty="0" err="1">
                <a:cs typeface="+mn-ea"/>
                <a:sym typeface="+mn-lt"/>
              </a:rPr>
              <a:t>quis</a:t>
            </a:r>
            <a:r>
              <a:rPr lang="en-US" sz="1050" dirty="0">
                <a:cs typeface="+mn-ea"/>
                <a:sym typeface="+mn-lt"/>
              </a:rPr>
              <a:t> </a:t>
            </a:r>
            <a:r>
              <a:rPr lang="en-US" sz="1050" dirty="0" err="1">
                <a:cs typeface="+mn-ea"/>
                <a:sym typeface="+mn-lt"/>
              </a:rPr>
              <a:t>verat</a:t>
            </a:r>
            <a:r>
              <a:rPr lang="en-US" sz="1050" dirty="0">
                <a:cs typeface="+mn-ea"/>
                <a:sym typeface="+mn-lt"/>
              </a:rPr>
              <a:t> </a:t>
            </a:r>
            <a:r>
              <a:rPr lang="en-US" sz="1050" dirty="0" err="1">
                <a:cs typeface="+mn-ea"/>
                <a:sym typeface="+mn-lt"/>
              </a:rPr>
              <a:t>laoreetLorem</a:t>
            </a:r>
            <a:r>
              <a:rPr lang="en-US" sz="1050" dirty="0">
                <a:cs typeface="+mn-ea"/>
                <a:sym typeface="+mn-lt"/>
              </a:rPr>
              <a:t> ipsum dolor sit </a:t>
            </a:r>
            <a:r>
              <a:rPr lang="en-US" sz="1050" dirty="0" err="1">
                <a:cs typeface="+mn-ea"/>
                <a:sym typeface="+mn-lt"/>
              </a:rPr>
              <a:t>amet</a:t>
            </a:r>
            <a:r>
              <a:rPr lang="en-US" sz="1050" dirty="0">
                <a:cs typeface="+mn-ea"/>
                <a:sym typeface="+mn-lt"/>
              </a:rPr>
              <a:t>, </a:t>
            </a:r>
            <a:r>
              <a:rPr lang="en-US" sz="1050" dirty="0" err="1">
                <a:cs typeface="+mn-ea"/>
                <a:sym typeface="+mn-lt"/>
              </a:rPr>
              <a:t>consectetur</a:t>
            </a:r>
            <a:r>
              <a:rPr lang="en-US" sz="1050" dirty="0">
                <a:cs typeface="+mn-ea"/>
                <a:sym typeface="+mn-lt"/>
              </a:rPr>
              <a:t> </a:t>
            </a:r>
            <a:r>
              <a:rPr lang="en-US" sz="1050" dirty="0" err="1">
                <a:cs typeface="+mn-ea"/>
                <a:sym typeface="+mn-lt"/>
              </a:rPr>
              <a:t>adipiscing</a:t>
            </a:r>
            <a:r>
              <a:rPr lang="en-US" sz="1050" dirty="0">
                <a:cs typeface="+mn-ea"/>
                <a:sym typeface="+mn-lt"/>
              </a:rPr>
              <a:t> </a:t>
            </a:r>
            <a:r>
              <a:rPr lang="en-US" sz="1050" dirty="0" err="1">
                <a:cs typeface="+mn-ea"/>
                <a:sym typeface="+mn-lt"/>
              </a:rPr>
              <a:t>elit</a:t>
            </a:r>
            <a:r>
              <a:rPr lang="en-US" sz="1050" dirty="0">
                <a:cs typeface="+mn-ea"/>
                <a:sym typeface="+mn-lt"/>
              </a:rPr>
              <a:t>. </a:t>
            </a:r>
            <a:r>
              <a:rPr lang="en-US" sz="1050" dirty="0" err="1">
                <a:cs typeface="+mn-ea"/>
                <a:sym typeface="+mn-lt"/>
              </a:rPr>
              <a:t>Etiam</a:t>
            </a:r>
            <a:r>
              <a:rPr lang="en-US" sz="1050" dirty="0">
                <a:cs typeface="+mn-ea"/>
                <a:sym typeface="+mn-lt"/>
              </a:rPr>
              <a:t> vitae </a:t>
            </a:r>
            <a:r>
              <a:rPr lang="en-US" sz="1050" dirty="0" err="1">
                <a:cs typeface="+mn-ea"/>
                <a:sym typeface="+mn-lt"/>
              </a:rPr>
              <a:t>commodo</a:t>
            </a:r>
            <a:r>
              <a:rPr lang="en-US" sz="1050" dirty="0">
                <a:cs typeface="+mn-ea"/>
                <a:sym typeface="+mn-lt"/>
              </a:rPr>
              <a:t> </a:t>
            </a:r>
            <a:r>
              <a:rPr lang="en-US" sz="1050" dirty="0" err="1">
                <a:cs typeface="+mn-ea"/>
                <a:sym typeface="+mn-lt"/>
              </a:rPr>
              <a:t>mauris</a:t>
            </a:r>
            <a:r>
              <a:rPr lang="en-US" sz="1050" dirty="0">
                <a:cs typeface="+mn-ea"/>
                <a:sym typeface="+mn-lt"/>
              </a:rPr>
              <a:t>. </a:t>
            </a:r>
            <a:r>
              <a:rPr lang="en-US" sz="1050" dirty="0" err="1">
                <a:cs typeface="+mn-ea"/>
                <a:sym typeface="+mn-lt"/>
              </a:rPr>
              <a:t>Etiam</a:t>
            </a:r>
            <a:r>
              <a:rPr lang="en-US" sz="1050" dirty="0">
                <a:cs typeface="+mn-ea"/>
                <a:sym typeface="+mn-lt"/>
              </a:rPr>
              <a:t> </a:t>
            </a:r>
            <a:r>
              <a:rPr lang="en-US" sz="1050" dirty="0" err="1">
                <a:cs typeface="+mn-ea"/>
                <a:sym typeface="+mn-lt"/>
              </a:rPr>
              <a:t>porttitor</a:t>
            </a:r>
            <a:r>
              <a:rPr lang="en-US" sz="1050" dirty="0">
                <a:cs typeface="+mn-ea"/>
                <a:sym typeface="+mn-lt"/>
              </a:rPr>
              <a:t> </a:t>
            </a:r>
            <a:r>
              <a:rPr lang="en-US" sz="1050" dirty="0" err="1">
                <a:cs typeface="+mn-ea"/>
                <a:sym typeface="+mn-lt"/>
              </a:rPr>
              <a:t>nibh</a:t>
            </a:r>
            <a:r>
              <a:rPr lang="en-US" sz="1050" dirty="0">
                <a:cs typeface="+mn-ea"/>
                <a:sym typeface="+mn-lt"/>
              </a:rPr>
              <a:t> </a:t>
            </a:r>
            <a:r>
              <a:rPr lang="en-US" sz="1050" dirty="0" err="1">
                <a:cs typeface="+mn-ea"/>
                <a:sym typeface="+mn-lt"/>
              </a:rPr>
              <a:t>quis</a:t>
            </a:r>
            <a:r>
              <a:rPr lang="en-US" sz="1050" dirty="0">
                <a:cs typeface="+mn-ea"/>
                <a:sym typeface="+mn-lt"/>
              </a:rPr>
              <a:t> </a:t>
            </a:r>
            <a:r>
              <a:rPr lang="en-US" sz="1050" dirty="0" err="1">
                <a:cs typeface="+mn-ea"/>
                <a:sym typeface="+mn-lt"/>
              </a:rPr>
              <a:t>velit</a:t>
            </a:r>
            <a:r>
              <a:rPr lang="en-US" sz="1050" dirty="0">
                <a:cs typeface="+mn-ea"/>
                <a:sym typeface="+mn-lt"/>
              </a:rPr>
              <a:t> </a:t>
            </a:r>
            <a:r>
              <a:rPr lang="en-US" sz="1050" dirty="0" err="1">
                <a:cs typeface="+mn-ea"/>
                <a:sym typeface="+mn-lt"/>
              </a:rPr>
              <a:t>aliquet</a:t>
            </a:r>
            <a:r>
              <a:rPr lang="en-US" sz="1050" dirty="0">
                <a:cs typeface="+mn-ea"/>
                <a:sym typeface="+mn-lt"/>
              </a:rPr>
              <a:t>, non semper </a:t>
            </a:r>
            <a:r>
              <a:rPr lang="en-US" sz="1050" dirty="0" err="1">
                <a:cs typeface="+mn-ea"/>
                <a:sym typeface="+mn-lt"/>
              </a:rPr>
              <a:t>velit</a:t>
            </a:r>
            <a:r>
              <a:rPr lang="en-US" sz="1050" dirty="0">
                <a:cs typeface="+mn-ea"/>
                <a:sym typeface="+mn-lt"/>
              </a:rPr>
              <a:t> </a:t>
            </a:r>
            <a:r>
              <a:rPr lang="en-US" sz="1050" dirty="0" err="1">
                <a:cs typeface="+mn-ea"/>
                <a:sym typeface="+mn-lt"/>
              </a:rPr>
              <a:t>vehicula</a:t>
            </a:r>
            <a:r>
              <a:rPr lang="en-US" sz="1050" dirty="0">
                <a:cs typeface="+mn-ea"/>
                <a:sym typeface="+mn-lt"/>
              </a:rPr>
              <a:t>. </a:t>
            </a:r>
            <a:r>
              <a:rPr lang="en-US" sz="1050" dirty="0" err="1">
                <a:cs typeface="+mn-ea"/>
                <a:sym typeface="+mn-lt"/>
              </a:rPr>
              <a:t>Vivamus</a:t>
            </a:r>
            <a:r>
              <a:rPr lang="en-US" sz="1050" dirty="0">
                <a:cs typeface="+mn-ea"/>
                <a:sym typeface="+mn-lt"/>
              </a:rPr>
              <a:t> </a:t>
            </a:r>
            <a:r>
              <a:rPr lang="en-US" sz="1050" dirty="0" err="1">
                <a:cs typeface="+mn-ea"/>
                <a:sym typeface="+mn-lt"/>
              </a:rPr>
              <a:t>vestibulum</a:t>
            </a:r>
            <a:r>
              <a:rPr lang="en-US" sz="1050" dirty="0">
                <a:cs typeface="+mn-ea"/>
                <a:sym typeface="+mn-lt"/>
              </a:rPr>
              <a:t>, </a:t>
            </a:r>
            <a:r>
              <a:rPr lang="en-US" sz="1050" dirty="0" err="1">
                <a:cs typeface="+mn-ea"/>
                <a:sym typeface="+mn-lt"/>
              </a:rPr>
              <a:t>mauris</a:t>
            </a:r>
            <a:r>
              <a:rPr lang="en-US" sz="1050" dirty="0">
                <a:cs typeface="+mn-ea"/>
                <a:sym typeface="+mn-lt"/>
              </a:rPr>
              <a:t> a </a:t>
            </a:r>
            <a:r>
              <a:rPr lang="en-US" sz="1050" dirty="0" err="1">
                <a:cs typeface="+mn-ea"/>
                <a:sym typeface="+mn-lt"/>
              </a:rPr>
              <a:t>iaculis</a:t>
            </a:r>
            <a:r>
              <a:rPr lang="en-US" sz="1050" dirty="0">
                <a:cs typeface="+mn-ea"/>
                <a:sym typeface="+mn-lt"/>
              </a:rPr>
              <a:t> </a:t>
            </a:r>
            <a:r>
              <a:rPr lang="en-US" sz="1050" dirty="0" err="1">
                <a:cs typeface="+mn-ea"/>
                <a:sym typeface="+mn-lt"/>
              </a:rPr>
              <a:t>condimentum</a:t>
            </a:r>
            <a:r>
              <a:rPr lang="en-US" sz="1050" dirty="0">
                <a:cs typeface="+mn-ea"/>
                <a:sym typeface="+mn-lt"/>
              </a:rPr>
              <a:t>, </a:t>
            </a:r>
            <a:r>
              <a:rPr lang="en-US" sz="1050" dirty="0" err="1">
                <a:cs typeface="+mn-ea"/>
                <a:sym typeface="+mn-lt"/>
              </a:rPr>
              <a:t>eros</a:t>
            </a:r>
            <a:r>
              <a:rPr lang="en-US" sz="1050" dirty="0">
                <a:cs typeface="+mn-ea"/>
                <a:sym typeface="+mn-lt"/>
              </a:rPr>
              <a:t> </a:t>
            </a:r>
            <a:r>
              <a:rPr lang="en-US" sz="1050" dirty="0" err="1">
                <a:cs typeface="+mn-ea"/>
                <a:sym typeface="+mn-lt"/>
              </a:rPr>
              <a:t>lectus</a:t>
            </a:r>
            <a:r>
              <a:rPr lang="en-US" sz="1050" dirty="0">
                <a:cs typeface="+mn-ea"/>
                <a:sym typeface="+mn-lt"/>
              </a:rPr>
              <a:t> </a:t>
            </a:r>
            <a:r>
              <a:rPr lang="en-US" sz="1050" dirty="0" err="1">
                <a:cs typeface="+mn-ea"/>
                <a:sym typeface="+mn-lt"/>
              </a:rPr>
              <a:t>hendrerit</a:t>
            </a:r>
            <a:r>
              <a:rPr lang="en-US" sz="1050" dirty="0">
                <a:cs typeface="+mn-ea"/>
                <a:sym typeface="+mn-lt"/>
              </a:rPr>
              <a:t> ex, ac </a:t>
            </a:r>
            <a:r>
              <a:rPr lang="en-US" sz="1050" dirty="0" err="1">
                <a:cs typeface="+mn-ea"/>
                <a:sym typeface="+mn-lt"/>
              </a:rPr>
              <a:t>pellentesque</a:t>
            </a:r>
            <a:r>
              <a:rPr lang="en-US" sz="1050" dirty="0">
                <a:cs typeface="+mn-ea"/>
                <a:sym typeface="+mn-lt"/>
              </a:rPr>
              <a:t> </a:t>
            </a:r>
            <a:r>
              <a:rPr lang="en-US" sz="1050" dirty="0" err="1">
                <a:cs typeface="+mn-ea"/>
                <a:sym typeface="+mn-lt"/>
              </a:rPr>
              <a:t>odio</a:t>
            </a:r>
            <a:r>
              <a:rPr lang="en-US" sz="1050" dirty="0">
                <a:cs typeface="+mn-ea"/>
                <a:sym typeface="+mn-lt"/>
              </a:rPr>
              <a:t> </a:t>
            </a:r>
            <a:r>
              <a:rPr lang="en-US" sz="1050" dirty="0" err="1">
                <a:cs typeface="+mn-ea"/>
                <a:sym typeface="+mn-lt"/>
              </a:rPr>
              <a:t>purus</a:t>
            </a:r>
            <a:r>
              <a:rPr lang="en-US" sz="1050" dirty="0">
                <a:cs typeface="+mn-ea"/>
                <a:sym typeface="+mn-lt"/>
              </a:rPr>
              <a:t> </a:t>
            </a:r>
            <a:r>
              <a:rPr lang="en-US" sz="1050" dirty="0" err="1">
                <a:cs typeface="+mn-ea"/>
                <a:sym typeface="+mn-lt"/>
              </a:rPr>
              <a:t>quis</a:t>
            </a:r>
            <a:r>
              <a:rPr lang="en-US" sz="1050" dirty="0">
                <a:cs typeface="+mn-ea"/>
                <a:sym typeface="+mn-lt"/>
              </a:rPr>
              <a:t> </a:t>
            </a:r>
            <a:r>
              <a:rPr lang="en-US" sz="1050" dirty="0" err="1">
                <a:cs typeface="+mn-ea"/>
                <a:sym typeface="+mn-lt"/>
              </a:rPr>
              <a:t>justo</a:t>
            </a:r>
            <a:r>
              <a:rPr lang="en-US" sz="1050" dirty="0">
                <a:cs typeface="+mn-ea"/>
                <a:sym typeface="+mn-lt"/>
              </a:rPr>
              <a:t>. </a:t>
            </a:r>
            <a:r>
              <a:rPr lang="en-US" sz="1050" dirty="0" err="1">
                <a:cs typeface="+mn-ea"/>
                <a:sym typeface="+mn-lt"/>
              </a:rPr>
              <a:t>Phasellus</a:t>
            </a:r>
            <a:r>
              <a:rPr lang="en-US" sz="1050" dirty="0">
                <a:cs typeface="+mn-ea"/>
                <a:sym typeface="+mn-lt"/>
              </a:rPr>
              <a:t> et </a:t>
            </a:r>
            <a:r>
              <a:rPr lang="en-US" sz="1050" dirty="0" err="1">
                <a:cs typeface="+mn-ea"/>
                <a:sym typeface="+mn-lt"/>
              </a:rPr>
              <a:t>odio</a:t>
            </a:r>
            <a:r>
              <a:rPr lang="en-US" sz="1050" dirty="0">
                <a:cs typeface="+mn-ea"/>
                <a:sym typeface="+mn-lt"/>
              </a:rPr>
              <a:t> </a:t>
            </a:r>
            <a:r>
              <a:rPr lang="en-US" sz="1050" dirty="0" err="1">
                <a:cs typeface="+mn-ea"/>
                <a:sym typeface="+mn-lt"/>
              </a:rPr>
              <a:t>ultricies</a:t>
            </a:r>
            <a:r>
              <a:rPr lang="en-US" sz="1050" dirty="0">
                <a:cs typeface="+mn-ea"/>
                <a:sym typeface="+mn-lt"/>
              </a:rPr>
              <a:t>, </a:t>
            </a:r>
            <a:r>
              <a:rPr lang="en-US" sz="1050" dirty="0" err="1">
                <a:cs typeface="+mn-ea"/>
                <a:sym typeface="+mn-lt"/>
              </a:rPr>
              <a:t>luctus</a:t>
            </a:r>
            <a:r>
              <a:rPr lang="en-US" sz="1050" dirty="0">
                <a:cs typeface="+mn-ea"/>
                <a:sym typeface="+mn-lt"/>
              </a:rPr>
              <a:t> </a:t>
            </a:r>
            <a:r>
              <a:rPr lang="en-US" sz="1050" dirty="0" err="1">
                <a:cs typeface="+mn-ea"/>
                <a:sym typeface="+mn-lt"/>
              </a:rPr>
              <a:t>est</a:t>
            </a:r>
            <a:r>
              <a:rPr lang="en-US" sz="1050" dirty="0">
                <a:cs typeface="+mn-ea"/>
                <a:sym typeface="+mn-lt"/>
              </a:rPr>
              <a:t> </a:t>
            </a:r>
            <a:r>
              <a:rPr lang="en-US" sz="1050" dirty="0" err="1">
                <a:cs typeface="+mn-ea"/>
                <a:sym typeface="+mn-lt"/>
              </a:rPr>
              <a:t>eget</a:t>
            </a:r>
            <a:r>
              <a:rPr lang="en-US" sz="1050" dirty="0">
                <a:cs typeface="+mn-ea"/>
                <a:sym typeface="+mn-lt"/>
              </a:rPr>
              <a:t>, </a:t>
            </a:r>
            <a:r>
              <a:rPr lang="en-US" sz="1050" dirty="0" err="1">
                <a:cs typeface="+mn-ea"/>
                <a:sym typeface="+mn-lt"/>
              </a:rPr>
              <a:t>rutrum</a:t>
            </a:r>
            <a:r>
              <a:rPr lang="en-US" sz="1050" dirty="0">
                <a:cs typeface="+mn-ea"/>
                <a:sym typeface="+mn-lt"/>
              </a:rPr>
              <a:t> quam. </a:t>
            </a:r>
            <a:r>
              <a:rPr lang="en-US" sz="1050" dirty="0" err="1">
                <a:cs typeface="+mn-ea"/>
                <a:sym typeface="+mn-lt"/>
              </a:rPr>
              <a:t>Aenean</a:t>
            </a:r>
            <a:r>
              <a:rPr lang="en-US" sz="1050" dirty="0">
                <a:cs typeface="+mn-ea"/>
                <a:sym typeface="+mn-lt"/>
              </a:rPr>
              <a:t> in mi </a:t>
            </a:r>
            <a:r>
              <a:rPr lang="en-US" sz="1050" dirty="0" err="1">
                <a:cs typeface="+mn-ea"/>
                <a:sym typeface="+mn-lt"/>
              </a:rPr>
              <a:t>eu</a:t>
            </a:r>
            <a:r>
              <a:rPr lang="en-US" sz="1050" dirty="0">
                <a:cs typeface="+mn-ea"/>
                <a:sym typeface="+mn-lt"/>
              </a:rPr>
              <a:t> </a:t>
            </a:r>
            <a:r>
              <a:rPr lang="en-US" sz="1050" dirty="0" err="1">
                <a:cs typeface="+mn-ea"/>
                <a:sym typeface="+mn-lt"/>
              </a:rPr>
              <a:t>velit</a:t>
            </a:r>
            <a:r>
              <a:rPr lang="en-US" sz="1050" dirty="0">
                <a:cs typeface="+mn-ea"/>
                <a:sym typeface="+mn-lt"/>
              </a:rPr>
              <a:t> </a:t>
            </a:r>
            <a:r>
              <a:rPr lang="en-US" sz="1050" dirty="0" err="1">
                <a:cs typeface="+mn-ea"/>
                <a:sym typeface="+mn-lt"/>
              </a:rPr>
              <a:t>malesuada</a:t>
            </a:r>
            <a:r>
              <a:rPr lang="en-US" sz="1050" dirty="0">
                <a:cs typeface="+mn-ea"/>
                <a:sym typeface="+mn-lt"/>
              </a:rPr>
              <a:t> </a:t>
            </a:r>
            <a:r>
              <a:rPr lang="en-US" sz="1050" dirty="0" err="1">
                <a:cs typeface="+mn-ea"/>
                <a:sym typeface="+mn-lt"/>
              </a:rPr>
              <a:t>dapibus</a:t>
            </a:r>
            <a:r>
              <a:rPr lang="en-US" sz="1050" dirty="0">
                <a:cs typeface="+mn-ea"/>
                <a:sym typeface="+mn-lt"/>
              </a:rPr>
              <a:t> </a:t>
            </a:r>
            <a:r>
              <a:rPr lang="en-US" sz="1050" dirty="0" err="1">
                <a:cs typeface="+mn-ea"/>
                <a:sym typeface="+mn-lt"/>
              </a:rPr>
              <a:t>eu</a:t>
            </a:r>
            <a:r>
              <a:rPr lang="en-US" sz="1050" dirty="0">
                <a:cs typeface="+mn-ea"/>
                <a:sym typeface="+mn-lt"/>
              </a:rPr>
              <a:t> vitae </a:t>
            </a:r>
            <a:r>
              <a:rPr lang="en-US" sz="1050" dirty="0" err="1">
                <a:cs typeface="+mn-ea"/>
                <a:sym typeface="+mn-lt"/>
              </a:rPr>
              <a:t>orci</a:t>
            </a:r>
            <a:r>
              <a:rPr lang="en-US" sz="1050" dirty="0">
                <a:cs typeface="+mn-ea"/>
                <a:sym typeface="+mn-lt"/>
              </a:rPr>
              <a:t>. </a:t>
            </a:r>
            <a:r>
              <a:rPr lang="en-US" sz="1050" dirty="0" err="1">
                <a:cs typeface="+mn-ea"/>
                <a:sym typeface="+mn-lt"/>
              </a:rPr>
              <a:t>Ut</a:t>
            </a:r>
            <a:r>
              <a:rPr lang="en-US" sz="1050" dirty="0">
                <a:cs typeface="+mn-ea"/>
                <a:sym typeface="+mn-lt"/>
              </a:rPr>
              <a:t> </a:t>
            </a:r>
            <a:r>
              <a:rPr lang="en-US" sz="1050" dirty="0" err="1">
                <a:cs typeface="+mn-ea"/>
                <a:sym typeface="+mn-lt"/>
              </a:rPr>
              <a:t>porttitor</a:t>
            </a:r>
            <a:r>
              <a:rPr lang="en-US" sz="1050" dirty="0">
                <a:cs typeface="+mn-ea"/>
                <a:sym typeface="+mn-lt"/>
              </a:rPr>
              <a:t> at </a:t>
            </a:r>
            <a:r>
              <a:rPr lang="en-US" sz="1050" dirty="0" err="1">
                <a:cs typeface="+mn-ea"/>
                <a:sym typeface="+mn-lt"/>
              </a:rPr>
              <a:t>erat</a:t>
            </a:r>
            <a:r>
              <a:rPr lang="en-US" sz="1050" dirty="0">
                <a:cs typeface="+mn-ea"/>
                <a:sym typeface="+mn-lt"/>
              </a:rPr>
              <a:t> </a:t>
            </a:r>
            <a:r>
              <a:rPr lang="en-US" sz="1050" dirty="0" err="1">
                <a:cs typeface="+mn-ea"/>
                <a:sym typeface="+mn-lt"/>
              </a:rPr>
              <a:t>laoreet</a:t>
            </a:r>
            <a:r>
              <a:rPr lang="en-US" sz="1050" dirty="0">
                <a:cs typeface="+mn-ea"/>
                <a:sym typeface="+mn-lt"/>
              </a:rPr>
              <a:t> </a:t>
            </a:r>
            <a:r>
              <a:rPr lang="en-US" sz="1050" dirty="0" err="1">
                <a:cs typeface="+mn-ea"/>
                <a:sym typeface="+mn-lt"/>
              </a:rPr>
              <a:t>mollis</a:t>
            </a:r>
            <a:r>
              <a:rPr lang="en-US" sz="1050" dirty="0">
                <a:cs typeface="+mn-ea"/>
                <a:sym typeface="+mn-lt"/>
              </a:rPr>
              <a:t>..</a:t>
            </a:r>
            <a:endParaRPr lang="en-US" sz="1050" dirty="0">
              <a:cs typeface="+mn-ea"/>
              <a:sym typeface="+mn-lt"/>
            </a:endParaRPr>
          </a:p>
          <a:p>
            <a:pPr marL="0" indent="0">
              <a:lnSpc>
                <a:spcPct val="150000"/>
              </a:lnSpc>
              <a:buNone/>
            </a:pPr>
            <a:endParaRPr lang="en-US" sz="1050" dirty="0">
              <a:cs typeface="+mn-ea"/>
              <a:sym typeface="+mn-lt"/>
            </a:endParaRPr>
          </a:p>
        </p:txBody>
      </p:sp>
      <p:pic>
        <p:nvPicPr>
          <p:cNvPr id="4" name="图片占位符 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19581" r="19581"/>
          <a:stretch>
            <a:fillRect/>
          </a:stretch>
        </p:blipFill>
        <p:spPr/>
      </p:pic>
      <p:sp>
        <p:nvSpPr>
          <p:cNvPr id="11" name="文本框 10"/>
          <p:cNvSpPr txBox="1"/>
          <p:nvPr/>
        </p:nvSpPr>
        <p:spPr>
          <a:xfrm>
            <a:off x="787829" y="1636301"/>
            <a:ext cx="533400" cy="4031873"/>
          </a:xfrm>
          <a:prstGeom prst="rect">
            <a:avLst/>
          </a:prstGeom>
          <a:noFill/>
        </p:spPr>
        <p:txBody>
          <a:bodyPr wrap="square" rtlCol="0">
            <a:spAutoFit/>
          </a:bodyPr>
          <a:lstStyle/>
          <a:p>
            <a:r>
              <a:rPr lang="zh-CN" altLang="en-US" sz="3200" b="1" dirty="0">
                <a:solidFill>
                  <a:schemeClr val="accent4">
                    <a:lumMod val="40000"/>
                    <a:lumOff val="60000"/>
                  </a:schemeClr>
                </a:solidFill>
                <a:cs typeface="+mn-ea"/>
                <a:sym typeface="+mn-lt"/>
              </a:rPr>
              <a:t>输入您的项目名称</a:t>
            </a:r>
            <a:endParaRPr lang="en-US" altLang="zh-CN" sz="3200" b="1" dirty="0">
              <a:solidFill>
                <a:schemeClr val="accent4">
                  <a:lumMod val="40000"/>
                  <a:lumOff val="60000"/>
                </a:schemeClr>
              </a:solidFill>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17066" r="17066"/>
          <a:stretch>
            <a:fillRect/>
          </a:stretch>
        </p:blipFill>
        <p:spPr>
          <a:noFill/>
        </p:spPr>
      </p:pic>
      <p:sp>
        <p:nvSpPr>
          <p:cNvPr id="8" name="Rectangle 7"/>
          <p:cNvSpPr/>
          <p:nvPr/>
        </p:nvSpPr>
        <p:spPr>
          <a:xfrm>
            <a:off x="6023429" y="0"/>
            <a:ext cx="6168571"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cs typeface="+mn-ea"/>
              <a:sym typeface="+mn-lt"/>
            </a:endParaRPr>
          </a:p>
        </p:txBody>
      </p:sp>
      <p:sp>
        <p:nvSpPr>
          <p:cNvPr id="11" name="Rectangle 10"/>
          <p:cNvSpPr/>
          <p:nvPr/>
        </p:nvSpPr>
        <p:spPr bwMode="auto">
          <a:xfrm>
            <a:off x="6449992" y="728662"/>
            <a:ext cx="5123699" cy="5400676"/>
          </a:xfrm>
          <a:prstGeom prst="rect">
            <a:avLst/>
          </a:prstGeom>
          <a:solidFill>
            <a:schemeClr val="tx1">
              <a:lumMod val="65000"/>
              <a:lumOff val="35000"/>
            </a:schemeClr>
          </a:solidFill>
          <a:ln>
            <a:noFill/>
          </a:ln>
        </p:spPr>
        <p:txBody>
          <a:bodyPr vert="horz" wrap="square" lIns="45720" tIns="22860" rIns="45720" bIns="22860" numCol="1" rtlCol="0" anchor="t" anchorCtr="0" compatLnSpc="1"/>
          <a:lstStyle/>
          <a:p>
            <a:pPr algn="ctr"/>
            <a:endParaRPr lang="en-US" sz="1200">
              <a:cs typeface="+mn-ea"/>
              <a:sym typeface="+mn-lt"/>
            </a:endParaRPr>
          </a:p>
        </p:txBody>
      </p:sp>
      <p:sp>
        <p:nvSpPr>
          <p:cNvPr id="14" name="Rectangle 13"/>
          <p:cNvSpPr/>
          <p:nvPr/>
        </p:nvSpPr>
        <p:spPr bwMode="auto">
          <a:xfrm>
            <a:off x="6635785" y="979781"/>
            <a:ext cx="4715838" cy="4866410"/>
          </a:xfrm>
          <a:prstGeom prst="rect">
            <a:avLst/>
          </a:prstGeom>
          <a:noFill/>
          <a:ln w="152400">
            <a:solidFill>
              <a:schemeClr val="accent1">
                <a:alpha val="44000"/>
              </a:schemeClr>
            </a:solidFill>
            <a:miter lim="800000"/>
          </a:ln>
        </p:spPr>
        <p:txBody>
          <a:bodyPr vert="horz" wrap="square" lIns="45720" tIns="22860" rIns="45720" bIns="22860" numCol="1" rtlCol="0" anchor="t" anchorCtr="0" compatLnSpc="1"/>
          <a:lstStyle/>
          <a:p>
            <a:pPr algn="ctr"/>
            <a:endParaRPr lang="id-ID" sz="1200">
              <a:cs typeface="+mn-ea"/>
              <a:sym typeface="+mn-lt"/>
            </a:endParaRPr>
          </a:p>
        </p:txBody>
      </p:sp>
      <p:sp>
        <p:nvSpPr>
          <p:cNvPr id="9" name="Text Placeholder 7"/>
          <p:cNvSpPr txBox="1"/>
          <p:nvPr/>
        </p:nvSpPr>
        <p:spPr>
          <a:xfrm>
            <a:off x="6892911" y="1586163"/>
            <a:ext cx="4493704" cy="590931"/>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b="1" dirty="0">
                <a:solidFill>
                  <a:schemeClr val="bg1"/>
                </a:solidFill>
                <a:effectLst>
                  <a:outerShdw blurRad="38100" dist="38100" dir="2700000" algn="tl">
                    <a:srgbClr val="000000">
                      <a:alpha val="43137"/>
                    </a:srgbClr>
                  </a:outerShdw>
                </a:effectLst>
                <a:cs typeface="+mn-ea"/>
                <a:sym typeface="+mn-lt"/>
              </a:rPr>
              <a:t>输入您的标题内容</a:t>
            </a:r>
            <a:endParaRPr lang="en-US" altLang="zh-CN" sz="3600" b="1" dirty="0">
              <a:solidFill>
                <a:schemeClr val="bg1"/>
              </a:solidFill>
              <a:effectLst>
                <a:outerShdw blurRad="38100" dist="38100" dir="2700000" algn="tl">
                  <a:srgbClr val="000000">
                    <a:alpha val="43137"/>
                  </a:srgbClr>
                </a:outerShdw>
              </a:effectLst>
              <a:cs typeface="+mn-ea"/>
              <a:sym typeface="+mn-lt"/>
            </a:endParaRPr>
          </a:p>
        </p:txBody>
      </p:sp>
      <p:sp>
        <p:nvSpPr>
          <p:cNvPr id="10" name="Text Placeholder 7"/>
          <p:cNvSpPr txBox="1"/>
          <p:nvPr/>
        </p:nvSpPr>
        <p:spPr>
          <a:xfrm>
            <a:off x="6917470" y="2380188"/>
            <a:ext cx="4220429" cy="25855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buNone/>
            </a:pPr>
            <a:r>
              <a:rPr lang="en-US" sz="1050" dirty="0">
                <a:solidFill>
                  <a:schemeClr val="bg1"/>
                </a:solidFill>
                <a:cs typeface="+mn-ea"/>
                <a:sym typeface="+mn-lt"/>
              </a:rPr>
              <a:t>Lorem ipsum dolor sit </a:t>
            </a:r>
            <a:r>
              <a:rPr lang="en-US" sz="1050" dirty="0" err="1">
                <a:solidFill>
                  <a:schemeClr val="bg1"/>
                </a:solidFill>
                <a:cs typeface="+mn-ea"/>
                <a:sym typeface="+mn-lt"/>
              </a:rPr>
              <a:t>amet</a:t>
            </a:r>
            <a:r>
              <a:rPr lang="en-US" sz="1050" dirty="0">
                <a:solidFill>
                  <a:schemeClr val="bg1"/>
                </a:solidFill>
                <a:cs typeface="+mn-ea"/>
                <a:sym typeface="+mn-lt"/>
              </a:rPr>
              <a:t>, </a:t>
            </a:r>
            <a:r>
              <a:rPr lang="en-US" sz="1050" dirty="0" err="1">
                <a:solidFill>
                  <a:schemeClr val="bg1"/>
                </a:solidFill>
                <a:cs typeface="+mn-ea"/>
                <a:sym typeface="+mn-lt"/>
              </a:rPr>
              <a:t>consectetur</a:t>
            </a:r>
            <a:r>
              <a:rPr lang="en-US" sz="1050" dirty="0">
                <a:solidFill>
                  <a:schemeClr val="bg1"/>
                </a:solidFill>
                <a:cs typeface="+mn-ea"/>
                <a:sym typeface="+mn-lt"/>
              </a:rPr>
              <a:t> </a:t>
            </a:r>
            <a:r>
              <a:rPr lang="en-US" sz="1050" dirty="0" err="1">
                <a:solidFill>
                  <a:schemeClr val="bg1"/>
                </a:solidFill>
                <a:cs typeface="+mn-ea"/>
                <a:sym typeface="+mn-lt"/>
              </a:rPr>
              <a:t>adipiscing</a:t>
            </a:r>
            <a:r>
              <a:rPr lang="en-US" sz="1050" dirty="0">
                <a:solidFill>
                  <a:schemeClr val="bg1"/>
                </a:solidFill>
                <a:cs typeface="+mn-ea"/>
                <a:sym typeface="+mn-lt"/>
              </a:rPr>
              <a:t> </a:t>
            </a:r>
            <a:r>
              <a:rPr lang="en-US" sz="1050" dirty="0" err="1">
                <a:solidFill>
                  <a:schemeClr val="bg1"/>
                </a:solidFill>
                <a:cs typeface="+mn-ea"/>
                <a:sym typeface="+mn-lt"/>
              </a:rPr>
              <a:t>elit</a:t>
            </a:r>
            <a:r>
              <a:rPr lang="en-US" sz="1050" dirty="0">
                <a:solidFill>
                  <a:schemeClr val="bg1"/>
                </a:solidFill>
                <a:cs typeface="+mn-ea"/>
                <a:sym typeface="+mn-lt"/>
              </a:rPr>
              <a:t>. </a:t>
            </a:r>
            <a:r>
              <a:rPr lang="en-US" sz="1050" dirty="0" err="1">
                <a:solidFill>
                  <a:schemeClr val="bg1"/>
                </a:solidFill>
                <a:cs typeface="+mn-ea"/>
                <a:sym typeface="+mn-lt"/>
              </a:rPr>
              <a:t>Etiam</a:t>
            </a:r>
            <a:r>
              <a:rPr lang="en-US" sz="1050" dirty="0">
                <a:solidFill>
                  <a:schemeClr val="bg1"/>
                </a:solidFill>
                <a:cs typeface="+mn-ea"/>
                <a:sym typeface="+mn-lt"/>
              </a:rPr>
              <a:t> vitae </a:t>
            </a:r>
            <a:r>
              <a:rPr lang="en-US" sz="1050" dirty="0" err="1">
                <a:solidFill>
                  <a:schemeClr val="bg1"/>
                </a:solidFill>
                <a:cs typeface="+mn-ea"/>
                <a:sym typeface="+mn-lt"/>
              </a:rPr>
              <a:t>commodo</a:t>
            </a:r>
            <a:r>
              <a:rPr lang="en-US" sz="1050" dirty="0">
                <a:solidFill>
                  <a:schemeClr val="bg1"/>
                </a:solidFill>
                <a:cs typeface="+mn-ea"/>
                <a:sym typeface="+mn-lt"/>
              </a:rPr>
              <a:t> </a:t>
            </a:r>
            <a:r>
              <a:rPr lang="en-US" sz="1050" dirty="0" err="1">
                <a:solidFill>
                  <a:schemeClr val="bg1"/>
                </a:solidFill>
                <a:cs typeface="+mn-ea"/>
                <a:sym typeface="+mn-lt"/>
              </a:rPr>
              <a:t>mauris</a:t>
            </a:r>
            <a:r>
              <a:rPr lang="en-US" sz="1050" dirty="0">
                <a:solidFill>
                  <a:schemeClr val="bg1"/>
                </a:solidFill>
                <a:cs typeface="+mn-ea"/>
                <a:sym typeface="+mn-lt"/>
              </a:rPr>
              <a:t>. </a:t>
            </a:r>
            <a:r>
              <a:rPr lang="en-US" sz="1050" dirty="0" err="1">
                <a:solidFill>
                  <a:schemeClr val="bg1"/>
                </a:solidFill>
                <a:cs typeface="+mn-ea"/>
                <a:sym typeface="+mn-lt"/>
              </a:rPr>
              <a:t>Etiam</a:t>
            </a:r>
            <a:r>
              <a:rPr lang="en-US" sz="1050" dirty="0">
                <a:solidFill>
                  <a:schemeClr val="bg1"/>
                </a:solidFill>
                <a:cs typeface="+mn-ea"/>
                <a:sym typeface="+mn-lt"/>
              </a:rPr>
              <a:t> </a:t>
            </a:r>
            <a:r>
              <a:rPr lang="en-US" sz="1050" dirty="0" err="1">
                <a:solidFill>
                  <a:schemeClr val="bg1"/>
                </a:solidFill>
                <a:cs typeface="+mn-ea"/>
                <a:sym typeface="+mn-lt"/>
              </a:rPr>
              <a:t>porttitor</a:t>
            </a:r>
            <a:r>
              <a:rPr lang="en-US" sz="1050" dirty="0">
                <a:solidFill>
                  <a:schemeClr val="bg1"/>
                </a:solidFill>
                <a:cs typeface="+mn-ea"/>
                <a:sym typeface="+mn-lt"/>
              </a:rPr>
              <a:t> </a:t>
            </a:r>
            <a:r>
              <a:rPr lang="en-US" sz="1050" dirty="0" err="1">
                <a:solidFill>
                  <a:schemeClr val="bg1"/>
                </a:solidFill>
                <a:cs typeface="+mn-ea"/>
                <a:sym typeface="+mn-lt"/>
              </a:rPr>
              <a:t>nibh</a:t>
            </a:r>
            <a:r>
              <a:rPr lang="en-US" sz="1050" dirty="0">
                <a:solidFill>
                  <a:schemeClr val="bg1"/>
                </a:solidFill>
                <a:cs typeface="+mn-ea"/>
                <a:sym typeface="+mn-lt"/>
              </a:rPr>
              <a:t> </a:t>
            </a:r>
            <a:r>
              <a:rPr lang="en-US" sz="1050" dirty="0" err="1">
                <a:solidFill>
                  <a:schemeClr val="bg1"/>
                </a:solidFill>
                <a:cs typeface="+mn-ea"/>
                <a:sym typeface="+mn-lt"/>
              </a:rPr>
              <a:t>quis</a:t>
            </a:r>
            <a:r>
              <a:rPr lang="en-US" sz="1050" dirty="0">
                <a:solidFill>
                  <a:schemeClr val="bg1"/>
                </a:solidFill>
                <a:cs typeface="+mn-ea"/>
                <a:sym typeface="+mn-lt"/>
              </a:rPr>
              <a:t> </a:t>
            </a:r>
            <a:r>
              <a:rPr lang="en-US" sz="1050" dirty="0" err="1">
                <a:solidFill>
                  <a:schemeClr val="bg1"/>
                </a:solidFill>
                <a:cs typeface="+mn-ea"/>
                <a:sym typeface="+mn-lt"/>
              </a:rPr>
              <a:t>verat</a:t>
            </a:r>
            <a:r>
              <a:rPr lang="en-US" sz="1050" dirty="0">
                <a:solidFill>
                  <a:schemeClr val="bg1"/>
                </a:solidFill>
                <a:cs typeface="+mn-ea"/>
                <a:sym typeface="+mn-lt"/>
              </a:rPr>
              <a:t> </a:t>
            </a:r>
            <a:r>
              <a:rPr lang="en-US" sz="1050" dirty="0" err="1">
                <a:solidFill>
                  <a:schemeClr val="bg1"/>
                </a:solidFill>
                <a:cs typeface="+mn-ea"/>
                <a:sym typeface="+mn-lt"/>
              </a:rPr>
              <a:t>laoreetLorem</a:t>
            </a:r>
            <a:r>
              <a:rPr lang="en-US" sz="1050" dirty="0">
                <a:solidFill>
                  <a:schemeClr val="bg1"/>
                </a:solidFill>
                <a:cs typeface="+mn-ea"/>
                <a:sym typeface="+mn-lt"/>
              </a:rPr>
              <a:t> ipsum dolor sit </a:t>
            </a:r>
            <a:r>
              <a:rPr lang="en-US" sz="1050" dirty="0" err="1">
                <a:solidFill>
                  <a:schemeClr val="bg1"/>
                </a:solidFill>
                <a:cs typeface="+mn-ea"/>
                <a:sym typeface="+mn-lt"/>
              </a:rPr>
              <a:t>amet</a:t>
            </a:r>
            <a:r>
              <a:rPr lang="en-US" sz="1050" dirty="0">
                <a:solidFill>
                  <a:schemeClr val="bg1"/>
                </a:solidFill>
                <a:cs typeface="+mn-ea"/>
                <a:sym typeface="+mn-lt"/>
              </a:rPr>
              <a:t>, </a:t>
            </a:r>
            <a:r>
              <a:rPr lang="en-US" sz="1050" dirty="0" err="1">
                <a:solidFill>
                  <a:schemeClr val="bg1"/>
                </a:solidFill>
                <a:cs typeface="+mn-ea"/>
                <a:sym typeface="+mn-lt"/>
              </a:rPr>
              <a:t>consectetur</a:t>
            </a:r>
            <a:r>
              <a:rPr lang="en-US" sz="1050" dirty="0">
                <a:solidFill>
                  <a:schemeClr val="bg1"/>
                </a:solidFill>
                <a:cs typeface="+mn-ea"/>
                <a:sym typeface="+mn-lt"/>
              </a:rPr>
              <a:t> </a:t>
            </a:r>
            <a:r>
              <a:rPr lang="en-US" sz="1050" dirty="0" err="1">
                <a:solidFill>
                  <a:schemeClr val="bg1"/>
                </a:solidFill>
                <a:cs typeface="+mn-ea"/>
                <a:sym typeface="+mn-lt"/>
              </a:rPr>
              <a:t>adipiscing</a:t>
            </a:r>
            <a:r>
              <a:rPr lang="en-US" sz="1050" dirty="0">
                <a:solidFill>
                  <a:schemeClr val="bg1"/>
                </a:solidFill>
                <a:cs typeface="+mn-ea"/>
                <a:sym typeface="+mn-lt"/>
              </a:rPr>
              <a:t> </a:t>
            </a:r>
            <a:r>
              <a:rPr lang="en-US" sz="1050" dirty="0" err="1">
                <a:solidFill>
                  <a:schemeClr val="bg1"/>
                </a:solidFill>
                <a:cs typeface="+mn-ea"/>
                <a:sym typeface="+mn-lt"/>
              </a:rPr>
              <a:t>elit</a:t>
            </a:r>
            <a:r>
              <a:rPr lang="en-US" sz="1050" dirty="0">
                <a:solidFill>
                  <a:schemeClr val="bg1"/>
                </a:solidFill>
                <a:cs typeface="+mn-ea"/>
                <a:sym typeface="+mn-lt"/>
              </a:rPr>
              <a:t>. </a:t>
            </a:r>
            <a:r>
              <a:rPr lang="en-US" sz="1050" dirty="0" err="1">
                <a:solidFill>
                  <a:schemeClr val="bg1"/>
                </a:solidFill>
                <a:cs typeface="+mn-ea"/>
                <a:sym typeface="+mn-lt"/>
              </a:rPr>
              <a:t>Etiam</a:t>
            </a:r>
            <a:r>
              <a:rPr lang="en-US" sz="1050" dirty="0">
                <a:solidFill>
                  <a:schemeClr val="bg1"/>
                </a:solidFill>
                <a:cs typeface="+mn-ea"/>
                <a:sym typeface="+mn-lt"/>
              </a:rPr>
              <a:t> vitae </a:t>
            </a:r>
            <a:r>
              <a:rPr lang="en-US" sz="1050" dirty="0" err="1">
                <a:solidFill>
                  <a:schemeClr val="bg1"/>
                </a:solidFill>
                <a:cs typeface="+mn-ea"/>
                <a:sym typeface="+mn-lt"/>
              </a:rPr>
              <a:t>commodo</a:t>
            </a:r>
            <a:r>
              <a:rPr lang="en-US" sz="1050" dirty="0">
                <a:solidFill>
                  <a:schemeClr val="bg1"/>
                </a:solidFill>
                <a:cs typeface="+mn-ea"/>
                <a:sym typeface="+mn-lt"/>
              </a:rPr>
              <a:t> </a:t>
            </a:r>
            <a:r>
              <a:rPr lang="en-US" sz="1050" dirty="0" err="1">
                <a:solidFill>
                  <a:schemeClr val="bg1"/>
                </a:solidFill>
                <a:cs typeface="+mn-ea"/>
                <a:sym typeface="+mn-lt"/>
              </a:rPr>
              <a:t>mauris</a:t>
            </a:r>
            <a:r>
              <a:rPr lang="en-US" sz="1050" dirty="0">
                <a:solidFill>
                  <a:schemeClr val="bg1"/>
                </a:solidFill>
                <a:cs typeface="+mn-ea"/>
                <a:sym typeface="+mn-lt"/>
              </a:rPr>
              <a:t>. </a:t>
            </a:r>
            <a:r>
              <a:rPr lang="en-US" sz="1050" dirty="0" err="1">
                <a:solidFill>
                  <a:schemeClr val="bg1"/>
                </a:solidFill>
                <a:cs typeface="+mn-ea"/>
                <a:sym typeface="+mn-lt"/>
              </a:rPr>
              <a:t>Etiam</a:t>
            </a:r>
            <a:r>
              <a:rPr lang="en-US" sz="1050" dirty="0">
                <a:solidFill>
                  <a:schemeClr val="bg1"/>
                </a:solidFill>
                <a:cs typeface="+mn-ea"/>
                <a:sym typeface="+mn-lt"/>
              </a:rPr>
              <a:t> </a:t>
            </a:r>
            <a:r>
              <a:rPr lang="en-US" sz="1050" dirty="0" err="1">
                <a:solidFill>
                  <a:schemeClr val="bg1"/>
                </a:solidFill>
                <a:cs typeface="+mn-ea"/>
                <a:sym typeface="+mn-lt"/>
              </a:rPr>
              <a:t>porttitor</a:t>
            </a:r>
            <a:r>
              <a:rPr lang="en-US" sz="1050" dirty="0">
                <a:solidFill>
                  <a:schemeClr val="bg1"/>
                </a:solidFill>
                <a:cs typeface="+mn-ea"/>
                <a:sym typeface="+mn-lt"/>
              </a:rPr>
              <a:t> </a:t>
            </a:r>
            <a:r>
              <a:rPr lang="en-US" sz="1050" dirty="0" err="1">
                <a:solidFill>
                  <a:schemeClr val="bg1"/>
                </a:solidFill>
                <a:cs typeface="+mn-ea"/>
                <a:sym typeface="+mn-lt"/>
              </a:rPr>
              <a:t>nibh</a:t>
            </a:r>
            <a:r>
              <a:rPr lang="en-US" sz="1050" dirty="0">
                <a:solidFill>
                  <a:schemeClr val="bg1"/>
                </a:solidFill>
                <a:cs typeface="+mn-ea"/>
                <a:sym typeface="+mn-lt"/>
              </a:rPr>
              <a:t> </a:t>
            </a:r>
            <a:r>
              <a:rPr lang="en-US" sz="1050" dirty="0" err="1">
                <a:solidFill>
                  <a:schemeClr val="bg1"/>
                </a:solidFill>
                <a:cs typeface="+mn-ea"/>
                <a:sym typeface="+mn-lt"/>
              </a:rPr>
              <a:t>quis</a:t>
            </a:r>
            <a:r>
              <a:rPr lang="en-US" sz="1050" dirty="0">
                <a:solidFill>
                  <a:schemeClr val="bg1"/>
                </a:solidFill>
                <a:cs typeface="+mn-ea"/>
                <a:sym typeface="+mn-lt"/>
              </a:rPr>
              <a:t> </a:t>
            </a:r>
            <a:r>
              <a:rPr lang="en-US" sz="1050" dirty="0" err="1">
                <a:solidFill>
                  <a:schemeClr val="bg1"/>
                </a:solidFill>
                <a:cs typeface="+mn-ea"/>
                <a:sym typeface="+mn-lt"/>
              </a:rPr>
              <a:t>velit</a:t>
            </a:r>
            <a:r>
              <a:rPr lang="en-US" sz="1050" dirty="0">
                <a:solidFill>
                  <a:schemeClr val="bg1"/>
                </a:solidFill>
                <a:cs typeface="+mn-ea"/>
                <a:sym typeface="+mn-lt"/>
              </a:rPr>
              <a:t> </a:t>
            </a:r>
            <a:r>
              <a:rPr lang="en-US" sz="1050" dirty="0" err="1">
                <a:solidFill>
                  <a:schemeClr val="bg1"/>
                </a:solidFill>
                <a:cs typeface="+mn-ea"/>
                <a:sym typeface="+mn-lt"/>
              </a:rPr>
              <a:t>aliquet</a:t>
            </a:r>
            <a:r>
              <a:rPr lang="en-US" sz="1050" dirty="0">
                <a:solidFill>
                  <a:schemeClr val="bg1"/>
                </a:solidFill>
                <a:cs typeface="+mn-ea"/>
                <a:sym typeface="+mn-lt"/>
              </a:rPr>
              <a:t>, non semper </a:t>
            </a:r>
            <a:r>
              <a:rPr lang="en-US" sz="1050" dirty="0" err="1">
                <a:solidFill>
                  <a:schemeClr val="bg1"/>
                </a:solidFill>
                <a:cs typeface="+mn-ea"/>
                <a:sym typeface="+mn-lt"/>
              </a:rPr>
              <a:t>velit</a:t>
            </a:r>
            <a:r>
              <a:rPr lang="en-US" sz="1050" dirty="0">
                <a:solidFill>
                  <a:schemeClr val="bg1"/>
                </a:solidFill>
                <a:cs typeface="+mn-ea"/>
                <a:sym typeface="+mn-lt"/>
              </a:rPr>
              <a:t> </a:t>
            </a:r>
            <a:r>
              <a:rPr lang="en-US" sz="1050" dirty="0" err="1">
                <a:solidFill>
                  <a:schemeClr val="bg1"/>
                </a:solidFill>
                <a:cs typeface="+mn-ea"/>
                <a:sym typeface="+mn-lt"/>
              </a:rPr>
              <a:t>vehicula</a:t>
            </a:r>
            <a:r>
              <a:rPr lang="en-US" sz="1050" dirty="0">
                <a:solidFill>
                  <a:schemeClr val="bg1"/>
                </a:solidFill>
                <a:cs typeface="+mn-ea"/>
                <a:sym typeface="+mn-lt"/>
              </a:rPr>
              <a:t>. </a:t>
            </a:r>
            <a:r>
              <a:rPr lang="en-US" sz="1050" dirty="0" err="1">
                <a:solidFill>
                  <a:schemeClr val="bg1"/>
                </a:solidFill>
                <a:cs typeface="+mn-ea"/>
                <a:sym typeface="+mn-lt"/>
              </a:rPr>
              <a:t>Vivamus</a:t>
            </a:r>
            <a:r>
              <a:rPr lang="en-US" sz="1050" dirty="0">
                <a:solidFill>
                  <a:schemeClr val="bg1"/>
                </a:solidFill>
                <a:cs typeface="+mn-ea"/>
                <a:sym typeface="+mn-lt"/>
              </a:rPr>
              <a:t> </a:t>
            </a:r>
            <a:r>
              <a:rPr lang="en-US" sz="1050" dirty="0" err="1">
                <a:solidFill>
                  <a:schemeClr val="bg1"/>
                </a:solidFill>
                <a:cs typeface="+mn-ea"/>
                <a:sym typeface="+mn-lt"/>
              </a:rPr>
              <a:t>vestibulum</a:t>
            </a:r>
            <a:r>
              <a:rPr lang="en-US" sz="1050" dirty="0">
                <a:solidFill>
                  <a:schemeClr val="bg1"/>
                </a:solidFill>
                <a:cs typeface="+mn-ea"/>
                <a:sym typeface="+mn-lt"/>
              </a:rPr>
              <a:t>, </a:t>
            </a:r>
            <a:r>
              <a:rPr lang="en-US" sz="1050" dirty="0" err="1">
                <a:solidFill>
                  <a:schemeClr val="bg1"/>
                </a:solidFill>
                <a:cs typeface="+mn-ea"/>
                <a:sym typeface="+mn-lt"/>
              </a:rPr>
              <a:t>mauris</a:t>
            </a:r>
            <a:r>
              <a:rPr lang="en-US" sz="1050" dirty="0">
                <a:solidFill>
                  <a:schemeClr val="bg1"/>
                </a:solidFill>
                <a:cs typeface="+mn-ea"/>
                <a:sym typeface="+mn-lt"/>
              </a:rPr>
              <a:t> a </a:t>
            </a:r>
            <a:r>
              <a:rPr lang="en-US" sz="1050" dirty="0" err="1">
                <a:solidFill>
                  <a:schemeClr val="bg1"/>
                </a:solidFill>
                <a:cs typeface="+mn-ea"/>
                <a:sym typeface="+mn-lt"/>
              </a:rPr>
              <a:t>iaculis</a:t>
            </a:r>
            <a:r>
              <a:rPr lang="en-US" sz="1050" dirty="0">
                <a:solidFill>
                  <a:schemeClr val="bg1"/>
                </a:solidFill>
                <a:cs typeface="+mn-ea"/>
                <a:sym typeface="+mn-lt"/>
              </a:rPr>
              <a:t> </a:t>
            </a:r>
            <a:r>
              <a:rPr lang="en-US" sz="1050" dirty="0" err="1">
                <a:solidFill>
                  <a:schemeClr val="bg1"/>
                </a:solidFill>
                <a:cs typeface="+mn-ea"/>
                <a:sym typeface="+mn-lt"/>
              </a:rPr>
              <a:t>condimentum</a:t>
            </a:r>
            <a:r>
              <a:rPr lang="en-US" sz="1050" dirty="0">
                <a:solidFill>
                  <a:schemeClr val="bg1"/>
                </a:solidFill>
                <a:cs typeface="+mn-ea"/>
                <a:sym typeface="+mn-lt"/>
              </a:rPr>
              <a:t>, </a:t>
            </a:r>
            <a:r>
              <a:rPr lang="en-US" sz="1050" dirty="0" err="1">
                <a:solidFill>
                  <a:schemeClr val="bg1"/>
                </a:solidFill>
                <a:cs typeface="+mn-ea"/>
                <a:sym typeface="+mn-lt"/>
              </a:rPr>
              <a:t>eros</a:t>
            </a:r>
            <a:r>
              <a:rPr lang="en-US" sz="1050" dirty="0">
                <a:solidFill>
                  <a:schemeClr val="bg1"/>
                </a:solidFill>
                <a:cs typeface="+mn-ea"/>
                <a:sym typeface="+mn-lt"/>
              </a:rPr>
              <a:t> </a:t>
            </a:r>
            <a:r>
              <a:rPr lang="en-US" sz="1050" dirty="0" err="1">
                <a:solidFill>
                  <a:schemeClr val="bg1"/>
                </a:solidFill>
                <a:cs typeface="+mn-ea"/>
                <a:sym typeface="+mn-lt"/>
              </a:rPr>
              <a:t>lectus</a:t>
            </a:r>
            <a:r>
              <a:rPr lang="en-US" sz="1050" dirty="0">
                <a:solidFill>
                  <a:schemeClr val="bg1"/>
                </a:solidFill>
                <a:cs typeface="+mn-ea"/>
                <a:sym typeface="+mn-lt"/>
              </a:rPr>
              <a:t> </a:t>
            </a:r>
            <a:r>
              <a:rPr lang="en-US" sz="1050" dirty="0" err="1">
                <a:solidFill>
                  <a:schemeClr val="bg1"/>
                </a:solidFill>
                <a:cs typeface="+mn-ea"/>
                <a:sym typeface="+mn-lt"/>
              </a:rPr>
              <a:t>hendrerit</a:t>
            </a:r>
            <a:r>
              <a:rPr lang="en-US" sz="1050" dirty="0">
                <a:solidFill>
                  <a:schemeClr val="bg1"/>
                </a:solidFill>
                <a:cs typeface="+mn-ea"/>
                <a:sym typeface="+mn-lt"/>
              </a:rPr>
              <a:t> ex, ac </a:t>
            </a:r>
            <a:r>
              <a:rPr lang="en-US" sz="1050" dirty="0" err="1">
                <a:solidFill>
                  <a:schemeClr val="bg1"/>
                </a:solidFill>
                <a:cs typeface="+mn-ea"/>
                <a:sym typeface="+mn-lt"/>
              </a:rPr>
              <a:t>pellentesque</a:t>
            </a:r>
            <a:r>
              <a:rPr lang="en-US" sz="1050" dirty="0">
                <a:solidFill>
                  <a:schemeClr val="bg1"/>
                </a:solidFill>
                <a:cs typeface="+mn-ea"/>
                <a:sym typeface="+mn-lt"/>
              </a:rPr>
              <a:t> </a:t>
            </a:r>
            <a:r>
              <a:rPr lang="en-US" sz="1050" dirty="0" err="1">
                <a:solidFill>
                  <a:schemeClr val="bg1"/>
                </a:solidFill>
                <a:cs typeface="+mn-ea"/>
                <a:sym typeface="+mn-lt"/>
              </a:rPr>
              <a:t>odio</a:t>
            </a:r>
            <a:r>
              <a:rPr lang="en-US" sz="1050" dirty="0">
                <a:solidFill>
                  <a:schemeClr val="bg1"/>
                </a:solidFill>
                <a:cs typeface="+mn-ea"/>
                <a:sym typeface="+mn-lt"/>
              </a:rPr>
              <a:t> </a:t>
            </a:r>
            <a:r>
              <a:rPr lang="en-US" sz="1050" dirty="0" err="1">
                <a:solidFill>
                  <a:schemeClr val="bg1"/>
                </a:solidFill>
                <a:cs typeface="+mn-ea"/>
                <a:sym typeface="+mn-lt"/>
              </a:rPr>
              <a:t>purus</a:t>
            </a:r>
            <a:r>
              <a:rPr lang="en-US" sz="1050" dirty="0">
                <a:solidFill>
                  <a:schemeClr val="bg1"/>
                </a:solidFill>
                <a:cs typeface="+mn-ea"/>
                <a:sym typeface="+mn-lt"/>
              </a:rPr>
              <a:t> </a:t>
            </a:r>
            <a:r>
              <a:rPr lang="en-US" sz="1050" dirty="0" err="1">
                <a:solidFill>
                  <a:schemeClr val="bg1"/>
                </a:solidFill>
                <a:cs typeface="+mn-ea"/>
                <a:sym typeface="+mn-lt"/>
              </a:rPr>
              <a:t>quis</a:t>
            </a:r>
            <a:r>
              <a:rPr lang="en-US" sz="1050" dirty="0">
                <a:solidFill>
                  <a:schemeClr val="bg1"/>
                </a:solidFill>
                <a:cs typeface="+mn-ea"/>
                <a:sym typeface="+mn-lt"/>
              </a:rPr>
              <a:t> </a:t>
            </a:r>
            <a:r>
              <a:rPr lang="en-US" sz="1050" dirty="0" err="1">
                <a:solidFill>
                  <a:schemeClr val="bg1"/>
                </a:solidFill>
                <a:cs typeface="+mn-ea"/>
                <a:sym typeface="+mn-lt"/>
              </a:rPr>
              <a:t>justo</a:t>
            </a:r>
            <a:r>
              <a:rPr lang="en-US" sz="1050" dirty="0">
                <a:solidFill>
                  <a:schemeClr val="bg1"/>
                </a:solidFill>
                <a:cs typeface="+mn-ea"/>
                <a:sym typeface="+mn-lt"/>
              </a:rPr>
              <a:t>. </a:t>
            </a:r>
            <a:r>
              <a:rPr lang="en-US" sz="1050" dirty="0" err="1">
                <a:solidFill>
                  <a:schemeClr val="bg1"/>
                </a:solidFill>
                <a:cs typeface="+mn-ea"/>
                <a:sym typeface="+mn-lt"/>
              </a:rPr>
              <a:t>Phasellus</a:t>
            </a:r>
            <a:r>
              <a:rPr lang="en-US" sz="1050" dirty="0">
                <a:solidFill>
                  <a:schemeClr val="bg1"/>
                </a:solidFill>
                <a:cs typeface="+mn-ea"/>
                <a:sym typeface="+mn-lt"/>
              </a:rPr>
              <a:t> et </a:t>
            </a:r>
            <a:r>
              <a:rPr lang="en-US" sz="1050" dirty="0" err="1">
                <a:solidFill>
                  <a:schemeClr val="bg1"/>
                </a:solidFill>
                <a:cs typeface="+mn-ea"/>
                <a:sym typeface="+mn-lt"/>
              </a:rPr>
              <a:t>odio</a:t>
            </a:r>
            <a:r>
              <a:rPr lang="en-US" sz="1050" dirty="0">
                <a:solidFill>
                  <a:schemeClr val="bg1"/>
                </a:solidFill>
                <a:cs typeface="+mn-ea"/>
                <a:sym typeface="+mn-lt"/>
              </a:rPr>
              <a:t> </a:t>
            </a:r>
            <a:r>
              <a:rPr lang="en-US" sz="1050" dirty="0" err="1">
                <a:solidFill>
                  <a:schemeClr val="bg1"/>
                </a:solidFill>
                <a:cs typeface="+mn-ea"/>
                <a:sym typeface="+mn-lt"/>
              </a:rPr>
              <a:t>ultricies</a:t>
            </a:r>
            <a:r>
              <a:rPr lang="en-US" sz="1050" dirty="0">
                <a:solidFill>
                  <a:schemeClr val="bg1"/>
                </a:solidFill>
                <a:cs typeface="+mn-ea"/>
                <a:sym typeface="+mn-lt"/>
              </a:rPr>
              <a:t>, </a:t>
            </a:r>
            <a:r>
              <a:rPr lang="en-US" sz="1050" dirty="0" err="1">
                <a:solidFill>
                  <a:schemeClr val="bg1"/>
                </a:solidFill>
                <a:cs typeface="+mn-ea"/>
                <a:sym typeface="+mn-lt"/>
              </a:rPr>
              <a:t>luctus</a:t>
            </a:r>
            <a:r>
              <a:rPr lang="en-US" sz="1050" dirty="0">
                <a:solidFill>
                  <a:schemeClr val="bg1"/>
                </a:solidFill>
                <a:cs typeface="+mn-ea"/>
                <a:sym typeface="+mn-lt"/>
              </a:rPr>
              <a:t> </a:t>
            </a:r>
            <a:r>
              <a:rPr lang="en-US" sz="1050" dirty="0" err="1">
                <a:solidFill>
                  <a:schemeClr val="bg1"/>
                </a:solidFill>
                <a:cs typeface="+mn-ea"/>
                <a:sym typeface="+mn-lt"/>
              </a:rPr>
              <a:t>est</a:t>
            </a:r>
            <a:r>
              <a:rPr lang="en-US" sz="1050" dirty="0">
                <a:solidFill>
                  <a:schemeClr val="bg1"/>
                </a:solidFill>
                <a:cs typeface="+mn-ea"/>
                <a:sym typeface="+mn-lt"/>
              </a:rPr>
              <a:t> </a:t>
            </a:r>
            <a:r>
              <a:rPr lang="en-US" sz="1050" dirty="0" err="1">
                <a:solidFill>
                  <a:schemeClr val="bg1"/>
                </a:solidFill>
                <a:cs typeface="+mn-ea"/>
                <a:sym typeface="+mn-lt"/>
              </a:rPr>
              <a:t>eget</a:t>
            </a:r>
            <a:r>
              <a:rPr lang="en-US" sz="1050" dirty="0">
                <a:solidFill>
                  <a:schemeClr val="bg1"/>
                </a:solidFill>
                <a:cs typeface="+mn-ea"/>
                <a:sym typeface="+mn-lt"/>
              </a:rPr>
              <a:t>, </a:t>
            </a:r>
            <a:r>
              <a:rPr lang="en-US" sz="1050" dirty="0" err="1">
                <a:solidFill>
                  <a:schemeClr val="bg1"/>
                </a:solidFill>
                <a:cs typeface="+mn-ea"/>
                <a:sym typeface="+mn-lt"/>
              </a:rPr>
              <a:t>rutrum</a:t>
            </a:r>
            <a:r>
              <a:rPr lang="en-US" sz="1050" dirty="0">
                <a:solidFill>
                  <a:schemeClr val="bg1"/>
                </a:solidFill>
                <a:cs typeface="+mn-ea"/>
                <a:sym typeface="+mn-lt"/>
              </a:rPr>
              <a:t> quam. </a:t>
            </a:r>
            <a:r>
              <a:rPr lang="en-US" sz="1050" dirty="0" err="1">
                <a:solidFill>
                  <a:schemeClr val="bg1"/>
                </a:solidFill>
                <a:cs typeface="+mn-ea"/>
                <a:sym typeface="+mn-lt"/>
              </a:rPr>
              <a:t>Aenean</a:t>
            </a:r>
            <a:r>
              <a:rPr lang="en-US" sz="1050" dirty="0">
                <a:solidFill>
                  <a:schemeClr val="bg1"/>
                </a:solidFill>
                <a:cs typeface="+mn-ea"/>
                <a:sym typeface="+mn-lt"/>
              </a:rPr>
              <a:t> in mi </a:t>
            </a:r>
            <a:r>
              <a:rPr lang="en-US" sz="1050" dirty="0" err="1">
                <a:solidFill>
                  <a:schemeClr val="bg1"/>
                </a:solidFill>
                <a:cs typeface="+mn-ea"/>
                <a:sym typeface="+mn-lt"/>
              </a:rPr>
              <a:t>eu</a:t>
            </a:r>
            <a:r>
              <a:rPr lang="en-US" sz="1050" dirty="0">
                <a:solidFill>
                  <a:schemeClr val="bg1"/>
                </a:solidFill>
                <a:cs typeface="+mn-ea"/>
                <a:sym typeface="+mn-lt"/>
              </a:rPr>
              <a:t> </a:t>
            </a:r>
            <a:r>
              <a:rPr lang="en-US" sz="1050" dirty="0" err="1">
                <a:solidFill>
                  <a:schemeClr val="bg1"/>
                </a:solidFill>
                <a:cs typeface="+mn-ea"/>
                <a:sym typeface="+mn-lt"/>
              </a:rPr>
              <a:t>velit</a:t>
            </a:r>
            <a:r>
              <a:rPr lang="en-US" sz="1050" dirty="0">
                <a:solidFill>
                  <a:schemeClr val="bg1"/>
                </a:solidFill>
                <a:cs typeface="+mn-ea"/>
                <a:sym typeface="+mn-lt"/>
              </a:rPr>
              <a:t> </a:t>
            </a:r>
            <a:r>
              <a:rPr lang="en-US" sz="1050" dirty="0" err="1">
                <a:solidFill>
                  <a:schemeClr val="bg1"/>
                </a:solidFill>
                <a:cs typeface="+mn-ea"/>
                <a:sym typeface="+mn-lt"/>
              </a:rPr>
              <a:t>malesuada</a:t>
            </a:r>
            <a:r>
              <a:rPr lang="en-US" sz="1050" dirty="0">
                <a:solidFill>
                  <a:schemeClr val="bg1"/>
                </a:solidFill>
                <a:cs typeface="+mn-ea"/>
                <a:sym typeface="+mn-lt"/>
              </a:rPr>
              <a:t> </a:t>
            </a:r>
            <a:r>
              <a:rPr lang="en-US" sz="1050" dirty="0" err="1">
                <a:solidFill>
                  <a:schemeClr val="bg1"/>
                </a:solidFill>
                <a:cs typeface="+mn-ea"/>
                <a:sym typeface="+mn-lt"/>
              </a:rPr>
              <a:t>dapibus</a:t>
            </a:r>
            <a:r>
              <a:rPr lang="en-US" sz="1050" dirty="0">
                <a:solidFill>
                  <a:schemeClr val="bg1"/>
                </a:solidFill>
                <a:cs typeface="+mn-ea"/>
                <a:sym typeface="+mn-lt"/>
              </a:rPr>
              <a:t> </a:t>
            </a:r>
            <a:r>
              <a:rPr lang="en-US" sz="1050" dirty="0" err="1">
                <a:solidFill>
                  <a:schemeClr val="bg1"/>
                </a:solidFill>
                <a:cs typeface="+mn-ea"/>
                <a:sym typeface="+mn-lt"/>
              </a:rPr>
              <a:t>eu</a:t>
            </a:r>
            <a:r>
              <a:rPr lang="en-US" sz="1050" dirty="0">
                <a:solidFill>
                  <a:schemeClr val="bg1"/>
                </a:solidFill>
                <a:cs typeface="+mn-ea"/>
                <a:sym typeface="+mn-lt"/>
              </a:rPr>
              <a:t> vitae </a:t>
            </a:r>
            <a:r>
              <a:rPr lang="en-US" sz="1050" dirty="0" err="1">
                <a:solidFill>
                  <a:schemeClr val="bg1"/>
                </a:solidFill>
                <a:cs typeface="+mn-ea"/>
                <a:sym typeface="+mn-lt"/>
              </a:rPr>
              <a:t>orci</a:t>
            </a:r>
            <a:r>
              <a:rPr lang="en-US" sz="1050" dirty="0">
                <a:solidFill>
                  <a:schemeClr val="bg1"/>
                </a:solidFill>
                <a:cs typeface="+mn-ea"/>
                <a:sym typeface="+mn-lt"/>
              </a:rPr>
              <a:t>. </a:t>
            </a:r>
            <a:r>
              <a:rPr lang="en-US" sz="1050" dirty="0" err="1">
                <a:solidFill>
                  <a:schemeClr val="bg1"/>
                </a:solidFill>
                <a:cs typeface="+mn-ea"/>
                <a:sym typeface="+mn-lt"/>
              </a:rPr>
              <a:t>Ut</a:t>
            </a:r>
            <a:r>
              <a:rPr lang="en-US" sz="1050" dirty="0">
                <a:solidFill>
                  <a:schemeClr val="bg1"/>
                </a:solidFill>
                <a:cs typeface="+mn-ea"/>
                <a:sym typeface="+mn-lt"/>
              </a:rPr>
              <a:t> </a:t>
            </a:r>
            <a:r>
              <a:rPr lang="en-US" sz="1050" dirty="0" err="1">
                <a:solidFill>
                  <a:schemeClr val="bg1"/>
                </a:solidFill>
                <a:cs typeface="+mn-ea"/>
                <a:sym typeface="+mn-lt"/>
              </a:rPr>
              <a:t>porttitor</a:t>
            </a:r>
            <a:r>
              <a:rPr lang="en-US" sz="1050" dirty="0">
                <a:solidFill>
                  <a:schemeClr val="bg1"/>
                </a:solidFill>
                <a:cs typeface="+mn-ea"/>
                <a:sym typeface="+mn-lt"/>
              </a:rPr>
              <a:t> at </a:t>
            </a:r>
            <a:r>
              <a:rPr lang="en-US" sz="1050" dirty="0" err="1">
                <a:solidFill>
                  <a:schemeClr val="bg1"/>
                </a:solidFill>
                <a:cs typeface="+mn-ea"/>
                <a:sym typeface="+mn-lt"/>
              </a:rPr>
              <a:t>erat</a:t>
            </a:r>
            <a:r>
              <a:rPr lang="en-US" sz="1050" dirty="0">
                <a:solidFill>
                  <a:schemeClr val="bg1"/>
                </a:solidFill>
                <a:cs typeface="+mn-ea"/>
                <a:sym typeface="+mn-lt"/>
              </a:rPr>
              <a:t> </a:t>
            </a:r>
            <a:r>
              <a:rPr lang="en-US" sz="1050" dirty="0" err="1">
                <a:solidFill>
                  <a:schemeClr val="bg1"/>
                </a:solidFill>
                <a:cs typeface="+mn-ea"/>
                <a:sym typeface="+mn-lt"/>
              </a:rPr>
              <a:t>laoreet</a:t>
            </a:r>
            <a:r>
              <a:rPr lang="en-US" sz="1050" dirty="0">
                <a:solidFill>
                  <a:schemeClr val="bg1"/>
                </a:solidFill>
                <a:cs typeface="+mn-ea"/>
                <a:sym typeface="+mn-lt"/>
              </a:rPr>
              <a:t> </a:t>
            </a:r>
            <a:r>
              <a:rPr lang="en-US" sz="1050" dirty="0" err="1">
                <a:solidFill>
                  <a:schemeClr val="bg1"/>
                </a:solidFill>
                <a:cs typeface="+mn-ea"/>
                <a:sym typeface="+mn-lt"/>
              </a:rPr>
              <a:t>mollis</a:t>
            </a:r>
            <a:r>
              <a:rPr lang="en-US" sz="1050" dirty="0">
                <a:solidFill>
                  <a:schemeClr val="bg1"/>
                </a:solidFill>
                <a:cs typeface="+mn-ea"/>
                <a:sym typeface="+mn-lt"/>
              </a:rPr>
              <a:t>..</a:t>
            </a:r>
            <a:endParaRPr lang="en-US" sz="1050" dirty="0">
              <a:solidFill>
                <a:schemeClr val="bg1"/>
              </a:solidFill>
              <a:cs typeface="+mn-ea"/>
              <a:sym typeface="+mn-lt"/>
            </a:endParaRPr>
          </a:p>
          <a:p>
            <a:pPr marL="0" indent="0">
              <a:lnSpc>
                <a:spcPct val="150000"/>
              </a:lnSpc>
              <a:buNone/>
            </a:pPr>
            <a:endParaRPr lang="en-US" sz="1050" dirty="0">
              <a:solidFill>
                <a:schemeClr val="bg1"/>
              </a:solidFill>
              <a:cs typeface="+mn-ea"/>
              <a:sym typeface="+mn-lt"/>
            </a:endParaRPr>
          </a:p>
        </p:txBody>
      </p:sp>
      <p:sp>
        <p:nvSpPr>
          <p:cNvPr id="12" name="Parallelogram 11"/>
          <p:cNvSpPr/>
          <p:nvPr/>
        </p:nvSpPr>
        <p:spPr>
          <a:xfrm>
            <a:off x="3803851" y="5510970"/>
            <a:ext cx="4909008" cy="914401"/>
          </a:xfrm>
          <a:prstGeom prst="parallelogram">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cs typeface="+mn-ea"/>
              <a:sym typeface="+mn-lt"/>
            </a:endParaRPr>
          </a:p>
        </p:txBody>
      </p:sp>
      <p:sp>
        <p:nvSpPr>
          <p:cNvPr id="13" name="Text Placeholder 7"/>
          <p:cNvSpPr txBox="1"/>
          <p:nvPr/>
        </p:nvSpPr>
        <p:spPr>
          <a:xfrm>
            <a:off x="4230413" y="5737337"/>
            <a:ext cx="4055883" cy="461665"/>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100000"/>
              </a:lnSpc>
              <a:buNone/>
            </a:pPr>
            <a:r>
              <a:rPr lang="en-US" altLang="zh-CN" sz="1200" dirty="0">
                <a:solidFill>
                  <a:schemeClr val="bg1"/>
                </a:solidFill>
                <a:cs typeface="+mn-ea"/>
                <a:sym typeface="+mn-lt"/>
              </a:rPr>
              <a:t>Lorem ipsum dolor sit </a:t>
            </a:r>
            <a:r>
              <a:rPr lang="en-US" altLang="zh-CN" sz="1200" dirty="0" err="1">
                <a:solidFill>
                  <a:schemeClr val="bg1"/>
                </a:solidFill>
                <a:cs typeface="+mn-ea"/>
                <a:sym typeface="+mn-lt"/>
              </a:rPr>
              <a:t>amet</a:t>
            </a:r>
            <a:r>
              <a:rPr lang="en-US" altLang="zh-CN" sz="1200" dirty="0">
                <a:solidFill>
                  <a:schemeClr val="bg1"/>
                </a:solidFill>
                <a:cs typeface="+mn-ea"/>
                <a:sym typeface="+mn-lt"/>
              </a:rPr>
              <a:t>, </a:t>
            </a:r>
            <a:r>
              <a:rPr lang="en-US" altLang="zh-CN" sz="1200" dirty="0" err="1">
                <a:solidFill>
                  <a:schemeClr val="bg1"/>
                </a:solidFill>
                <a:cs typeface="+mn-ea"/>
                <a:sym typeface="+mn-lt"/>
              </a:rPr>
              <a:t>consectetur</a:t>
            </a:r>
            <a:r>
              <a:rPr lang="en-US" altLang="zh-CN" sz="1200" dirty="0">
                <a:solidFill>
                  <a:schemeClr val="bg1"/>
                </a:solidFill>
                <a:cs typeface="+mn-ea"/>
                <a:sym typeface="+mn-lt"/>
              </a:rPr>
              <a:t> </a:t>
            </a:r>
            <a:r>
              <a:rPr lang="en-US" altLang="zh-CN" sz="1200" dirty="0" err="1">
                <a:solidFill>
                  <a:schemeClr val="bg1"/>
                </a:solidFill>
                <a:cs typeface="+mn-ea"/>
                <a:sym typeface="+mn-lt"/>
              </a:rPr>
              <a:t>adipiscing</a:t>
            </a:r>
            <a:r>
              <a:rPr lang="en-US" altLang="zh-CN" sz="1200" dirty="0">
                <a:solidFill>
                  <a:schemeClr val="bg1"/>
                </a:solidFill>
                <a:cs typeface="+mn-ea"/>
                <a:sym typeface="+mn-lt"/>
              </a:rPr>
              <a:t> </a:t>
            </a:r>
            <a:r>
              <a:rPr lang="en-US" altLang="zh-CN" sz="1200" dirty="0" err="1">
                <a:solidFill>
                  <a:schemeClr val="bg1"/>
                </a:solidFill>
                <a:cs typeface="+mn-ea"/>
                <a:sym typeface="+mn-lt"/>
              </a:rPr>
              <a:t>elit</a:t>
            </a:r>
            <a:r>
              <a:rPr lang="en-US" altLang="zh-CN" sz="1200" dirty="0">
                <a:solidFill>
                  <a:schemeClr val="bg1"/>
                </a:solidFill>
                <a:cs typeface="+mn-ea"/>
                <a:sym typeface="+mn-lt"/>
              </a:rPr>
              <a:t>. </a:t>
            </a:r>
            <a:r>
              <a:rPr lang="en-US" altLang="zh-CN" sz="1200" dirty="0" err="1">
                <a:solidFill>
                  <a:schemeClr val="bg1"/>
                </a:solidFill>
                <a:cs typeface="+mn-ea"/>
                <a:sym typeface="+mn-lt"/>
              </a:rPr>
              <a:t>Etiam</a:t>
            </a:r>
            <a:r>
              <a:rPr lang="en-US" altLang="zh-CN" sz="1200" dirty="0">
                <a:solidFill>
                  <a:schemeClr val="bg1"/>
                </a:solidFill>
                <a:cs typeface="+mn-ea"/>
                <a:sym typeface="+mn-lt"/>
              </a:rPr>
              <a:t> vitae </a:t>
            </a:r>
            <a:r>
              <a:rPr lang="en-US" altLang="zh-CN" sz="1200" dirty="0" err="1">
                <a:solidFill>
                  <a:schemeClr val="bg1"/>
                </a:solidFill>
                <a:cs typeface="+mn-ea"/>
                <a:sym typeface="+mn-lt"/>
              </a:rPr>
              <a:t>commodo</a:t>
            </a:r>
            <a:r>
              <a:rPr lang="en-US" altLang="zh-CN" sz="1200" dirty="0">
                <a:solidFill>
                  <a:schemeClr val="bg1"/>
                </a:solidFill>
                <a:cs typeface="+mn-ea"/>
                <a:sym typeface="+mn-lt"/>
              </a:rPr>
              <a:t> </a:t>
            </a:r>
            <a:r>
              <a:rPr lang="en-US" altLang="zh-CN" sz="1200" dirty="0" err="1">
                <a:solidFill>
                  <a:schemeClr val="bg1"/>
                </a:solidFill>
                <a:cs typeface="+mn-ea"/>
                <a:sym typeface="+mn-lt"/>
              </a:rPr>
              <a:t>mauris</a:t>
            </a:r>
            <a:r>
              <a:rPr lang="en-US" altLang="zh-CN" sz="1200" dirty="0">
                <a:solidFill>
                  <a:schemeClr val="bg1"/>
                </a:solidFill>
                <a:cs typeface="+mn-ea"/>
                <a:sym typeface="+mn-lt"/>
              </a:rPr>
              <a:t>.</a:t>
            </a:r>
            <a:endParaRPr lang="en-US" sz="1200" b="1" dirty="0">
              <a:solidFill>
                <a:schemeClr val="bg1"/>
              </a:solidFill>
              <a:effectLst>
                <a:outerShdw blurRad="38100" dist="38100" dir="2700000" algn="tl">
                  <a:srgbClr val="000000">
                    <a:alpha val="43137"/>
                  </a:srgbClr>
                </a:outerShdw>
              </a:effectLst>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973768" y="4483610"/>
            <a:ext cx="4923178" cy="1838196"/>
          </a:xfrm>
          <a:prstGeom prst="rect">
            <a:avLst/>
          </a:prstGeom>
        </p:spPr>
        <p:txBody>
          <a:bodyPr wrap="square">
            <a:spAutoFit/>
          </a:bodyPr>
          <a:lstStyle/>
          <a:p>
            <a:pPr algn="just">
              <a:lnSpc>
                <a:spcPct val="150000"/>
              </a:lnSpc>
            </a:pPr>
            <a:r>
              <a:rPr lang="id-ID" sz="1100" i="0" dirty="0">
                <a:solidFill>
                  <a:schemeClr val="tx1">
                    <a:lumMod val="85000"/>
                    <a:lumOff val="15000"/>
                  </a:schemeClr>
                </a:solidFill>
                <a:effectLst/>
                <a:cs typeface="+mn-ea"/>
                <a:sym typeface="+mn-lt"/>
              </a:rPr>
              <a:t>Lorem ipsum dolor sit amet, lacus nulla ac netus nibh aliquet, porttitor ligula justo libero vivamus porttitor dolor, conubia mollit. Sapien nam suspendisse, tincidunt eget ante tincidunt, eros in auctor fringilla praesent at diam. In et quam est eget mi</a:t>
            </a:r>
            <a:r>
              <a:rPr lang="zh-CN" altLang="en-US" sz="1100" i="0" dirty="0">
                <a:solidFill>
                  <a:schemeClr val="tx1">
                    <a:lumMod val="85000"/>
                    <a:lumOff val="15000"/>
                  </a:schemeClr>
                </a:solidFill>
                <a:effectLst/>
                <a:cs typeface="+mn-ea"/>
                <a:sym typeface="+mn-lt"/>
              </a:rPr>
              <a:t> </a:t>
            </a:r>
            <a:r>
              <a:rPr lang="id-ID" altLang="zh-CN" sz="1100" i="0" dirty="0">
                <a:solidFill>
                  <a:schemeClr val="tx1">
                    <a:lumMod val="85000"/>
                    <a:lumOff val="15000"/>
                  </a:schemeClr>
                </a:solidFill>
                <a:effectLst/>
                <a:cs typeface="+mn-ea"/>
                <a:sym typeface="+mn-lt"/>
              </a:rPr>
              <a:t>Lorem ipsum dolor sit amet, lacus nulla ac netus nibh aliquet, porttitor ligula justo libero vivamus porttitor dolor, conubia mollit. Sapien nam suspendisse, tincidunt eget ante tincidunt, eros in auctor fringilla praesent at diam. In et quam est eget mi</a:t>
            </a:r>
            <a:endParaRPr lang="id-ID" altLang="zh-CN" sz="1100" dirty="0">
              <a:solidFill>
                <a:schemeClr val="tx1">
                  <a:lumMod val="85000"/>
                  <a:lumOff val="15000"/>
                </a:schemeClr>
              </a:solidFill>
              <a:cs typeface="+mn-ea"/>
              <a:sym typeface="+mn-lt"/>
            </a:endParaRPr>
          </a:p>
        </p:txBody>
      </p:sp>
      <p:sp>
        <p:nvSpPr>
          <p:cNvPr id="8" name="TextBox 7"/>
          <p:cNvSpPr txBox="1"/>
          <p:nvPr/>
        </p:nvSpPr>
        <p:spPr>
          <a:xfrm>
            <a:off x="6719761" y="4597910"/>
            <a:ext cx="3877985" cy="646331"/>
          </a:xfrm>
          <a:prstGeom prst="rect">
            <a:avLst/>
          </a:prstGeom>
          <a:noFill/>
        </p:spPr>
        <p:txBody>
          <a:bodyPr wrap="none" rtlCol="0">
            <a:spAutoFit/>
          </a:bodyPr>
          <a:lstStyle/>
          <a:p>
            <a:r>
              <a:rPr lang="zh-CN" altLang="en-US" sz="3600" b="1" dirty="0">
                <a:solidFill>
                  <a:schemeClr val="accent3"/>
                </a:solidFill>
                <a:cs typeface="+mn-ea"/>
                <a:sym typeface="+mn-lt"/>
              </a:rPr>
              <a:t>输入您的标题内容</a:t>
            </a:r>
            <a:endParaRPr lang="zh-CN" altLang="en-US" sz="3600" b="1" dirty="0">
              <a:solidFill>
                <a:schemeClr val="accent3"/>
              </a:solidFill>
              <a:cs typeface="+mn-ea"/>
              <a:sym typeface="+mn-lt"/>
            </a:endParaRPr>
          </a:p>
        </p:txBody>
      </p:sp>
      <p:pic>
        <p:nvPicPr>
          <p:cNvPr id="4" name="图片占位符 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t="39400" b="39400"/>
          <a:stretch>
            <a:fillRect/>
          </a:stretch>
        </p:blipFill>
        <p:spPr/>
      </p:pic>
      <p:sp>
        <p:nvSpPr>
          <p:cNvPr id="10" name="Text Placeholder 7"/>
          <p:cNvSpPr txBox="1"/>
          <p:nvPr/>
        </p:nvSpPr>
        <p:spPr>
          <a:xfrm>
            <a:off x="6541863" y="5402708"/>
            <a:ext cx="4055883" cy="461665"/>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100000"/>
              </a:lnSpc>
              <a:buNone/>
            </a:pPr>
            <a:r>
              <a:rPr lang="en-US" altLang="zh-CN" sz="1200" dirty="0">
                <a:cs typeface="+mn-ea"/>
                <a:sym typeface="+mn-lt"/>
              </a:rPr>
              <a:t>Lorem ipsum dolor sit </a:t>
            </a:r>
            <a:r>
              <a:rPr lang="en-US" altLang="zh-CN" sz="1200" dirty="0" err="1">
                <a:cs typeface="+mn-ea"/>
                <a:sym typeface="+mn-lt"/>
              </a:rPr>
              <a:t>amet</a:t>
            </a:r>
            <a:r>
              <a:rPr lang="en-US" altLang="zh-CN" sz="1200" dirty="0">
                <a:cs typeface="+mn-ea"/>
                <a:sym typeface="+mn-lt"/>
              </a:rPr>
              <a:t>, </a:t>
            </a:r>
            <a:r>
              <a:rPr lang="en-US" altLang="zh-CN" sz="1200" dirty="0" err="1">
                <a:cs typeface="+mn-ea"/>
                <a:sym typeface="+mn-lt"/>
              </a:rPr>
              <a:t>consectetur</a:t>
            </a:r>
            <a:r>
              <a:rPr lang="en-US" altLang="zh-CN" sz="1200" dirty="0">
                <a:cs typeface="+mn-ea"/>
                <a:sym typeface="+mn-lt"/>
              </a:rPr>
              <a:t> </a:t>
            </a:r>
            <a:r>
              <a:rPr lang="en-US" altLang="zh-CN" sz="1200" dirty="0" err="1">
                <a:cs typeface="+mn-ea"/>
                <a:sym typeface="+mn-lt"/>
              </a:rPr>
              <a:t>adipiscing</a:t>
            </a:r>
            <a:r>
              <a:rPr lang="en-US" altLang="zh-CN" sz="1200" dirty="0">
                <a:cs typeface="+mn-ea"/>
                <a:sym typeface="+mn-lt"/>
              </a:rPr>
              <a:t> </a:t>
            </a:r>
            <a:r>
              <a:rPr lang="en-US" altLang="zh-CN" sz="1200" dirty="0" err="1">
                <a:cs typeface="+mn-ea"/>
                <a:sym typeface="+mn-lt"/>
              </a:rPr>
              <a:t>elit</a:t>
            </a:r>
            <a:r>
              <a:rPr lang="en-US" altLang="zh-CN" sz="1200" dirty="0">
                <a:cs typeface="+mn-ea"/>
                <a:sym typeface="+mn-lt"/>
              </a:rPr>
              <a:t>. </a:t>
            </a:r>
            <a:r>
              <a:rPr lang="en-US" altLang="zh-CN" sz="1200" dirty="0" err="1">
                <a:cs typeface="+mn-ea"/>
                <a:sym typeface="+mn-lt"/>
              </a:rPr>
              <a:t>Etiam</a:t>
            </a:r>
            <a:r>
              <a:rPr lang="en-US" altLang="zh-CN" sz="1200" dirty="0">
                <a:cs typeface="+mn-ea"/>
                <a:sym typeface="+mn-lt"/>
              </a:rPr>
              <a:t> vitae </a:t>
            </a:r>
            <a:r>
              <a:rPr lang="en-US" altLang="zh-CN" sz="1200" dirty="0" err="1">
                <a:cs typeface="+mn-ea"/>
                <a:sym typeface="+mn-lt"/>
              </a:rPr>
              <a:t>commodo</a:t>
            </a:r>
            <a:r>
              <a:rPr lang="en-US" altLang="zh-CN" sz="1200" dirty="0">
                <a:cs typeface="+mn-ea"/>
                <a:sym typeface="+mn-lt"/>
              </a:rPr>
              <a:t> </a:t>
            </a:r>
            <a:r>
              <a:rPr lang="en-US" altLang="zh-CN" sz="1200" dirty="0" err="1">
                <a:cs typeface="+mn-ea"/>
                <a:sym typeface="+mn-lt"/>
              </a:rPr>
              <a:t>mauris</a:t>
            </a:r>
            <a:r>
              <a:rPr lang="en-US" altLang="zh-CN" sz="1200" dirty="0">
                <a:cs typeface="+mn-ea"/>
                <a:sym typeface="+mn-lt"/>
              </a:rPr>
              <a:t>.</a:t>
            </a:r>
            <a:endParaRPr lang="en-US" sz="1200" b="1" dirty="0">
              <a:effectLst>
                <a:outerShdw blurRad="38100" dist="38100" dir="2700000" algn="tl">
                  <a:srgbClr val="000000">
                    <a:alpha val="43137"/>
                  </a:srgbClr>
                </a:outerShdw>
              </a:effectLst>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txBox="1"/>
          <p:nvPr/>
        </p:nvSpPr>
        <p:spPr>
          <a:xfrm>
            <a:off x="6771411" y="3086133"/>
            <a:ext cx="4688076" cy="179626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buNone/>
            </a:pPr>
            <a:r>
              <a:rPr lang="en-US" sz="1050" dirty="0">
                <a:cs typeface="+mn-ea"/>
                <a:sym typeface="+mn-lt"/>
              </a:rPr>
              <a:t>Lorem ipsum dolor sit </a:t>
            </a:r>
            <a:r>
              <a:rPr lang="en-US" sz="1050" dirty="0" err="1">
                <a:cs typeface="+mn-ea"/>
                <a:sym typeface="+mn-lt"/>
              </a:rPr>
              <a:t>amet</a:t>
            </a:r>
            <a:r>
              <a:rPr lang="en-US" sz="1050" dirty="0">
                <a:cs typeface="+mn-ea"/>
                <a:sym typeface="+mn-lt"/>
              </a:rPr>
              <a:t>, </a:t>
            </a:r>
            <a:r>
              <a:rPr lang="en-US" sz="1050" dirty="0" err="1">
                <a:cs typeface="+mn-ea"/>
                <a:sym typeface="+mn-lt"/>
              </a:rPr>
              <a:t>consectetur</a:t>
            </a:r>
            <a:r>
              <a:rPr lang="en-US" sz="1050" dirty="0">
                <a:cs typeface="+mn-ea"/>
                <a:sym typeface="+mn-lt"/>
              </a:rPr>
              <a:t> </a:t>
            </a:r>
            <a:r>
              <a:rPr lang="en-US" sz="1050" dirty="0" err="1">
                <a:cs typeface="+mn-ea"/>
                <a:sym typeface="+mn-lt"/>
              </a:rPr>
              <a:t>adipiscing</a:t>
            </a:r>
            <a:r>
              <a:rPr lang="en-US" sz="1050" dirty="0">
                <a:cs typeface="+mn-ea"/>
                <a:sym typeface="+mn-lt"/>
              </a:rPr>
              <a:t> </a:t>
            </a:r>
            <a:r>
              <a:rPr lang="en-US" sz="1050" dirty="0" err="1">
                <a:cs typeface="+mn-ea"/>
                <a:sym typeface="+mn-lt"/>
              </a:rPr>
              <a:t>elit</a:t>
            </a:r>
            <a:r>
              <a:rPr lang="en-US" sz="1050" dirty="0">
                <a:cs typeface="+mn-ea"/>
                <a:sym typeface="+mn-lt"/>
              </a:rPr>
              <a:t>. </a:t>
            </a:r>
            <a:r>
              <a:rPr lang="en-US" sz="1050" dirty="0" err="1">
                <a:cs typeface="+mn-ea"/>
                <a:sym typeface="+mn-lt"/>
              </a:rPr>
              <a:t>Etiam</a:t>
            </a:r>
            <a:r>
              <a:rPr lang="en-US" sz="1050" dirty="0">
                <a:cs typeface="+mn-ea"/>
                <a:sym typeface="+mn-lt"/>
              </a:rPr>
              <a:t> vitae </a:t>
            </a:r>
            <a:r>
              <a:rPr lang="en-US" sz="1050" dirty="0" err="1">
                <a:cs typeface="+mn-ea"/>
                <a:sym typeface="+mn-lt"/>
              </a:rPr>
              <a:t>commodo</a:t>
            </a:r>
            <a:r>
              <a:rPr lang="en-US" sz="1050" dirty="0">
                <a:cs typeface="+mn-ea"/>
                <a:sym typeface="+mn-lt"/>
              </a:rPr>
              <a:t> </a:t>
            </a:r>
            <a:r>
              <a:rPr lang="en-US" sz="1050" dirty="0" err="1">
                <a:cs typeface="+mn-ea"/>
                <a:sym typeface="+mn-lt"/>
              </a:rPr>
              <a:t>mauris</a:t>
            </a:r>
            <a:r>
              <a:rPr lang="en-US" sz="1050" dirty="0">
                <a:cs typeface="+mn-ea"/>
                <a:sym typeface="+mn-lt"/>
              </a:rPr>
              <a:t>. </a:t>
            </a:r>
            <a:r>
              <a:rPr lang="en-US" sz="1050" dirty="0" err="1">
                <a:cs typeface="+mn-ea"/>
                <a:sym typeface="+mn-lt"/>
              </a:rPr>
              <a:t>Etiam</a:t>
            </a:r>
            <a:r>
              <a:rPr lang="en-US" sz="1050" dirty="0">
                <a:cs typeface="+mn-ea"/>
                <a:sym typeface="+mn-lt"/>
              </a:rPr>
              <a:t> </a:t>
            </a:r>
            <a:r>
              <a:rPr lang="en-US" sz="1050" dirty="0" err="1">
                <a:cs typeface="+mn-ea"/>
                <a:sym typeface="+mn-lt"/>
              </a:rPr>
              <a:t>porttitor</a:t>
            </a:r>
            <a:r>
              <a:rPr lang="en-US" sz="1050" dirty="0">
                <a:cs typeface="+mn-ea"/>
                <a:sym typeface="+mn-lt"/>
              </a:rPr>
              <a:t> </a:t>
            </a:r>
            <a:r>
              <a:rPr lang="en-US" sz="1050" dirty="0" err="1">
                <a:cs typeface="+mn-ea"/>
                <a:sym typeface="+mn-lt"/>
              </a:rPr>
              <a:t>nibh</a:t>
            </a:r>
            <a:r>
              <a:rPr lang="en-US" sz="1050" dirty="0">
                <a:cs typeface="+mn-ea"/>
                <a:sym typeface="+mn-lt"/>
              </a:rPr>
              <a:t> </a:t>
            </a:r>
            <a:r>
              <a:rPr lang="en-US" sz="1050" dirty="0" err="1">
                <a:cs typeface="+mn-ea"/>
                <a:sym typeface="+mn-lt"/>
              </a:rPr>
              <a:t>quis</a:t>
            </a:r>
            <a:r>
              <a:rPr lang="en-US" sz="1050" dirty="0">
                <a:cs typeface="+mn-ea"/>
                <a:sym typeface="+mn-lt"/>
              </a:rPr>
              <a:t> </a:t>
            </a:r>
            <a:r>
              <a:rPr lang="en-US" sz="1050" dirty="0" err="1">
                <a:cs typeface="+mn-ea"/>
                <a:sym typeface="+mn-lt"/>
              </a:rPr>
              <a:t>verat</a:t>
            </a:r>
            <a:r>
              <a:rPr lang="en-US" sz="1050" dirty="0">
                <a:cs typeface="+mn-ea"/>
                <a:sym typeface="+mn-lt"/>
              </a:rPr>
              <a:t> </a:t>
            </a:r>
            <a:r>
              <a:rPr lang="en-US" sz="1050" dirty="0" err="1">
                <a:cs typeface="+mn-ea"/>
                <a:sym typeface="+mn-lt"/>
              </a:rPr>
              <a:t>laoreetLorem</a:t>
            </a:r>
            <a:r>
              <a:rPr lang="en-US" sz="1050" dirty="0">
                <a:cs typeface="+mn-ea"/>
                <a:sym typeface="+mn-lt"/>
              </a:rPr>
              <a:t> ipsum dolor sit </a:t>
            </a:r>
            <a:r>
              <a:rPr lang="en-US" sz="1050" dirty="0" err="1">
                <a:cs typeface="+mn-ea"/>
                <a:sym typeface="+mn-lt"/>
              </a:rPr>
              <a:t>amet</a:t>
            </a:r>
            <a:r>
              <a:rPr lang="en-US" sz="1050" dirty="0">
                <a:cs typeface="+mn-ea"/>
                <a:sym typeface="+mn-lt"/>
              </a:rPr>
              <a:t>, </a:t>
            </a:r>
            <a:r>
              <a:rPr lang="en-US" sz="1050" dirty="0" err="1">
                <a:cs typeface="+mn-ea"/>
                <a:sym typeface="+mn-lt"/>
              </a:rPr>
              <a:t>consectetur</a:t>
            </a:r>
            <a:r>
              <a:rPr lang="en-US" sz="1050" dirty="0">
                <a:cs typeface="+mn-ea"/>
                <a:sym typeface="+mn-lt"/>
              </a:rPr>
              <a:t> </a:t>
            </a:r>
            <a:r>
              <a:rPr lang="en-US" sz="1050" dirty="0" err="1">
                <a:cs typeface="+mn-ea"/>
                <a:sym typeface="+mn-lt"/>
              </a:rPr>
              <a:t>adipiscing</a:t>
            </a:r>
            <a:r>
              <a:rPr lang="en-US" sz="1050" dirty="0">
                <a:cs typeface="+mn-ea"/>
                <a:sym typeface="+mn-lt"/>
              </a:rPr>
              <a:t> </a:t>
            </a:r>
            <a:r>
              <a:rPr lang="en-US" sz="1050" dirty="0" err="1">
                <a:cs typeface="+mn-ea"/>
                <a:sym typeface="+mn-lt"/>
              </a:rPr>
              <a:t>elit</a:t>
            </a:r>
            <a:r>
              <a:rPr lang="en-US" sz="1050" dirty="0">
                <a:cs typeface="+mn-ea"/>
                <a:sym typeface="+mn-lt"/>
              </a:rPr>
              <a:t>. </a:t>
            </a:r>
            <a:r>
              <a:rPr lang="en-US" sz="1050" dirty="0" err="1">
                <a:cs typeface="+mn-ea"/>
                <a:sym typeface="+mn-lt"/>
              </a:rPr>
              <a:t>Etiam</a:t>
            </a:r>
            <a:r>
              <a:rPr lang="en-US" sz="1050" dirty="0">
                <a:cs typeface="+mn-ea"/>
                <a:sym typeface="+mn-lt"/>
              </a:rPr>
              <a:t> vitae </a:t>
            </a:r>
            <a:r>
              <a:rPr lang="en-US" sz="1050" dirty="0" err="1">
                <a:cs typeface="+mn-ea"/>
                <a:sym typeface="+mn-lt"/>
              </a:rPr>
              <a:t>commodo</a:t>
            </a:r>
            <a:r>
              <a:rPr lang="en-US" sz="1050" dirty="0">
                <a:cs typeface="+mn-ea"/>
                <a:sym typeface="+mn-lt"/>
              </a:rPr>
              <a:t> </a:t>
            </a:r>
            <a:r>
              <a:rPr lang="en-US" sz="1050" dirty="0" err="1">
                <a:cs typeface="+mn-ea"/>
                <a:sym typeface="+mn-lt"/>
              </a:rPr>
              <a:t>mauris</a:t>
            </a:r>
            <a:r>
              <a:rPr lang="en-US" sz="1050" dirty="0">
                <a:cs typeface="+mn-ea"/>
                <a:sym typeface="+mn-lt"/>
              </a:rPr>
              <a:t>. </a:t>
            </a:r>
            <a:r>
              <a:rPr lang="en-US" sz="1050" dirty="0" err="1">
                <a:cs typeface="+mn-ea"/>
                <a:sym typeface="+mn-lt"/>
              </a:rPr>
              <a:t>Etiam</a:t>
            </a:r>
            <a:r>
              <a:rPr lang="en-US" sz="1050" dirty="0">
                <a:cs typeface="+mn-ea"/>
                <a:sym typeface="+mn-lt"/>
              </a:rPr>
              <a:t> </a:t>
            </a:r>
            <a:r>
              <a:rPr lang="en-US" sz="1050" dirty="0" err="1">
                <a:cs typeface="+mn-ea"/>
                <a:sym typeface="+mn-lt"/>
              </a:rPr>
              <a:t>porttitor</a:t>
            </a:r>
            <a:r>
              <a:rPr lang="en-US" sz="1050" dirty="0">
                <a:cs typeface="+mn-ea"/>
                <a:sym typeface="+mn-lt"/>
              </a:rPr>
              <a:t> </a:t>
            </a:r>
            <a:r>
              <a:rPr lang="en-US" sz="1050" dirty="0" err="1">
                <a:cs typeface="+mn-ea"/>
                <a:sym typeface="+mn-lt"/>
              </a:rPr>
              <a:t>nibh</a:t>
            </a:r>
            <a:r>
              <a:rPr lang="en-US" sz="1050" dirty="0">
                <a:cs typeface="+mn-ea"/>
                <a:sym typeface="+mn-lt"/>
              </a:rPr>
              <a:t> </a:t>
            </a:r>
            <a:r>
              <a:rPr lang="en-US" sz="1050" dirty="0" err="1">
                <a:cs typeface="+mn-ea"/>
                <a:sym typeface="+mn-lt"/>
              </a:rPr>
              <a:t>quis</a:t>
            </a:r>
            <a:r>
              <a:rPr lang="en-US" sz="1050" dirty="0">
                <a:cs typeface="+mn-ea"/>
                <a:sym typeface="+mn-lt"/>
              </a:rPr>
              <a:t> </a:t>
            </a:r>
            <a:r>
              <a:rPr lang="en-US" sz="1050" dirty="0" err="1">
                <a:cs typeface="+mn-ea"/>
                <a:sym typeface="+mn-lt"/>
              </a:rPr>
              <a:t>velit</a:t>
            </a:r>
            <a:r>
              <a:rPr lang="en-US" sz="1050" dirty="0">
                <a:cs typeface="+mn-ea"/>
                <a:sym typeface="+mn-lt"/>
              </a:rPr>
              <a:t> </a:t>
            </a:r>
            <a:r>
              <a:rPr lang="en-US" sz="1050" dirty="0" err="1">
                <a:cs typeface="+mn-ea"/>
                <a:sym typeface="+mn-lt"/>
              </a:rPr>
              <a:t>aliquet</a:t>
            </a:r>
            <a:r>
              <a:rPr lang="en-US" sz="1050" dirty="0">
                <a:cs typeface="+mn-ea"/>
                <a:sym typeface="+mn-lt"/>
              </a:rPr>
              <a:t>, non semper </a:t>
            </a:r>
            <a:r>
              <a:rPr lang="en-US" sz="1050" dirty="0" err="1">
                <a:cs typeface="+mn-ea"/>
                <a:sym typeface="+mn-lt"/>
              </a:rPr>
              <a:t>velit</a:t>
            </a:r>
            <a:r>
              <a:rPr lang="en-US" sz="1050" dirty="0">
                <a:cs typeface="+mn-ea"/>
                <a:sym typeface="+mn-lt"/>
              </a:rPr>
              <a:t> </a:t>
            </a:r>
            <a:r>
              <a:rPr lang="en-US" sz="1050" dirty="0" err="1">
                <a:cs typeface="+mn-ea"/>
                <a:sym typeface="+mn-lt"/>
              </a:rPr>
              <a:t>vehicula</a:t>
            </a:r>
            <a:r>
              <a:rPr lang="en-US" sz="1050" dirty="0">
                <a:cs typeface="+mn-ea"/>
                <a:sym typeface="+mn-lt"/>
              </a:rPr>
              <a:t>. </a:t>
            </a:r>
            <a:r>
              <a:rPr lang="en-US" sz="1050" dirty="0" err="1">
                <a:cs typeface="+mn-ea"/>
                <a:sym typeface="+mn-lt"/>
              </a:rPr>
              <a:t>Vivamus</a:t>
            </a:r>
            <a:r>
              <a:rPr lang="en-US" sz="1050" dirty="0">
                <a:cs typeface="+mn-ea"/>
                <a:sym typeface="+mn-lt"/>
              </a:rPr>
              <a:t> </a:t>
            </a:r>
            <a:r>
              <a:rPr lang="en-US" sz="1050" dirty="0" err="1">
                <a:cs typeface="+mn-ea"/>
                <a:sym typeface="+mn-lt"/>
              </a:rPr>
              <a:t>vestibulum</a:t>
            </a:r>
            <a:r>
              <a:rPr lang="en-US" sz="1050" dirty="0">
                <a:cs typeface="+mn-ea"/>
                <a:sym typeface="+mn-lt"/>
              </a:rPr>
              <a:t>, </a:t>
            </a:r>
            <a:r>
              <a:rPr lang="en-US" sz="1050" dirty="0" err="1">
                <a:cs typeface="+mn-ea"/>
                <a:sym typeface="+mn-lt"/>
              </a:rPr>
              <a:t>mauris</a:t>
            </a:r>
            <a:r>
              <a:rPr lang="en-US" sz="1050" dirty="0">
                <a:cs typeface="+mn-ea"/>
                <a:sym typeface="+mn-lt"/>
              </a:rPr>
              <a:t> a </a:t>
            </a:r>
            <a:r>
              <a:rPr lang="en-US" sz="1050" dirty="0" err="1">
                <a:cs typeface="+mn-ea"/>
                <a:sym typeface="+mn-lt"/>
              </a:rPr>
              <a:t>iaculis</a:t>
            </a:r>
            <a:r>
              <a:rPr lang="en-US" sz="1050" dirty="0">
                <a:cs typeface="+mn-ea"/>
                <a:sym typeface="+mn-lt"/>
              </a:rPr>
              <a:t> </a:t>
            </a:r>
            <a:r>
              <a:rPr lang="en-US" sz="1050" dirty="0" err="1">
                <a:cs typeface="+mn-ea"/>
                <a:sym typeface="+mn-lt"/>
              </a:rPr>
              <a:t>condimentum</a:t>
            </a:r>
            <a:r>
              <a:rPr lang="en-US" sz="1050" dirty="0">
                <a:cs typeface="+mn-ea"/>
                <a:sym typeface="+mn-lt"/>
              </a:rPr>
              <a:t>, </a:t>
            </a:r>
            <a:r>
              <a:rPr lang="en-US" sz="1050" dirty="0" err="1">
                <a:cs typeface="+mn-ea"/>
                <a:sym typeface="+mn-lt"/>
              </a:rPr>
              <a:t>eros</a:t>
            </a:r>
            <a:r>
              <a:rPr lang="en-US" sz="1050" dirty="0">
                <a:cs typeface="+mn-ea"/>
                <a:sym typeface="+mn-lt"/>
              </a:rPr>
              <a:t> </a:t>
            </a:r>
            <a:r>
              <a:rPr lang="en-US" sz="1050" dirty="0" err="1">
                <a:cs typeface="+mn-ea"/>
                <a:sym typeface="+mn-lt"/>
              </a:rPr>
              <a:t>lectus</a:t>
            </a:r>
            <a:r>
              <a:rPr lang="en-US" sz="1050" dirty="0">
                <a:cs typeface="+mn-ea"/>
                <a:sym typeface="+mn-lt"/>
              </a:rPr>
              <a:t> </a:t>
            </a:r>
            <a:r>
              <a:rPr lang="en-US" sz="1050" dirty="0" err="1">
                <a:cs typeface="+mn-ea"/>
                <a:sym typeface="+mn-lt"/>
              </a:rPr>
              <a:t>hendrerit</a:t>
            </a:r>
            <a:r>
              <a:rPr lang="en-US" sz="1050" dirty="0">
                <a:cs typeface="+mn-ea"/>
                <a:sym typeface="+mn-lt"/>
              </a:rPr>
              <a:t> ex, ac </a:t>
            </a:r>
            <a:r>
              <a:rPr lang="en-US" sz="1050" dirty="0" err="1">
                <a:cs typeface="+mn-ea"/>
                <a:sym typeface="+mn-lt"/>
              </a:rPr>
              <a:t>pellentesque</a:t>
            </a:r>
            <a:r>
              <a:rPr lang="en-US" sz="1050" dirty="0">
                <a:cs typeface="+mn-ea"/>
                <a:sym typeface="+mn-lt"/>
              </a:rPr>
              <a:t> </a:t>
            </a:r>
            <a:r>
              <a:rPr lang="en-US" sz="1050" dirty="0" err="1">
                <a:cs typeface="+mn-ea"/>
                <a:sym typeface="+mn-lt"/>
              </a:rPr>
              <a:t>odio</a:t>
            </a:r>
            <a:r>
              <a:rPr lang="en-US" sz="1050" dirty="0">
                <a:cs typeface="+mn-ea"/>
                <a:sym typeface="+mn-lt"/>
              </a:rPr>
              <a:t> </a:t>
            </a:r>
            <a:r>
              <a:rPr lang="en-US" sz="1050" dirty="0" err="1">
                <a:cs typeface="+mn-ea"/>
                <a:sym typeface="+mn-lt"/>
              </a:rPr>
              <a:t>purus</a:t>
            </a:r>
            <a:r>
              <a:rPr lang="en-US" sz="1050" dirty="0">
                <a:cs typeface="+mn-ea"/>
                <a:sym typeface="+mn-lt"/>
              </a:rPr>
              <a:t> </a:t>
            </a:r>
            <a:r>
              <a:rPr lang="en-US" sz="1050" dirty="0" err="1">
                <a:cs typeface="+mn-ea"/>
                <a:sym typeface="+mn-lt"/>
              </a:rPr>
              <a:t>quis</a:t>
            </a:r>
            <a:r>
              <a:rPr lang="en-US" sz="1050" dirty="0">
                <a:cs typeface="+mn-ea"/>
                <a:sym typeface="+mn-lt"/>
              </a:rPr>
              <a:t> </a:t>
            </a:r>
            <a:r>
              <a:rPr lang="en-US" sz="1050" dirty="0" err="1">
                <a:cs typeface="+mn-ea"/>
                <a:sym typeface="+mn-lt"/>
              </a:rPr>
              <a:t>justo</a:t>
            </a:r>
            <a:r>
              <a:rPr lang="en-US" sz="1050" dirty="0">
                <a:cs typeface="+mn-ea"/>
                <a:sym typeface="+mn-lt"/>
              </a:rPr>
              <a:t>. </a:t>
            </a:r>
            <a:r>
              <a:rPr lang="en-US" sz="1050" dirty="0" err="1">
                <a:cs typeface="+mn-ea"/>
                <a:sym typeface="+mn-lt"/>
              </a:rPr>
              <a:t>Phasellus</a:t>
            </a:r>
            <a:r>
              <a:rPr lang="en-US" sz="1050" dirty="0">
                <a:cs typeface="+mn-ea"/>
                <a:sym typeface="+mn-lt"/>
              </a:rPr>
              <a:t> et </a:t>
            </a:r>
            <a:r>
              <a:rPr lang="en-US" sz="1050" dirty="0" err="1">
                <a:cs typeface="+mn-ea"/>
                <a:sym typeface="+mn-lt"/>
              </a:rPr>
              <a:t>odio</a:t>
            </a:r>
            <a:r>
              <a:rPr lang="en-US" sz="1050" dirty="0">
                <a:cs typeface="+mn-ea"/>
                <a:sym typeface="+mn-lt"/>
              </a:rPr>
              <a:t> </a:t>
            </a:r>
            <a:r>
              <a:rPr lang="en-US" sz="1050" dirty="0" err="1">
                <a:cs typeface="+mn-ea"/>
                <a:sym typeface="+mn-lt"/>
              </a:rPr>
              <a:t>ultricies</a:t>
            </a:r>
            <a:r>
              <a:rPr lang="en-US" sz="1050" dirty="0">
                <a:cs typeface="+mn-ea"/>
                <a:sym typeface="+mn-lt"/>
              </a:rPr>
              <a:t>, </a:t>
            </a:r>
            <a:r>
              <a:rPr lang="en-US" sz="1050" dirty="0" err="1">
                <a:cs typeface="+mn-ea"/>
                <a:sym typeface="+mn-lt"/>
              </a:rPr>
              <a:t>luctus</a:t>
            </a:r>
            <a:r>
              <a:rPr lang="en-US" sz="1050" dirty="0">
                <a:cs typeface="+mn-ea"/>
                <a:sym typeface="+mn-lt"/>
              </a:rPr>
              <a:t> </a:t>
            </a:r>
            <a:r>
              <a:rPr lang="en-US" sz="1050" dirty="0" err="1">
                <a:cs typeface="+mn-ea"/>
                <a:sym typeface="+mn-lt"/>
              </a:rPr>
              <a:t>est</a:t>
            </a:r>
            <a:r>
              <a:rPr lang="en-US" sz="1050" dirty="0">
                <a:cs typeface="+mn-ea"/>
                <a:sym typeface="+mn-lt"/>
              </a:rPr>
              <a:t> </a:t>
            </a:r>
            <a:r>
              <a:rPr lang="en-US" sz="1050" dirty="0" err="1">
                <a:cs typeface="+mn-ea"/>
                <a:sym typeface="+mn-lt"/>
              </a:rPr>
              <a:t>eget</a:t>
            </a:r>
            <a:r>
              <a:rPr lang="en-US" sz="1050" dirty="0">
                <a:cs typeface="+mn-ea"/>
                <a:sym typeface="+mn-lt"/>
              </a:rPr>
              <a:t>, </a:t>
            </a:r>
            <a:r>
              <a:rPr lang="en-US" sz="1050" dirty="0" err="1">
                <a:cs typeface="+mn-ea"/>
                <a:sym typeface="+mn-lt"/>
              </a:rPr>
              <a:t>rutrum</a:t>
            </a:r>
            <a:r>
              <a:rPr lang="en-US" sz="1050" dirty="0">
                <a:cs typeface="+mn-ea"/>
                <a:sym typeface="+mn-lt"/>
              </a:rPr>
              <a:t> quam. </a:t>
            </a:r>
            <a:r>
              <a:rPr lang="en-US" sz="1050" dirty="0" err="1">
                <a:cs typeface="+mn-ea"/>
                <a:sym typeface="+mn-lt"/>
              </a:rPr>
              <a:t>Aenean</a:t>
            </a:r>
            <a:r>
              <a:rPr lang="en-US" sz="1050" dirty="0">
                <a:cs typeface="+mn-ea"/>
                <a:sym typeface="+mn-lt"/>
              </a:rPr>
              <a:t> in mi </a:t>
            </a:r>
            <a:r>
              <a:rPr lang="en-US" sz="1050" dirty="0" err="1">
                <a:cs typeface="+mn-ea"/>
                <a:sym typeface="+mn-lt"/>
              </a:rPr>
              <a:t>eu</a:t>
            </a:r>
            <a:r>
              <a:rPr lang="en-US" sz="1050" dirty="0">
                <a:cs typeface="+mn-ea"/>
                <a:sym typeface="+mn-lt"/>
              </a:rPr>
              <a:t> </a:t>
            </a:r>
            <a:r>
              <a:rPr lang="en-US" sz="1050" dirty="0" err="1">
                <a:cs typeface="+mn-ea"/>
                <a:sym typeface="+mn-lt"/>
              </a:rPr>
              <a:t>velit</a:t>
            </a:r>
            <a:r>
              <a:rPr lang="en-US" sz="1050" dirty="0">
                <a:cs typeface="+mn-ea"/>
                <a:sym typeface="+mn-lt"/>
              </a:rPr>
              <a:t> </a:t>
            </a:r>
            <a:r>
              <a:rPr lang="en-US" sz="1050" dirty="0" err="1">
                <a:cs typeface="+mn-ea"/>
                <a:sym typeface="+mn-lt"/>
              </a:rPr>
              <a:t>malesuada</a:t>
            </a:r>
            <a:r>
              <a:rPr lang="en-US" sz="1050" dirty="0">
                <a:cs typeface="+mn-ea"/>
                <a:sym typeface="+mn-lt"/>
              </a:rPr>
              <a:t> </a:t>
            </a:r>
            <a:r>
              <a:rPr lang="en-US" sz="1050" dirty="0" err="1">
                <a:cs typeface="+mn-ea"/>
                <a:sym typeface="+mn-lt"/>
              </a:rPr>
              <a:t>dapibus</a:t>
            </a:r>
            <a:r>
              <a:rPr lang="en-US" sz="1050" dirty="0">
                <a:cs typeface="+mn-ea"/>
                <a:sym typeface="+mn-lt"/>
              </a:rPr>
              <a:t> </a:t>
            </a:r>
            <a:r>
              <a:rPr lang="en-US" sz="1050" dirty="0" err="1">
                <a:cs typeface="+mn-ea"/>
                <a:sym typeface="+mn-lt"/>
              </a:rPr>
              <a:t>eu</a:t>
            </a:r>
            <a:r>
              <a:rPr lang="en-US" sz="1050" dirty="0">
                <a:cs typeface="+mn-ea"/>
                <a:sym typeface="+mn-lt"/>
              </a:rPr>
              <a:t> vitae </a:t>
            </a:r>
            <a:r>
              <a:rPr lang="en-US" sz="1050" dirty="0" err="1">
                <a:cs typeface="+mn-ea"/>
                <a:sym typeface="+mn-lt"/>
              </a:rPr>
              <a:t>orci</a:t>
            </a:r>
            <a:r>
              <a:rPr lang="en-US" sz="1050" dirty="0">
                <a:cs typeface="+mn-ea"/>
                <a:sym typeface="+mn-lt"/>
              </a:rPr>
              <a:t>. </a:t>
            </a:r>
            <a:r>
              <a:rPr lang="en-US" sz="1050" dirty="0" err="1">
                <a:cs typeface="+mn-ea"/>
                <a:sym typeface="+mn-lt"/>
              </a:rPr>
              <a:t>Ut</a:t>
            </a:r>
            <a:r>
              <a:rPr lang="en-US" sz="1050" dirty="0">
                <a:cs typeface="+mn-ea"/>
                <a:sym typeface="+mn-lt"/>
              </a:rPr>
              <a:t> </a:t>
            </a:r>
            <a:r>
              <a:rPr lang="en-US" sz="1050" dirty="0" err="1">
                <a:cs typeface="+mn-ea"/>
                <a:sym typeface="+mn-lt"/>
              </a:rPr>
              <a:t>porttitor</a:t>
            </a:r>
            <a:r>
              <a:rPr lang="en-US" sz="1050" dirty="0">
                <a:cs typeface="+mn-ea"/>
                <a:sym typeface="+mn-lt"/>
              </a:rPr>
              <a:t> at </a:t>
            </a:r>
            <a:r>
              <a:rPr lang="en-US" sz="1050" dirty="0" err="1">
                <a:cs typeface="+mn-ea"/>
                <a:sym typeface="+mn-lt"/>
              </a:rPr>
              <a:t>erat</a:t>
            </a:r>
            <a:r>
              <a:rPr lang="en-US" sz="1050" dirty="0">
                <a:cs typeface="+mn-ea"/>
                <a:sym typeface="+mn-lt"/>
              </a:rPr>
              <a:t> </a:t>
            </a:r>
            <a:r>
              <a:rPr lang="en-US" sz="1050" dirty="0" err="1">
                <a:cs typeface="+mn-ea"/>
                <a:sym typeface="+mn-lt"/>
              </a:rPr>
              <a:t>laoreet</a:t>
            </a:r>
            <a:r>
              <a:rPr lang="en-US" sz="1050" dirty="0">
                <a:cs typeface="+mn-ea"/>
                <a:sym typeface="+mn-lt"/>
              </a:rPr>
              <a:t> </a:t>
            </a:r>
            <a:r>
              <a:rPr lang="en-US" sz="1050" dirty="0" err="1">
                <a:cs typeface="+mn-ea"/>
                <a:sym typeface="+mn-lt"/>
              </a:rPr>
              <a:t>mollis</a:t>
            </a:r>
            <a:r>
              <a:rPr lang="en-US" sz="1050" dirty="0">
                <a:cs typeface="+mn-ea"/>
                <a:sym typeface="+mn-lt"/>
              </a:rPr>
              <a:t>..</a:t>
            </a:r>
            <a:endParaRPr lang="en-US" sz="1050" dirty="0">
              <a:cs typeface="+mn-ea"/>
              <a:sym typeface="+mn-lt"/>
            </a:endParaRPr>
          </a:p>
          <a:p>
            <a:pPr marL="0" indent="0">
              <a:lnSpc>
                <a:spcPct val="150000"/>
              </a:lnSpc>
              <a:buNone/>
            </a:pPr>
            <a:endParaRPr lang="en-US" sz="1050" dirty="0">
              <a:cs typeface="+mn-ea"/>
              <a:sym typeface="+mn-lt"/>
            </a:endParaRPr>
          </a:p>
        </p:txBody>
      </p:sp>
      <p:sp>
        <p:nvSpPr>
          <p:cNvPr id="11" name="Parallelogram 10"/>
          <p:cNvSpPr/>
          <p:nvPr/>
        </p:nvSpPr>
        <p:spPr>
          <a:xfrm>
            <a:off x="6550479" y="5400363"/>
            <a:ext cx="4909008" cy="914401"/>
          </a:xfrm>
          <a:prstGeom prst="parallelogram">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cs typeface="+mn-ea"/>
              <a:sym typeface="+mn-lt"/>
            </a:endParaRPr>
          </a:p>
        </p:txBody>
      </p:sp>
      <p:pic>
        <p:nvPicPr>
          <p:cNvPr id="4" name="图片占位符 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23546" r="23546"/>
          <a:stretch>
            <a:fillRect/>
          </a:stretch>
        </p:blipFill>
        <p:spPr/>
      </p:pic>
      <p:sp>
        <p:nvSpPr>
          <p:cNvPr id="10" name="TextBox 7"/>
          <p:cNvSpPr txBox="1"/>
          <p:nvPr/>
        </p:nvSpPr>
        <p:spPr>
          <a:xfrm>
            <a:off x="6760765" y="1367329"/>
            <a:ext cx="3877985" cy="646331"/>
          </a:xfrm>
          <a:prstGeom prst="rect">
            <a:avLst/>
          </a:prstGeom>
          <a:noFill/>
        </p:spPr>
        <p:txBody>
          <a:bodyPr wrap="none" rtlCol="0">
            <a:spAutoFit/>
          </a:bodyPr>
          <a:lstStyle/>
          <a:p>
            <a:r>
              <a:rPr lang="zh-CN" altLang="en-US" sz="3600" b="1" dirty="0">
                <a:solidFill>
                  <a:schemeClr val="accent3"/>
                </a:solidFill>
                <a:cs typeface="+mn-ea"/>
                <a:sym typeface="+mn-lt"/>
              </a:rPr>
              <a:t>输入您的标题内容</a:t>
            </a:r>
            <a:endParaRPr lang="zh-CN" altLang="en-US" sz="3600" b="1" dirty="0">
              <a:solidFill>
                <a:schemeClr val="accent3"/>
              </a:solidFill>
              <a:cs typeface="+mn-ea"/>
              <a:sym typeface="+mn-lt"/>
            </a:endParaRPr>
          </a:p>
        </p:txBody>
      </p:sp>
      <p:sp>
        <p:nvSpPr>
          <p:cNvPr id="13" name="Text Placeholder 7"/>
          <p:cNvSpPr txBox="1"/>
          <p:nvPr/>
        </p:nvSpPr>
        <p:spPr>
          <a:xfrm>
            <a:off x="6760765" y="2149786"/>
            <a:ext cx="4698722" cy="822533"/>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altLang="zh-CN" sz="1100" dirty="0">
                <a:cs typeface="+mn-ea"/>
                <a:sym typeface="+mn-lt"/>
              </a:rPr>
              <a:t>Lorem ipsum dolor sit </a:t>
            </a:r>
            <a:r>
              <a:rPr lang="en-US" altLang="zh-CN" sz="1100" dirty="0" err="1">
                <a:cs typeface="+mn-ea"/>
                <a:sym typeface="+mn-lt"/>
              </a:rPr>
              <a:t>amet</a:t>
            </a:r>
            <a:r>
              <a:rPr lang="en-US" altLang="zh-CN" sz="1100" dirty="0">
                <a:cs typeface="+mn-ea"/>
                <a:sym typeface="+mn-lt"/>
              </a:rPr>
              <a:t>, </a:t>
            </a:r>
            <a:r>
              <a:rPr lang="en-US" altLang="zh-CN" sz="1100" dirty="0" err="1">
                <a:cs typeface="+mn-ea"/>
                <a:sym typeface="+mn-lt"/>
              </a:rPr>
              <a:t>consectetur</a:t>
            </a:r>
            <a:r>
              <a:rPr lang="en-US" altLang="zh-CN" sz="1100" dirty="0">
                <a:cs typeface="+mn-ea"/>
                <a:sym typeface="+mn-lt"/>
              </a:rPr>
              <a:t> </a:t>
            </a:r>
            <a:r>
              <a:rPr lang="en-US" altLang="zh-CN" sz="1100" dirty="0" err="1">
                <a:cs typeface="+mn-ea"/>
                <a:sym typeface="+mn-lt"/>
              </a:rPr>
              <a:t>adipiscing</a:t>
            </a:r>
            <a:r>
              <a:rPr lang="en-US" altLang="zh-CN" sz="1100" dirty="0">
                <a:cs typeface="+mn-ea"/>
                <a:sym typeface="+mn-lt"/>
              </a:rPr>
              <a:t> </a:t>
            </a:r>
            <a:r>
              <a:rPr lang="en-US" altLang="zh-CN" sz="1100" dirty="0" err="1">
                <a:cs typeface="+mn-ea"/>
                <a:sym typeface="+mn-lt"/>
              </a:rPr>
              <a:t>elit</a:t>
            </a:r>
            <a:r>
              <a:rPr lang="en-US" altLang="zh-CN" sz="1100" dirty="0">
                <a:cs typeface="+mn-ea"/>
                <a:sym typeface="+mn-lt"/>
              </a:rPr>
              <a:t>. </a:t>
            </a:r>
            <a:r>
              <a:rPr lang="en-US" altLang="zh-CN" sz="1100" dirty="0" err="1">
                <a:cs typeface="+mn-ea"/>
                <a:sym typeface="+mn-lt"/>
              </a:rPr>
              <a:t>Etiam</a:t>
            </a:r>
            <a:r>
              <a:rPr lang="en-US" altLang="zh-CN" sz="1100" dirty="0">
                <a:cs typeface="+mn-ea"/>
                <a:sym typeface="+mn-lt"/>
              </a:rPr>
              <a:t> vitae </a:t>
            </a:r>
            <a:r>
              <a:rPr lang="en-US" altLang="zh-CN" sz="1100" dirty="0" err="1">
                <a:cs typeface="+mn-ea"/>
                <a:sym typeface="+mn-lt"/>
              </a:rPr>
              <a:t>commodo</a:t>
            </a:r>
            <a:r>
              <a:rPr lang="en-US" altLang="zh-CN" sz="1100" dirty="0">
                <a:cs typeface="+mn-ea"/>
                <a:sym typeface="+mn-lt"/>
              </a:rPr>
              <a:t> </a:t>
            </a:r>
            <a:r>
              <a:rPr lang="en-US" altLang="zh-CN" sz="1100" dirty="0" err="1">
                <a:cs typeface="+mn-ea"/>
                <a:sym typeface="+mn-lt"/>
              </a:rPr>
              <a:t>mauris</a:t>
            </a:r>
            <a:r>
              <a:rPr lang="en-US" altLang="zh-CN" sz="1100" dirty="0">
                <a:cs typeface="+mn-ea"/>
                <a:sym typeface="+mn-lt"/>
              </a:rPr>
              <a:t>. Lorem ipsum dolor sit </a:t>
            </a:r>
            <a:r>
              <a:rPr lang="en-US" altLang="zh-CN" sz="1100" dirty="0" err="1">
                <a:cs typeface="+mn-ea"/>
                <a:sym typeface="+mn-lt"/>
              </a:rPr>
              <a:t>amet</a:t>
            </a:r>
            <a:r>
              <a:rPr lang="en-US" altLang="zh-CN" sz="1100" dirty="0">
                <a:cs typeface="+mn-ea"/>
                <a:sym typeface="+mn-lt"/>
              </a:rPr>
              <a:t>, </a:t>
            </a:r>
            <a:r>
              <a:rPr lang="en-US" altLang="zh-CN" sz="1100" dirty="0" err="1">
                <a:cs typeface="+mn-ea"/>
                <a:sym typeface="+mn-lt"/>
              </a:rPr>
              <a:t>consectetur</a:t>
            </a:r>
            <a:r>
              <a:rPr lang="en-US" altLang="zh-CN" sz="1100" dirty="0">
                <a:cs typeface="+mn-ea"/>
                <a:sym typeface="+mn-lt"/>
              </a:rPr>
              <a:t> </a:t>
            </a:r>
            <a:r>
              <a:rPr lang="en-US" altLang="zh-CN" sz="1100" dirty="0" err="1">
                <a:cs typeface="+mn-ea"/>
                <a:sym typeface="+mn-lt"/>
              </a:rPr>
              <a:t>adipiscing</a:t>
            </a:r>
            <a:r>
              <a:rPr lang="en-US" altLang="zh-CN" sz="1100" dirty="0">
                <a:cs typeface="+mn-ea"/>
                <a:sym typeface="+mn-lt"/>
              </a:rPr>
              <a:t> </a:t>
            </a:r>
            <a:r>
              <a:rPr lang="en-US" altLang="zh-CN" sz="1100" dirty="0" err="1">
                <a:cs typeface="+mn-ea"/>
                <a:sym typeface="+mn-lt"/>
              </a:rPr>
              <a:t>elit</a:t>
            </a:r>
            <a:r>
              <a:rPr lang="en-US" altLang="zh-CN" sz="1100" dirty="0">
                <a:cs typeface="+mn-ea"/>
                <a:sym typeface="+mn-lt"/>
              </a:rPr>
              <a:t>. </a:t>
            </a:r>
            <a:r>
              <a:rPr lang="en-US" altLang="zh-CN" sz="1100" dirty="0" err="1">
                <a:cs typeface="+mn-ea"/>
                <a:sym typeface="+mn-lt"/>
              </a:rPr>
              <a:t>Etiam</a:t>
            </a:r>
            <a:r>
              <a:rPr lang="en-US" altLang="zh-CN" sz="1100" dirty="0">
                <a:cs typeface="+mn-ea"/>
                <a:sym typeface="+mn-lt"/>
              </a:rPr>
              <a:t> vitae </a:t>
            </a:r>
            <a:r>
              <a:rPr lang="en-US" altLang="zh-CN" sz="1100" dirty="0" err="1">
                <a:cs typeface="+mn-ea"/>
                <a:sym typeface="+mn-lt"/>
              </a:rPr>
              <a:t>commodo</a:t>
            </a:r>
            <a:r>
              <a:rPr lang="en-US" altLang="zh-CN" sz="1100" dirty="0">
                <a:cs typeface="+mn-ea"/>
                <a:sym typeface="+mn-lt"/>
              </a:rPr>
              <a:t> </a:t>
            </a:r>
            <a:r>
              <a:rPr lang="en-US" altLang="zh-CN" sz="1100" dirty="0" err="1">
                <a:cs typeface="+mn-ea"/>
                <a:sym typeface="+mn-lt"/>
              </a:rPr>
              <a:t>mauris</a:t>
            </a:r>
            <a:r>
              <a:rPr lang="en-US" altLang="zh-CN" sz="1100" dirty="0">
                <a:cs typeface="+mn-ea"/>
                <a:sym typeface="+mn-lt"/>
              </a:rPr>
              <a:t>.</a:t>
            </a:r>
            <a:endParaRPr lang="en-US" altLang="zh-CN" sz="1100" b="1" dirty="0">
              <a:effectLst>
                <a:outerShdw blurRad="38100" dist="38100" dir="2700000" algn="tl">
                  <a:srgbClr val="000000">
                    <a:alpha val="43137"/>
                  </a:srgbClr>
                </a:outerShdw>
              </a:effectLst>
              <a:cs typeface="+mn-ea"/>
              <a:sym typeface="+mn-lt"/>
            </a:endParaRPr>
          </a:p>
        </p:txBody>
      </p:sp>
      <p:sp>
        <p:nvSpPr>
          <p:cNvPr id="14" name="Text Placeholder 7"/>
          <p:cNvSpPr txBox="1"/>
          <p:nvPr/>
        </p:nvSpPr>
        <p:spPr>
          <a:xfrm>
            <a:off x="6977041" y="5704540"/>
            <a:ext cx="4055883" cy="461665"/>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100000"/>
              </a:lnSpc>
              <a:buNone/>
            </a:pPr>
            <a:r>
              <a:rPr lang="en-US" altLang="zh-CN" sz="1200" dirty="0">
                <a:solidFill>
                  <a:schemeClr val="bg1"/>
                </a:solidFill>
                <a:cs typeface="+mn-ea"/>
                <a:sym typeface="+mn-lt"/>
              </a:rPr>
              <a:t>Lorem ipsum dolor sit </a:t>
            </a:r>
            <a:r>
              <a:rPr lang="en-US" altLang="zh-CN" sz="1200" dirty="0" err="1">
                <a:solidFill>
                  <a:schemeClr val="bg1"/>
                </a:solidFill>
                <a:cs typeface="+mn-ea"/>
                <a:sym typeface="+mn-lt"/>
              </a:rPr>
              <a:t>amet</a:t>
            </a:r>
            <a:r>
              <a:rPr lang="en-US" altLang="zh-CN" sz="1200" dirty="0">
                <a:solidFill>
                  <a:schemeClr val="bg1"/>
                </a:solidFill>
                <a:cs typeface="+mn-ea"/>
                <a:sym typeface="+mn-lt"/>
              </a:rPr>
              <a:t>, </a:t>
            </a:r>
            <a:r>
              <a:rPr lang="en-US" altLang="zh-CN" sz="1200" dirty="0" err="1">
                <a:solidFill>
                  <a:schemeClr val="bg1"/>
                </a:solidFill>
                <a:cs typeface="+mn-ea"/>
                <a:sym typeface="+mn-lt"/>
              </a:rPr>
              <a:t>consectetur</a:t>
            </a:r>
            <a:r>
              <a:rPr lang="en-US" altLang="zh-CN" sz="1200" dirty="0">
                <a:solidFill>
                  <a:schemeClr val="bg1"/>
                </a:solidFill>
                <a:cs typeface="+mn-ea"/>
                <a:sym typeface="+mn-lt"/>
              </a:rPr>
              <a:t> </a:t>
            </a:r>
            <a:r>
              <a:rPr lang="en-US" altLang="zh-CN" sz="1200" dirty="0" err="1">
                <a:solidFill>
                  <a:schemeClr val="bg1"/>
                </a:solidFill>
                <a:cs typeface="+mn-ea"/>
                <a:sym typeface="+mn-lt"/>
              </a:rPr>
              <a:t>adipiscing</a:t>
            </a:r>
            <a:r>
              <a:rPr lang="en-US" altLang="zh-CN" sz="1200" dirty="0">
                <a:solidFill>
                  <a:schemeClr val="bg1"/>
                </a:solidFill>
                <a:cs typeface="+mn-ea"/>
                <a:sym typeface="+mn-lt"/>
              </a:rPr>
              <a:t> </a:t>
            </a:r>
            <a:r>
              <a:rPr lang="en-US" altLang="zh-CN" sz="1200" dirty="0" err="1">
                <a:solidFill>
                  <a:schemeClr val="bg1"/>
                </a:solidFill>
                <a:cs typeface="+mn-ea"/>
                <a:sym typeface="+mn-lt"/>
              </a:rPr>
              <a:t>elit</a:t>
            </a:r>
            <a:r>
              <a:rPr lang="en-US" altLang="zh-CN" sz="1200" dirty="0">
                <a:solidFill>
                  <a:schemeClr val="bg1"/>
                </a:solidFill>
                <a:cs typeface="+mn-ea"/>
                <a:sym typeface="+mn-lt"/>
              </a:rPr>
              <a:t>. </a:t>
            </a:r>
            <a:r>
              <a:rPr lang="en-US" altLang="zh-CN" sz="1200" dirty="0" err="1">
                <a:solidFill>
                  <a:schemeClr val="bg1"/>
                </a:solidFill>
                <a:cs typeface="+mn-ea"/>
                <a:sym typeface="+mn-lt"/>
              </a:rPr>
              <a:t>Etiam</a:t>
            </a:r>
            <a:r>
              <a:rPr lang="en-US" altLang="zh-CN" sz="1200" dirty="0">
                <a:solidFill>
                  <a:schemeClr val="bg1"/>
                </a:solidFill>
                <a:cs typeface="+mn-ea"/>
                <a:sym typeface="+mn-lt"/>
              </a:rPr>
              <a:t> vitae </a:t>
            </a:r>
            <a:r>
              <a:rPr lang="en-US" altLang="zh-CN" sz="1200" dirty="0" err="1">
                <a:solidFill>
                  <a:schemeClr val="bg1"/>
                </a:solidFill>
                <a:cs typeface="+mn-ea"/>
                <a:sym typeface="+mn-lt"/>
              </a:rPr>
              <a:t>commodo</a:t>
            </a:r>
            <a:r>
              <a:rPr lang="en-US" altLang="zh-CN" sz="1200" dirty="0">
                <a:solidFill>
                  <a:schemeClr val="bg1"/>
                </a:solidFill>
                <a:cs typeface="+mn-ea"/>
                <a:sym typeface="+mn-lt"/>
              </a:rPr>
              <a:t> </a:t>
            </a:r>
            <a:r>
              <a:rPr lang="en-US" altLang="zh-CN" sz="1200" dirty="0" err="1">
                <a:solidFill>
                  <a:schemeClr val="bg1"/>
                </a:solidFill>
                <a:cs typeface="+mn-ea"/>
                <a:sym typeface="+mn-lt"/>
              </a:rPr>
              <a:t>mauris</a:t>
            </a:r>
            <a:r>
              <a:rPr lang="en-US" altLang="zh-CN" sz="1200" dirty="0">
                <a:solidFill>
                  <a:schemeClr val="bg1"/>
                </a:solidFill>
                <a:cs typeface="+mn-ea"/>
                <a:sym typeface="+mn-lt"/>
              </a:rPr>
              <a:t>.</a:t>
            </a:r>
            <a:endParaRPr lang="en-US" sz="1200" b="1" dirty="0">
              <a:solidFill>
                <a:schemeClr val="bg1"/>
              </a:solidFill>
              <a:effectLst>
                <a:outerShdw blurRad="38100" dist="38100" dir="2700000" algn="tl">
                  <a:srgbClr val="000000">
                    <a:alpha val="43137"/>
                  </a:srgbClr>
                </a:outerShdw>
              </a:effectLst>
              <a:cs typeface="+mn-ea"/>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7809" b="7809"/>
          <a:stretch>
            <a:fillRect/>
          </a:stretch>
        </p:blipFill>
        <p:spPr/>
      </p:pic>
      <p:sp>
        <p:nvSpPr>
          <p:cNvPr id="4" name="Rectangle 3"/>
          <p:cNvSpPr/>
          <p:nvPr/>
        </p:nvSpPr>
        <p:spPr>
          <a:xfrm>
            <a:off x="-13064" y="0"/>
            <a:ext cx="12205063"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TextBox 4"/>
          <p:cNvSpPr txBox="1"/>
          <p:nvPr/>
        </p:nvSpPr>
        <p:spPr>
          <a:xfrm>
            <a:off x="4170070" y="2435132"/>
            <a:ext cx="3877985" cy="1107996"/>
          </a:xfrm>
          <a:prstGeom prst="rect">
            <a:avLst/>
          </a:prstGeom>
          <a:noFill/>
        </p:spPr>
        <p:txBody>
          <a:bodyPr wrap="none" rtlCol="0">
            <a:spAutoFit/>
          </a:bodyPr>
          <a:lstStyle/>
          <a:p>
            <a:pPr algn="ctr"/>
            <a:r>
              <a:rPr lang="zh-CN" altLang="en-US" sz="6600" b="1" spc="600" dirty="0">
                <a:solidFill>
                  <a:schemeClr val="bg1"/>
                </a:solidFill>
                <a:cs typeface="+mn-ea"/>
                <a:sym typeface="+mn-lt"/>
              </a:rPr>
              <a:t>商业模式</a:t>
            </a:r>
            <a:endParaRPr lang="zh-CN" altLang="en-US" sz="6600" b="1" spc="600" dirty="0">
              <a:solidFill>
                <a:schemeClr val="bg1"/>
              </a:solidFill>
              <a:cs typeface="+mn-ea"/>
              <a:sym typeface="+mn-lt"/>
            </a:endParaRPr>
          </a:p>
        </p:txBody>
      </p:sp>
      <p:grpSp>
        <p:nvGrpSpPr>
          <p:cNvPr id="6" name="Group 5"/>
          <p:cNvGrpSpPr/>
          <p:nvPr/>
        </p:nvGrpSpPr>
        <p:grpSpPr>
          <a:xfrm>
            <a:off x="5247093" y="4097436"/>
            <a:ext cx="1697813" cy="434241"/>
            <a:chOff x="2544164" y="5501242"/>
            <a:chExt cx="1092128" cy="279328"/>
          </a:xfrm>
          <a:solidFill>
            <a:schemeClr val="bg1"/>
          </a:solidFill>
        </p:grpSpPr>
        <p:sp>
          <p:nvSpPr>
            <p:cNvPr id="8" name="Shape 1905"/>
            <p:cNvSpPr/>
            <p:nvPr/>
          </p:nvSpPr>
          <p:spPr>
            <a:xfrm>
              <a:off x="2950564" y="55012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grpFill/>
            <a:ln w="12700">
              <a:miter lim="400000"/>
            </a:ln>
          </p:spPr>
          <p:txBody>
            <a:bodyPr lIns="22860" rIns="22860" anchor="ctr"/>
            <a:lstStyle/>
            <a:p>
              <a:pPr defTabSz="2279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cs typeface="+mn-ea"/>
                <a:sym typeface="+mn-lt"/>
              </a:endParaRPr>
            </a:p>
          </p:txBody>
        </p:sp>
        <p:sp>
          <p:nvSpPr>
            <p:cNvPr id="9" name="Shape 1909"/>
            <p:cNvSpPr/>
            <p:nvPr/>
          </p:nvSpPr>
          <p:spPr>
            <a:xfrm>
              <a:off x="3356964" y="55012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724" y="7360"/>
                  </a:moveTo>
                  <a:lnTo>
                    <a:pt x="13742" y="7360"/>
                  </a:lnTo>
                  <a:lnTo>
                    <a:pt x="13742" y="8833"/>
                  </a:lnTo>
                  <a:lnTo>
                    <a:pt x="12265" y="8833"/>
                  </a:lnTo>
                  <a:lnTo>
                    <a:pt x="12265" y="9815"/>
                  </a:lnTo>
                  <a:lnTo>
                    <a:pt x="13742" y="9815"/>
                  </a:lnTo>
                  <a:lnTo>
                    <a:pt x="13742" y="11283"/>
                  </a:lnTo>
                  <a:lnTo>
                    <a:pt x="14724" y="11283"/>
                  </a:lnTo>
                  <a:lnTo>
                    <a:pt x="14724" y="9815"/>
                  </a:lnTo>
                  <a:lnTo>
                    <a:pt x="16204" y="9815"/>
                  </a:lnTo>
                  <a:lnTo>
                    <a:pt x="16204" y="8833"/>
                  </a:lnTo>
                  <a:lnTo>
                    <a:pt x="14724" y="8833"/>
                  </a:lnTo>
                  <a:cubicBezTo>
                    <a:pt x="14724" y="8833"/>
                    <a:pt x="14724" y="7360"/>
                    <a:pt x="14724" y="7360"/>
                  </a:cubicBezTo>
                  <a:close/>
                  <a:moveTo>
                    <a:pt x="9321" y="13946"/>
                  </a:moveTo>
                  <a:cubicBezTo>
                    <a:pt x="8620" y="13946"/>
                    <a:pt x="8070" y="13495"/>
                    <a:pt x="8070" y="12919"/>
                  </a:cubicBezTo>
                  <a:cubicBezTo>
                    <a:pt x="8070" y="12392"/>
                    <a:pt x="8713" y="11929"/>
                    <a:pt x="9446" y="11929"/>
                  </a:cubicBezTo>
                  <a:lnTo>
                    <a:pt x="9446" y="11723"/>
                  </a:lnTo>
                  <a:lnTo>
                    <a:pt x="9465" y="11929"/>
                  </a:lnTo>
                  <a:cubicBezTo>
                    <a:pt x="9623" y="11930"/>
                    <a:pt x="9777" y="11954"/>
                    <a:pt x="9922" y="12000"/>
                  </a:cubicBezTo>
                  <a:lnTo>
                    <a:pt x="10067" y="12104"/>
                  </a:lnTo>
                  <a:cubicBezTo>
                    <a:pt x="10439" y="12371"/>
                    <a:pt x="10637" y="12521"/>
                    <a:pt x="10695" y="12764"/>
                  </a:cubicBezTo>
                  <a:cubicBezTo>
                    <a:pt x="10710" y="12827"/>
                    <a:pt x="10717" y="12891"/>
                    <a:pt x="10717" y="12954"/>
                  </a:cubicBezTo>
                  <a:cubicBezTo>
                    <a:pt x="10717" y="13612"/>
                    <a:pt x="10247" y="13946"/>
                    <a:pt x="9321" y="13946"/>
                  </a:cubicBezTo>
                  <a:moveTo>
                    <a:pt x="8542" y="8739"/>
                  </a:moveTo>
                  <a:cubicBezTo>
                    <a:pt x="8494" y="8362"/>
                    <a:pt x="8574" y="8014"/>
                    <a:pt x="8754" y="7806"/>
                  </a:cubicBezTo>
                  <a:cubicBezTo>
                    <a:pt x="8864" y="7680"/>
                    <a:pt x="9006" y="7612"/>
                    <a:pt x="9163" y="7612"/>
                  </a:cubicBezTo>
                  <a:lnTo>
                    <a:pt x="9163" y="7409"/>
                  </a:lnTo>
                  <a:lnTo>
                    <a:pt x="9164" y="7409"/>
                  </a:lnTo>
                  <a:lnTo>
                    <a:pt x="9182" y="7613"/>
                  </a:lnTo>
                  <a:cubicBezTo>
                    <a:pt x="9653" y="7628"/>
                    <a:pt x="10105" y="8185"/>
                    <a:pt x="10189" y="8855"/>
                  </a:cubicBezTo>
                  <a:cubicBezTo>
                    <a:pt x="10237" y="9239"/>
                    <a:pt x="10154" y="9595"/>
                    <a:pt x="9969" y="9809"/>
                  </a:cubicBezTo>
                  <a:cubicBezTo>
                    <a:pt x="9860" y="9935"/>
                    <a:pt x="9721" y="10002"/>
                    <a:pt x="9550" y="10001"/>
                  </a:cubicBezTo>
                  <a:lnTo>
                    <a:pt x="9549" y="10001"/>
                  </a:lnTo>
                  <a:cubicBezTo>
                    <a:pt x="9087" y="9988"/>
                    <a:pt x="8625" y="9409"/>
                    <a:pt x="8542" y="8739"/>
                  </a:cubicBezTo>
                  <a:moveTo>
                    <a:pt x="10838" y="11196"/>
                  </a:moveTo>
                  <a:cubicBezTo>
                    <a:pt x="10586" y="11009"/>
                    <a:pt x="10351" y="10732"/>
                    <a:pt x="10342" y="10647"/>
                  </a:cubicBezTo>
                  <a:cubicBezTo>
                    <a:pt x="10342" y="10499"/>
                    <a:pt x="10342" y="10431"/>
                    <a:pt x="10689" y="10148"/>
                  </a:cubicBezTo>
                  <a:cubicBezTo>
                    <a:pt x="11138" y="9780"/>
                    <a:pt x="11386" y="9296"/>
                    <a:pt x="11386" y="8784"/>
                  </a:cubicBezTo>
                  <a:cubicBezTo>
                    <a:pt x="11386" y="8342"/>
                    <a:pt x="11262" y="7947"/>
                    <a:pt x="11049" y="7660"/>
                  </a:cubicBezTo>
                  <a:lnTo>
                    <a:pt x="11238" y="7660"/>
                  </a:lnTo>
                  <a:lnTo>
                    <a:pt x="12276" y="6873"/>
                  </a:lnTo>
                  <a:lnTo>
                    <a:pt x="9463" y="6873"/>
                  </a:lnTo>
                  <a:cubicBezTo>
                    <a:pt x="8334" y="6873"/>
                    <a:pt x="7345" y="7760"/>
                    <a:pt x="7345" y="8769"/>
                  </a:cubicBezTo>
                  <a:cubicBezTo>
                    <a:pt x="7345" y="9812"/>
                    <a:pt x="8109" y="10605"/>
                    <a:pt x="9136" y="10648"/>
                  </a:cubicBezTo>
                  <a:cubicBezTo>
                    <a:pt x="9121" y="10722"/>
                    <a:pt x="9113" y="10795"/>
                    <a:pt x="9113" y="10867"/>
                  </a:cubicBezTo>
                  <a:cubicBezTo>
                    <a:pt x="9113" y="11018"/>
                    <a:pt x="9147" y="11162"/>
                    <a:pt x="9216" y="11300"/>
                  </a:cubicBezTo>
                  <a:cubicBezTo>
                    <a:pt x="7942" y="11309"/>
                    <a:pt x="6869" y="12161"/>
                    <a:pt x="6869" y="13167"/>
                  </a:cubicBezTo>
                  <a:cubicBezTo>
                    <a:pt x="6869" y="14071"/>
                    <a:pt x="7902" y="14727"/>
                    <a:pt x="9325" y="14727"/>
                  </a:cubicBezTo>
                  <a:cubicBezTo>
                    <a:pt x="10861" y="14727"/>
                    <a:pt x="11690" y="13766"/>
                    <a:pt x="11690" y="12860"/>
                  </a:cubicBezTo>
                  <a:cubicBezTo>
                    <a:pt x="11690" y="12108"/>
                    <a:pt x="11459" y="11656"/>
                    <a:pt x="10838" y="11196"/>
                  </a:cubicBezTo>
                </a:path>
              </a:pathLst>
            </a:custGeom>
            <a:grpFill/>
            <a:ln w="12700">
              <a:miter lim="400000"/>
            </a:ln>
          </p:spPr>
          <p:txBody>
            <a:bodyPr lIns="22860" rIns="22860" anchor="ctr"/>
            <a:lstStyle/>
            <a:p>
              <a:pPr defTabSz="2279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cs typeface="+mn-ea"/>
                <a:sym typeface="+mn-lt"/>
              </a:endParaRPr>
            </a:p>
          </p:txBody>
        </p:sp>
        <p:sp>
          <p:nvSpPr>
            <p:cNvPr id="10" name="Shape 1914"/>
            <p:cNvSpPr/>
            <p:nvPr/>
          </p:nvSpPr>
          <p:spPr>
            <a:xfrm>
              <a:off x="2544164" y="55012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8"/>
                    <a:pt x="14287" y="14727"/>
                    <a:pt x="13745" y="14727"/>
                  </a:cubicBezTo>
                  <a:lnTo>
                    <a:pt x="7855" y="14727"/>
                  </a:lnTo>
                  <a:cubicBezTo>
                    <a:pt x="7313" y="14727"/>
                    <a:pt x="6873" y="14288"/>
                    <a:pt x="6873" y="13745"/>
                  </a:cubicBezTo>
                  <a:lnTo>
                    <a:pt x="6873" y="10309"/>
                  </a:lnTo>
                  <a:lnTo>
                    <a:pt x="7904" y="10309"/>
                  </a:lnTo>
                  <a:cubicBezTo>
                    <a:pt x="7877" y="10470"/>
                    <a:pt x="7855" y="10632"/>
                    <a:pt x="7855" y="10800"/>
                  </a:cubicBezTo>
                  <a:cubicBezTo>
                    <a:pt x="7855" y="12427"/>
                    <a:pt x="9173" y="13745"/>
                    <a:pt x="10800" y="13745"/>
                  </a:cubicBezTo>
                  <a:cubicBezTo>
                    <a:pt x="12427"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grpFill/>
            <a:ln w="12700">
              <a:miter lim="400000"/>
            </a:ln>
          </p:spPr>
          <p:txBody>
            <a:bodyPr lIns="22860" rIns="22860" anchor="ctr"/>
            <a:lstStyle/>
            <a:p>
              <a:pPr defTabSz="2279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cs typeface="+mn-ea"/>
                <a:sym typeface="+mn-lt"/>
              </a:endParaRPr>
            </a:p>
          </p:txBody>
        </p:sp>
      </p:grpSp>
      <p:sp>
        <p:nvSpPr>
          <p:cNvPr id="11" name="Rectangle 10"/>
          <p:cNvSpPr/>
          <p:nvPr/>
        </p:nvSpPr>
        <p:spPr bwMode="auto">
          <a:xfrm flipH="1">
            <a:off x="3540737" y="997984"/>
            <a:ext cx="5136651" cy="4866410"/>
          </a:xfrm>
          <a:prstGeom prst="rect">
            <a:avLst/>
          </a:prstGeom>
          <a:noFill/>
          <a:ln w="152400">
            <a:solidFill>
              <a:schemeClr val="accent5">
                <a:alpha val="92000"/>
              </a:schemeClr>
            </a:solidFill>
            <a:miter lim="800000"/>
          </a:ln>
        </p:spPr>
        <p:txBody>
          <a:bodyPr vert="horz" wrap="square" lIns="45720" tIns="22860" rIns="45720" bIns="22860" numCol="1" rtlCol="0" anchor="t" anchorCtr="0" compatLnSpc="1"/>
          <a:lstStyle/>
          <a:p>
            <a:pPr algn="ctr"/>
            <a:endParaRPr lang="id-ID" sz="1200">
              <a:cs typeface="+mn-ea"/>
              <a:sym typeface="+mn-lt"/>
            </a:endParaRPr>
          </a:p>
        </p:txBody>
      </p:sp>
      <p:cxnSp>
        <p:nvCxnSpPr>
          <p:cNvPr id="14" name="直接连接符 13"/>
          <p:cNvCxnSpPr/>
          <p:nvPr/>
        </p:nvCxnSpPr>
        <p:spPr>
          <a:xfrm>
            <a:off x="4718412" y="3657600"/>
            <a:ext cx="2781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Прямоугольник 13"/>
          <p:cNvSpPr/>
          <p:nvPr/>
        </p:nvSpPr>
        <p:spPr>
          <a:xfrm>
            <a:off x="0" y="-1134"/>
            <a:ext cx="6139947" cy="685913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sz="1100">
              <a:cs typeface="+mn-ea"/>
              <a:sym typeface="+mn-lt"/>
            </a:endParaRPr>
          </a:p>
        </p:txBody>
      </p:sp>
      <p:sp>
        <p:nvSpPr>
          <p:cNvPr id="42" name="Freeform 5"/>
          <p:cNvSpPr/>
          <p:nvPr/>
        </p:nvSpPr>
        <p:spPr bwMode="auto">
          <a:xfrm>
            <a:off x="3391580" y="900418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vert="horz" wrap="square" lIns="45715" tIns="22857" rIns="45715" bIns="22857" numCol="1" anchor="t" anchorCtr="0" compatLnSpc="1"/>
          <a:lstStyle/>
          <a:p>
            <a:endParaRPr lang="ru-RU" sz="1100">
              <a:cs typeface="+mn-ea"/>
              <a:sym typeface="+mn-lt"/>
            </a:endParaRPr>
          </a:p>
        </p:txBody>
      </p:sp>
      <p:grpSp>
        <p:nvGrpSpPr>
          <p:cNvPr id="43" name="Группа 14"/>
          <p:cNvGrpSpPr/>
          <p:nvPr/>
        </p:nvGrpSpPr>
        <p:grpSpPr>
          <a:xfrm>
            <a:off x="7060106" y="1557009"/>
            <a:ext cx="4133552" cy="3823232"/>
            <a:chOff x="8076104" y="4721394"/>
            <a:chExt cx="8268060" cy="7647350"/>
          </a:xfrm>
        </p:grpSpPr>
        <p:grpSp>
          <p:nvGrpSpPr>
            <p:cNvPr id="44" name="Группа 15"/>
            <p:cNvGrpSpPr/>
            <p:nvPr/>
          </p:nvGrpSpPr>
          <p:grpSpPr>
            <a:xfrm>
              <a:off x="8076104" y="4721394"/>
              <a:ext cx="8268060" cy="7647350"/>
              <a:chOff x="8076104" y="4721394"/>
              <a:chExt cx="8268060" cy="7647350"/>
            </a:xfrm>
          </p:grpSpPr>
          <p:sp>
            <p:nvSpPr>
              <p:cNvPr id="48" name="Freeform 102"/>
              <p:cNvSpPr/>
              <p:nvPr/>
            </p:nvSpPr>
            <p:spPr bwMode="auto">
              <a:xfrm>
                <a:off x="10260825" y="4721394"/>
                <a:ext cx="4889616" cy="5305752"/>
              </a:xfrm>
              <a:custGeom>
                <a:avLst/>
                <a:gdLst>
                  <a:gd name="T0" fmla="*/ 1273 w 1281"/>
                  <a:gd name="T1" fmla="*/ 1013 h 1388"/>
                  <a:gd name="T2" fmla="*/ 1228 w 1281"/>
                  <a:gd name="T3" fmla="*/ 859 h 1388"/>
                  <a:gd name="T4" fmla="*/ 948 w 1281"/>
                  <a:gd name="T5" fmla="*/ 375 h 1388"/>
                  <a:gd name="T6" fmla="*/ 839 w 1281"/>
                  <a:gd name="T7" fmla="*/ 200 h 1388"/>
                  <a:gd name="T8" fmla="*/ 733 w 1281"/>
                  <a:gd name="T9" fmla="*/ 96 h 1388"/>
                  <a:gd name="T10" fmla="*/ 321 w 1281"/>
                  <a:gd name="T11" fmla="*/ 101 h 1388"/>
                  <a:gd name="T12" fmla="*/ 162 w 1281"/>
                  <a:gd name="T13" fmla="*/ 287 h 1388"/>
                  <a:gd name="T14" fmla="*/ 25 w 1281"/>
                  <a:gd name="T15" fmla="*/ 524 h 1388"/>
                  <a:gd name="T16" fmla="*/ 0 w 1281"/>
                  <a:gd name="T17" fmla="*/ 567 h 1388"/>
                  <a:gd name="T18" fmla="*/ 394 w 1281"/>
                  <a:gd name="T19" fmla="*/ 586 h 1388"/>
                  <a:gd name="T20" fmla="*/ 524 w 1281"/>
                  <a:gd name="T21" fmla="*/ 716 h 1388"/>
                  <a:gd name="T22" fmla="*/ 728 w 1281"/>
                  <a:gd name="T23" fmla="*/ 1068 h 1388"/>
                  <a:gd name="T24" fmla="*/ 906 w 1281"/>
                  <a:gd name="T25" fmla="*/ 1376 h 1388"/>
                  <a:gd name="T26" fmla="*/ 920 w 1281"/>
                  <a:gd name="T27" fmla="*/ 1387 h 1388"/>
                  <a:gd name="T28" fmla="*/ 1062 w 1281"/>
                  <a:gd name="T29" fmla="*/ 1370 h 1388"/>
                  <a:gd name="T30" fmla="*/ 1252 w 1281"/>
                  <a:gd name="T31" fmla="*/ 1204 h 1388"/>
                  <a:gd name="T32" fmla="*/ 1273 w 1281"/>
                  <a:gd name="T33" fmla="*/ 1013 h 1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1" h="1388">
                    <a:moveTo>
                      <a:pt x="1273" y="1013"/>
                    </a:moveTo>
                    <a:cubicBezTo>
                      <a:pt x="1265" y="959"/>
                      <a:pt x="1255" y="907"/>
                      <a:pt x="1228" y="859"/>
                    </a:cubicBezTo>
                    <a:cubicBezTo>
                      <a:pt x="1135" y="698"/>
                      <a:pt x="1042" y="536"/>
                      <a:pt x="948" y="375"/>
                    </a:cubicBezTo>
                    <a:cubicBezTo>
                      <a:pt x="914" y="315"/>
                      <a:pt x="882" y="254"/>
                      <a:pt x="839" y="200"/>
                    </a:cubicBezTo>
                    <a:cubicBezTo>
                      <a:pt x="807" y="161"/>
                      <a:pt x="773" y="126"/>
                      <a:pt x="733" y="96"/>
                    </a:cubicBezTo>
                    <a:cubicBezTo>
                      <a:pt x="602" y="0"/>
                      <a:pt x="448" y="2"/>
                      <a:pt x="321" y="101"/>
                    </a:cubicBezTo>
                    <a:cubicBezTo>
                      <a:pt x="254" y="152"/>
                      <a:pt x="204" y="216"/>
                      <a:pt x="162" y="287"/>
                    </a:cubicBezTo>
                    <a:cubicBezTo>
                      <a:pt x="116" y="366"/>
                      <a:pt x="71" y="445"/>
                      <a:pt x="25" y="524"/>
                    </a:cubicBezTo>
                    <a:cubicBezTo>
                      <a:pt x="17" y="537"/>
                      <a:pt x="9" y="551"/>
                      <a:pt x="0" y="567"/>
                    </a:cubicBezTo>
                    <a:cubicBezTo>
                      <a:pt x="137" y="499"/>
                      <a:pt x="268" y="499"/>
                      <a:pt x="394" y="586"/>
                    </a:cubicBezTo>
                    <a:cubicBezTo>
                      <a:pt x="446" y="621"/>
                      <a:pt x="492" y="662"/>
                      <a:pt x="524" y="716"/>
                    </a:cubicBezTo>
                    <a:cubicBezTo>
                      <a:pt x="594" y="832"/>
                      <a:pt x="660" y="950"/>
                      <a:pt x="728" y="1068"/>
                    </a:cubicBezTo>
                    <a:cubicBezTo>
                      <a:pt x="787" y="1170"/>
                      <a:pt x="846" y="1273"/>
                      <a:pt x="906" y="1376"/>
                    </a:cubicBezTo>
                    <a:cubicBezTo>
                      <a:pt x="909" y="1381"/>
                      <a:pt x="912" y="1387"/>
                      <a:pt x="920" y="1387"/>
                    </a:cubicBezTo>
                    <a:cubicBezTo>
                      <a:pt x="969" y="1388"/>
                      <a:pt x="1016" y="1384"/>
                      <a:pt x="1062" y="1370"/>
                    </a:cubicBezTo>
                    <a:cubicBezTo>
                      <a:pt x="1150" y="1343"/>
                      <a:pt x="1217" y="1292"/>
                      <a:pt x="1252" y="1204"/>
                    </a:cubicBezTo>
                    <a:cubicBezTo>
                      <a:pt x="1277" y="1142"/>
                      <a:pt x="1281" y="1078"/>
                      <a:pt x="1273" y="1013"/>
                    </a:cubicBezTo>
                    <a:close/>
                  </a:path>
                </a:pathLst>
              </a:custGeom>
              <a:solidFill>
                <a:schemeClr val="accent2"/>
              </a:solidFill>
              <a:ln>
                <a:noFill/>
              </a:ln>
            </p:spPr>
            <p:txBody>
              <a:bodyPr vert="horz" wrap="square" lIns="45715" tIns="22857" rIns="45715" bIns="22857" numCol="1" anchor="t" anchorCtr="0" compatLnSpc="1"/>
              <a:lstStyle/>
              <a:p>
                <a:endParaRPr lang="ru-RU" sz="1100">
                  <a:cs typeface="+mn-ea"/>
                  <a:sym typeface="+mn-lt"/>
                </a:endParaRPr>
              </a:p>
            </p:txBody>
          </p:sp>
          <p:sp>
            <p:nvSpPr>
              <p:cNvPr id="49" name="Freeform 103"/>
              <p:cNvSpPr/>
              <p:nvPr/>
            </p:nvSpPr>
            <p:spPr bwMode="auto">
              <a:xfrm>
                <a:off x="8076104" y="6843080"/>
                <a:ext cx="4005324" cy="5409789"/>
              </a:xfrm>
              <a:custGeom>
                <a:avLst/>
                <a:gdLst>
                  <a:gd name="T0" fmla="*/ 542 w 1046"/>
                  <a:gd name="T1" fmla="*/ 92 h 1417"/>
                  <a:gd name="T2" fmla="*/ 431 w 1046"/>
                  <a:gd name="T3" fmla="*/ 207 h 1417"/>
                  <a:gd name="T4" fmla="*/ 151 w 1046"/>
                  <a:gd name="T5" fmla="*/ 691 h 1417"/>
                  <a:gd name="T6" fmla="*/ 55 w 1046"/>
                  <a:gd name="T7" fmla="*/ 874 h 1417"/>
                  <a:gd name="T8" fmla="*/ 18 w 1046"/>
                  <a:gd name="T9" fmla="*/ 1017 h 1417"/>
                  <a:gd name="T10" fmla="*/ 228 w 1046"/>
                  <a:gd name="T11" fmla="*/ 1372 h 1417"/>
                  <a:gd name="T12" fmla="*/ 469 w 1046"/>
                  <a:gd name="T13" fmla="*/ 1416 h 1417"/>
                  <a:gd name="T14" fmla="*/ 742 w 1046"/>
                  <a:gd name="T15" fmla="*/ 1416 h 1417"/>
                  <a:gd name="T16" fmla="*/ 792 w 1046"/>
                  <a:gd name="T17" fmla="*/ 1416 h 1417"/>
                  <a:gd name="T18" fmla="*/ 611 w 1046"/>
                  <a:gd name="T19" fmla="*/ 1066 h 1417"/>
                  <a:gd name="T20" fmla="*/ 659 w 1046"/>
                  <a:gd name="T21" fmla="*/ 888 h 1417"/>
                  <a:gd name="T22" fmla="*/ 862 w 1046"/>
                  <a:gd name="T23" fmla="*/ 536 h 1417"/>
                  <a:gd name="T24" fmla="*/ 1039 w 1046"/>
                  <a:gd name="T25" fmla="*/ 228 h 1417"/>
                  <a:gd name="T26" fmla="*/ 1042 w 1046"/>
                  <a:gd name="T27" fmla="*/ 209 h 1417"/>
                  <a:gd name="T28" fmla="*/ 956 w 1046"/>
                  <a:gd name="T29" fmla="*/ 95 h 1417"/>
                  <a:gd name="T30" fmla="*/ 718 w 1046"/>
                  <a:gd name="T31" fmla="*/ 13 h 1417"/>
                  <a:gd name="T32" fmla="*/ 542 w 1046"/>
                  <a:gd name="T33" fmla="*/ 92 h 1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6" h="1417">
                    <a:moveTo>
                      <a:pt x="542" y="92"/>
                    </a:moveTo>
                    <a:cubicBezTo>
                      <a:pt x="499" y="124"/>
                      <a:pt x="459" y="160"/>
                      <a:pt x="431" y="207"/>
                    </a:cubicBezTo>
                    <a:cubicBezTo>
                      <a:pt x="338" y="368"/>
                      <a:pt x="244" y="529"/>
                      <a:pt x="151" y="691"/>
                    </a:cubicBezTo>
                    <a:cubicBezTo>
                      <a:pt x="117" y="751"/>
                      <a:pt x="80" y="809"/>
                      <a:pt x="55" y="874"/>
                    </a:cubicBezTo>
                    <a:cubicBezTo>
                      <a:pt x="37" y="920"/>
                      <a:pt x="23" y="968"/>
                      <a:pt x="18" y="1017"/>
                    </a:cubicBezTo>
                    <a:cubicBezTo>
                      <a:pt x="0" y="1178"/>
                      <a:pt x="79" y="1310"/>
                      <a:pt x="228" y="1372"/>
                    </a:cubicBezTo>
                    <a:cubicBezTo>
                      <a:pt x="305" y="1404"/>
                      <a:pt x="386" y="1416"/>
                      <a:pt x="469" y="1416"/>
                    </a:cubicBezTo>
                    <a:cubicBezTo>
                      <a:pt x="560" y="1417"/>
                      <a:pt x="651" y="1416"/>
                      <a:pt x="742" y="1416"/>
                    </a:cubicBezTo>
                    <a:cubicBezTo>
                      <a:pt x="758" y="1416"/>
                      <a:pt x="774" y="1416"/>
                      <a:pt x="792" y="1416"/>
                    </a:cubicBezTo>
                    <a:cubicBezTo>
                      <a:pt x="665" y="1332"/>
                      <a:pt x="599" y="1218"/>
                      <a:pt x="611" y="1066"/>
                    </a:cubicBezTo>
                    <a:cubicBezTo>
                      <a:pt x="616" y="1003"/>
                      <a:pt x="628" y="942"/>
                      <a:pt x="659" y="888"/>
                    </a:cubicBezTo>
                    <a:cubicBezTo>
                      <a:pt x="725" y="770"/>
                      <a:pt x="794" y="653"/>
                      <a:pt x="862" y="536"/>
                    </a:cubicBezTo>
                    <a:cubicBezTo>
                      <a:pt x="921" y="433"/>
                      <a:pt x="980" y="330"/>
                      <a:pt x="1039" y="228"/>
                    </a:cubicBezTo>
                    <a:cubicBezTo>
                      <a:pt x="1043" y="222"/>
                      <a:pt x="1046" y="217"/>
                      <a:pt x="1042" y="209"/>
                    </a:cubicBezTo>
                    <a:cubicBezTo>
                      <a:pt x="1019" y="167"/>
                      <a:pt x="991" y="128"/>
                      <a:pt x="956" y="95"/>
                    </a:cubicBezTo>
                    <a:cubicBezTo>
                      <a:pt x="889" y="33"/>
                      <a:pt x="811" y="0"/>
                      <a:pt x="718" y="13"/>
                    </a:cubicBezTo>
                    <a:cubicBezTo>
                      <a:pt x="652" y="23"/>
                      <a:pt x="594" y="51"/>
                      <a:pt x="542" y="92"/>
                    </a:cubicBezTo>
                    <a:close/>
                  </a:path>
                </a:pathLst>
              </a:custGeom>
              <a:solidFill>
                <a:schemeClr val="accent4"/>
              </a:solidFill>
              <a:ln>
                <a:noFill/>
              </a:ln>
            </p:spPr>
            <p:txBody>
              <a:bodyPr vert="horz" wrap="square" lIns="45715" tIns="22857" rIns="45715" bIns="22857" numCol="1" anchor="t" anchorCtr="0" compatLnSpc="1"/>
              <a:lstStyle/>
              <a:p>
                <a:endParaRPr lang="ru-RU" sz="1100">
                  <a:cs typeface="+mn-ea"/>
                  <a:sym typeface="+mn-lt"/>
                </a:endParaRPr>
              </a:p>
            </p:txBody>
          </p:sp>
          <p:sp>
            <p:nvSpPr>
              <p:cNvPr id="50" name="Freeform 104"/>
              <p:cNvSpPr/>
              <p:nvPr/>
            </p:nvSpPr>
            <p:spPr bwMode="auto">
              <a:xfrm>
                <a:off x="10570257" y="8844574"/>
                <a:ext cx="5773907" cy="3524170"/>
              </a:xfrm>
              <a:custGeom>
                <a:avLst/>
                <a:gdLst>
                  <a:gd name="T0" fmla="*/ 225 w 1512"/>
                  <a:gd name="T1" fmla="*/ 879 h 920"/>
                  <a:gd name="T2" fmla="*/ 380 w 1512"/>
                  <a:gd name="T3" fmla="*/ 917 h 920"/>
                  <a:gd name="T4" fmla="*/ 939 w 1512"/>
                  <a:gd name="T5" fmla="*/ 917 h 920"/>
                  <a:gd name="T6" fmla="*/ 1146 w 1512"/>
                  <a:gd name="T7" fmla="*/ 910 h 920"/>
                  <a:gd name="T8" fmla="*/ 1289 w 1512"/>
                  <a:gd name="T9" fmla="*/ 870 h 920"/>
                  <a:gd name="T10" fmla="*/ 1491 w 1512"/>
                  <a:gd name="T11" fmla="*/ 511 h 920"/>
                  <a:gd name="T12" fmla="*/ 1409 w 1512"/>
                  <a:gd name="T13" fmla="*/ 280 h 920"/>
                  <a:gd name="T14" fmla="*/ 1272 w 1512"/>
                  <a:gd name="T15" fmla="*/ 43 h 920"/>
                  <a:gd name="T16" fmla="*/ 1247 w 1512"/>
                  <a:gd name="T17" fmla="*/ 0 h 920"/>
                  <a:gd name="T18" fmla="*/ 1034 w 1512"/>
                  <a:gd name="T19" fmla="*/ 332 h 920"/>
                  <a:gd name="T20" fmla="*/ 856 w 1512"/>
                  <a:gd name="T21" fmla="*/ 380 h 920"/>
                  <a:gd name="T22" fmla="*/ 450 w 1512"/>
                  <a:gd name="T23" fmla="*/ 380 h 920"/>
                  <a:gd name="T24" fmla="*/ 94 w 1512"/>
                  <a:gd name="T25" fmla="*/ 380 h 920"/>
                  <a:gd name="T26" fmla="*/ 77 w 1512"/>
                  <a:gd name="T27" fmla="*/ 387 h 920"/>
                  <a:gd name="T28" fmla="*/ 21 w 1512"/>
                  <a:gd name="T29" fmla="*/ 519 h 920"/>
                  <a:gd name="T30" fmla="*/ 69 w 1512"/>
                  <a:gd name="T31" fmla="*/ 766 h 920"/>
                  <a:gd name="T32" fmla="*/ 225 w 1512"/>
                  <a:gd name="T33" fmla="*/ 879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2" h="920">
                    <a:moveTo>
                      <a:pt x="225" y="879"/>
                    </a:moveTo>
                    <a:cubicBezTo>
                      <a:pt x="275" y="900"/>
                      <a:pt x="326" y="917"/>
                      <a:pt x="380" y="917"/>
                    </a:cubicBezTo>
                    <a:cubicBezTo>
                      <a:pt x="567" y="918"/>
                      <a:pt x="753" y="918"/>
                      <a:pt x="939" y="917"/>
                    </a:cubicBezTo>
                    <a:cubicBezTo>
                      <a:pt x="1008" y="917"/>
                      <a:pt x="1077" y="920"/>
                      <a:pt x="1146" y="910"/>
                    </a:cubicBezTo>
                    <a:cubicBezTo>
                      <a:pt x="1195" y="902"/>
                      <a:pt x="1243" y="890"/>
                      <a:pt x="1289" y="870"/>
                    </a:cubicBezTo>
                    <a:cubicBezTo>
                      <a:pt x="1437" y="805"/>
                      <a:pt x="1512" y="671"/>
                      <a:pt x="1491" y="511"/>
                    </a:cubicBezTo>
                    <a:cubicBezTo>
                      <a:pt x="1480" y="428"/>
                      <a:pt x="1450" y="352"/>
                      <a:pt x="1409" y="280"/>
                    </a:cubicBezTo>
                    <a:cubicBezTo>
                      <a:pt x="1364" y="201"/>
                      <a:pt x="1318" y="122"/>
                      <a:pt x="1272" y="43"/>
                    </a:cubicBezTo>
                    <a:cubicBezTo>
                      <a:pt x="1264" y="30"/>
                      <a:pt x="1256" y="16"/>
                      <a:pt x="1247" y="0"/>
                    </a:cubicBezTo>
                    <a:cubicBezTo>
                      <a:pt x="1238" y="153"/>
                      <a:pt x="1172" y="266"/>
                      <a:pt x="1034" y="332"/>
                    </a:cubicBezTo>
                    <a:cubicBezTo>
                      <a:pt x="978" y="359"/>
                      <a:pt x="918" y="379"/>
                      <a:pt x="856" y="380"/>
                    </a:cubicBezTo>
                    <a:cubicBezTo>
                      <a:pt x="721" y="381"/>
                      <a:pt x="585" y="380"/>
                      <a:pt x="450" y="380"/>
                    </a:cubicBezTo>
                    <a:cubicBezTo>
                      <a:pt x="331" y="380"/>
                      <a:pt x="213" y="380"/>
                      <a:pt x="94" y="380"/>
                    </a:cubicBezTo>
                    <a:cubicBezTo>
                      <a:pt x="87" y="380"/>
                      <a:pt x="82" y="380"/>
                      <a:pt x="77" y="387"/>
                    </a:cubicBezTo>
                    <a:cubicBezTo>
                      <a:pt x="52" y="428"/>
                      <a:pt x="32" y="471"/>
                      <a:pt x="21" y="519"/>
                    </a:cubicBezTo>
                    <a:cubicBezTo>
                      <a:pt x="0" y="608"/>
                      <a:pt x="11" y="692"/>
                      <a:pt x="69" y="766"/>
                    </a:cubicBezTo>
                    <a:cubicBezTo>
                      <a:pt x="110" y="818"/>
                      <a:pt x="164" y="854"/>
                      <a:pt x="225" y="879"/>
                    </a:cubicBezTo>
                    <a:close/>
                  </a:path>
                </a:pathLst>
              </a:custGeom>
              <a:solidFill>
                <a:schemeClr val="accent3"/>
              </a:solidFill>
              <a:ln>
                <a:noFill/>
              </a:ln>
            </p:spPr>
            <p:txBody>
              <a:bodyPr vert="horz" wrap="square" lIns="45715" tIns="22857" rIns="45715" bIns="22857" numCol="1" anchor="t" anchorCtr="0" compatLnSpc="1"/>
              <a:lstStyle/>
              <a:p>
                <a:endParaRPr lang="ru-RU" sz="1100">
                  <a:cs typeface="+mn-ea"/>
                  <a:sym typeface="+mn-lt"/>
                </a:endParaRPr>
              </a:p>
            </p:txBody>
          </p:sp>
        </p:grpSp>
        <p:sp>
          <p:nvSpPr>
            <p:cNvPr id="45" name="Текст 12"/>
            <p:cNvSpPr txBox="1"/>
            <p:nvPr/>
          </p:nvSpPr>
          <p:spPr>
            <a:xfrm>
              <a:off x="11695905" y="10531202"/>
              <a:ext cx="3521225" cy="1499070"/>
            </a:xfrm>
            <a:prstGeom prst="rect">
              <a:avLst/>
            </a:prstGeom>
          </p:spPr>
          <p:txBody>
            <a:bodyPr/>
            <a:lstStyle>
              <a:lvl1pPr marL="0" indent="0" algn="l" defTabSz="2438400" rtl="0" eaLnBrk="1" latinLnBrk="0" hangingPunct="1">
                <a:lnSpc>
                  <a:spcPct val="150000"/>
                </a:lnSpc>
                <a:spcBef>
                  <a:spcPct val="20000"/>
                </a:spcBef>
                <a:buFont typeface="Arial" panose="020B0604020202020204" pitchFamily="34" charset="0"/>
                <a:buNone/>
                <a:defRPr sz="2000" kern="1200" baseline="0">
                  <a:solidFill>
                    <a:schemeClr val="tx2"/>
                  </a:solidFill>
                  <a:latin typeface="Aller Light" panose="02000503000000020004" pitchFamily="2" charset="0"/>
                  <a:ea typeface="+mn-ea"/>
                  <a:cs typeface="+mn-cs"/>
                </a:defRPr>
              </a:lvl1pPr>
              <a:lvl2pPr marL="1981200" indent="-762000" algn="l" defTabSz="2438400" rtl="0" eaLnBrk="1" latinLnBrk="0" hangingPunct="1">
                <a:spcBef>
                  <a:spcPct val="20000"/>
                </a:spcBef>
                <a:buFont typeface="Arial" panose="020B0604020202020204" pitchFamily="34" charset="0"/>
                <a:buChar char="–"/>
                <a:defRPr sz="2400" kern="1200">
                  <a:solidFill>
                    <a:schemeClr val="tx2"/>
                  </a:solidFill>
                  <a:latin typeface="Aller Light" panose="02000503000000020004" pitchFamily="2" charset="0"/>
                  <a:ea typeface="+mn-ea"/>
                  <a:cs typeface="+mn-cs"/>
                </a:defRPr>
              </a:lvl2pPr>
              <a:lvl3pPr marL="3048000" indent="-609600" algn="l" defTabSz="2438400" rtl="0" eaLnBrk="1" latinLnBrk="0" hangingPunct="1">
                <a:spcBef>
                  <a:spcPct val="20000"/>
                </a:spcBef>
                <a:buFont typeface="Arial" panose="020B0604020202020204" pitchFamily="34" charset="0"/>
                <a:buChar char="•"/>
                <a:defRPr sz="2400" kern="1200">
                  <a:solidFill>
                    <a:schemeClr val="tx2"/>
                  </a:solidFill>
                  <a:latin typeface="Aller Light" panose="02000503000000020004" pitchFamily="2" charset="0"/>
                  <a:ea typeface="+mn-ea"/>
                  <a:cs typeface="+mn-cs"/>
                </a:defRPr>
              </a:lvl3pPr>
              <a:lvl4pPr marL="4267200" indent="-609600" algn="l" defTabSz="2438400" rtl="0" eaLnBrk="1" latinLnBrk="0" hangingPunct="1">
                <a:spcBef>
                  <a:spcPct val="20000"/>
                </a:spcBef>
                <a:buFont typeface="Arial" panose="020B0604020202020204" pitchFamily="34" charset="0"/>
                <a:buChar char="–"/>
                <a:defRPr sz="2400" kern="1200">
                  <a:solidFill>
                    <a:schemeClr val="tx2"/>
                  </a:solidFill>
                  <a:latin typeface="Aller Light" panose="02000503000000020004" pitchFamily="2" charset="0"/>
                  <a:ea typeface="+mn-ea"/>
                  <a:cs typeface="+mn-cs"/>
                </a:defRPr>
              </a:lvl4pPr>
              <a:lvl5pPr marL="5486400" indent="-609600" algn="l" defTabSz="2438400" rtl="0" eaLnBrk="1" latinLnBrk="0" hangingPunct="1">
                <a:spcBef>
                  <a:spcPct val="20000"/>
                </a:spcBef>
                <a:buFont typeface="Arial" panose="020B0604020202020204" pitchFamily="34" charset="0"/>
                <a:buChar char="»"/>
                <a:defRPr sz="2400" kern="1200">
                  <a:solidFill>
                    <a:schemeClr val="tx2"/>
                  </a:solidFill>
                  <a:latin typeface="Aller Light" panose="02000503000000020004" pitchFamily="2" charset="0"/>
                  <a:ea typeface="+mn-ea"/>
                  <a:cs typeface="+mn-cs"/>
                </a:defRPr>
              </a:lvl5pPr>
              <a:lvl6pPr marL="67062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54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46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8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pPr algn="ctr"/>
              <a:r>
                <a:rPr lang="zh-CN" altLang="en-US" sz="1200" dirty="0">
                  <a:solidFill>
                    <a:schemeClr val="bg1"/>
                  </a:solidFill>
                  <a:latin typeface="+mn-lt"/>
                  <a:cs typeface="+mn-ea"/>
                  <a:sym typeface="+mn-lt"/>
                </a:rPr>
                <a:t>小标题</a:t>
              </a:r>
              <a:endParaRPr lang="zh-CN" altLang="en-US" sz="1200" dirty="0">
                <a:solidFill>
                  <a:schemeClr val="bg1"/>
                </a:solidFill>
                <a:latin typeface="+mn-lt"/>
                <a:cs typeface="+mn-ea"/>
                <a:sym typeface="+mn-lt"/>
              </a:endParaRPr>
            </a:p>
            <a:p>
              <a:pPr algn="ctr">
                <a:lnSpc>
                  <a:spcPct val="120000"/>
                </a:lnSpc>
              </a:pPr>
              <a:r>
                <a:rPr lang="en-US" sz="900" dirty="0">
                  <a:solidFill>
                    <a:schemeClr val="bg1"/>
                  </a:solidFill>
                  <a:latin typeface="+mn-lt"/>
                  <a:cs typeface="+mn-ea"/>
                  <a:sym typeface="+mn-lt"/>
                </a:rPr>
                <a:t>It is a long established fact that a reader will</a:t>
              </a:r>
              <a:endParaRPr lang="ru-RU" sz="900" dirty="0">
                <a:solidFill>
                  <a:schemeClr val="bg1"/>
                </a:solidFill>
                <a:latin typeface="+mn-lt"/>
                <a:cs typeface="+mn-ea"/>
                <a:sym typeface="+mn-lt"/>
              </a:endParaRPr>
            </a:p>
          </p:txBody>
        </p:sp>
        <p:sp>
          <p:nvSpPr>
            <p:cNvPr id="46" name="Текст 12"/>
            <p:cNvSpPr txBox="1"/>
            <p:nvPr/>
          </p:nvSpPr>
          <p:spPr>
            <a:xfrm rot="17959536">
              <a:off x="8023433" y="8526827"/>
              <a:ext cx="3521225" cy="1499070"/>
            </a:xfrm>
            <a:prstGeom prst="rect">
              <a:avLst/>
            </a:prstGeom>
          </p:spPr>
          <p:txBody>
            <a:bodyPr/>
            <a:lstStyle>
              <a:lvl1pPr marL="0" indent="0" algn="l" defTabSz="2438400" rtl="0" eaLnBrk="1" latinLnBrk="0" hangingPunct="1">
                <a:lnSpc>
                  <a:spcPct val="150000"/>
                </a:lnSpc>
                <a:spcBef>
                  <a:spcPct val="20000"/>
                </a:spcBef>
                <a:buFont typeface="Arial" panose="020B0604020202020204" pitchFamily="34" charset="0"/>
                <a:buNone/>
                <a:defRPr sz="2000" kern="1200" baseline="0">
                  <a:solidFill>
                    <a:schemeClr val="tx2"/>
                  </a:solidFill>
                  <a:latin typeface="Aller Light" panose="02000503000000020004" pitchFamily="2" charset="0"/>
                  <a:ea typeface="+mn-ea"/>
                  <a:cs typeface="+mn-cs"/>
                </a:defRPr>
              </a:lvl1pPr>
              <a:lvl2pPr marL="1981200" indent="-762000" algn="l" defTabSz="2438400" rtl="0" eaLnBrk="1" latinLnBrk="0" hangingPunct="1">
                <a:spcBef>
                  <a:spcPct val="20000"/>
                </a:spcBef>
                <a:buFont typeface="Arial" panose="020B0604020202020204" pitchFamily="34" charset="0"/>
                <a:buChar char="–"/>
                <a:defRPr sz="2400" kern="1200">
                  <a:solidFill>
                    <a:schemeClr val="tx2"/>
                  </a:solidFill>
                  <a:latin typeface="Aller Light" panose="02000503000000020004" pitchFamily="2" charset="0"/>
                  <a:ea typeface="+mn-ea"/>
                  <a:cs typeface="+mn-cs"/>
                </a:defRPr>
              </a:lvl2pPr>
              <a:lvl3pPr marL="3048000" indent="-609600" algn="l" defTabSz="2438400" rtl="0" eaLnBrk="1" latinLnBrk="0" hangingPunct="1">
                <a:spcBef>
                  <a:spcPct val="20000"/>
                </a:spcBef>
                <a:buFont typeface="Arial" panose="020B0604020202020204" pitchFamily="34" charset="0"/>
                <a:buChar char="•"/>
                <a:defRPr sz="2400" kern="1200">
                  <a:solidFill>
                    <a:schemeClr val="tx2"/>
                  </a:solidFill>
                  <a:latin typeface="Aller Light" panose="02000503000000020004" pitchFamily="2" charset="0"/>
                  <a:ea typeface="+mn-ea"/>
                  <a:cs typeface="+mn-cs"/>
                </a:defRPr>
              </a:lvl3pPr>
              <a:lvl4pPr marL="4267200" indent="-609600" algn="l" defTabSz="2438400" rtl="0" eaLnBrk="1" latinLnBrk="0" hangingPunct="1">
                <a:spcBef>
                  <a:spcPct val="20000"/>
                </a:spcBef>
                <a:buFont typeface="Arial" panose="020B0604020202020204" pitchFamily="34" charset="0"/>
                <a:buChar char="–"/>
                <a:defRPr sz="2400" kern="1200">
                  <a:solidFill>
                    <a:schemeClr val="tx2"/>
                  </a:solidFill>
                  <a:latin typeface="Aller Light" panose="02000503000000020004" pitchFamily="2" charset="0"/>
                  <a:ea typeface="+mn-ea"/>
                  <a:cs typeface="+mn-cs"/>
                </a:defRPr>
              </a:lvl4pPr>
              <a:lvl5pPr marL="5486400" indent="-609600" algn="l" defTabSz="2438400" rtl="0" eaLnBrk="1" latinLnBrk="0" hangingPunct="1">
                <a:spcBef>
                  <a:spcPct val="20000"/>
                </a:spcBef>
                <a:buFont typeface="Arial" panose="020B0604020202020204" pitchFamily="34" charset="0"/>
                <a:buChar char="»"/>
                <a:defRPr sz="2400" kern="1200">
                  <a:solidFill>
                    <a:schemeClr val="tx2"/>
                  </a:solidFill>
                  <a:latin typeface="Aller Light" panose="02000503000000020004" pitchFamily="2" charset="0"/>
                  <a:ea typeface="+mn-ea"/>
                  <a:cs typeface="+mn-cs"/>
                </a:defRPr>
              </a:lvl5pPr>
              <a:lvl6pPr marL="67062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54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46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8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pPr algn="ctr"/>
              <a:r>
                <a:rPr lang="zh-CN" altLang="en-US" sz="1200" dirty="0">
                  <a:solidFill>
                    <a:schemeClr val="bg1"/>
                  </a:solidFill>
                  <a:latin typeface="+mn-lt"/>
                  <a:cs typeface="+mn-ea"/>
                  <a:sym typeface="+mn-lt"/>
                </a:rPr>
                <a:t>小标题</a:t>
              </a:r>
              <a:endParaRPr lang="zh-CN" altLang="en-US" sz="1200" dirty="0">
                <a:solidFill>
                  <a:schemeClr val="bg1"/>
                </a:solidFill>
                <a:latin typeface="+mn-lt"/>
                <a:cs typeface="+mn-ea"/>
                <a:sym typeface="+mn-lt"/>
              </a:endParaRPr>
            </a:p>
            <a:p>
              <a:pPr algn="ctr">
                <a:lnSpc>
                  <a:spcPct val="120000"/>
                </a:lnSpc>
              </a:pPr>
              <a:r>
                <a:rPr lang="en-US" sz="900" dirty="0">
                  <a:solidFill>
                    <a:schemeClr val="bg1"/>
                  </a:solidFill>
                  <a:latin typeface="+mn-lt"/>
                  <a:cs typeface="+mn-ea"/>
                  <a:sym typeface="+mn-lt"/>
                </a:rPr>
                <a:t>It is a long established fact that a reader will</a:t>
              </a:r>
              <a:endParaRPr lang="ru-RU" sz="900" dirty="0">
                <a:solidFill>
                  <a:schemeClr val="bg1"/>
                </a:solidFill>
                <a:latin typeface="+mn-lt"/>
                <a:cs typeface="+mn-ea"/>
                <a:sym typeface="+mn-lt"/>
              </a:endParaRPr>
            </a:p>
          </p:txBody>
        </p:sp>
        <p:sp>
          <p:nvSpPr>
            <p:cNvPr id="47" name="Текст 12"/>
            <p:cNvSpPr txBox="1"/>
            <p:nvPr/>
          </p:nvSpPr>
          <p:spPr>
            <a:xfrm rot="3580446">
              <a:off x="11784085" y="6655426"/>
              <a:ext cx="3521225" cy="1499070"/>
            </a:xfrm>
            <a:prstGeom prst="rect">
              <a:avLst/>
            </a:prstGeom>
          </p:spPr>
          <p:txBody>
            <a:bodyPr/>
            <a:lstStyle>
              <a:lvl1pPr marL="0" indent="0" algn="l" defTabSz="2438400" rtl="0" eaLnBrk="1" latinLnBrk="0" hangingPunct="1">
                <a:lnSpc>
                  <a:spcPct val="150000"/>
                </a:lnSpc>
                <a:spcBef>
                  <a:spcPct val="20000"/>
                </a:spcBef>
                <a:buFont typeface="Arial" panose="020B0604020202020204" pitchFamily="34" charset="0"/>
                <a:buNone/>
                <a:defRPr sz="2000" kern="1200" baseline="0">
                  <a:solidFill>
                    <a:schemeClr val="tx2"/>
                  </a:solidFill>
                  <a:latin typeface="Aller Light" panose="02000503000000020004" pitchFamily="2" charset="0"/>
                  <a:ea typeface="+mn-ea"/>
                  <a:cs typeface="+mn-cs"/>
                </a:defRPr>
              </a:lvl1pPr>
              <a:lvl2pPr marL="1981200" indent="-762000" algn="l" defTabSz="2438400" rtl="0" eaLnBrk="1" latinLnBrk="0" hangingPunct="1">
                <a:spcBef>
                  <a:spcPct val="20000"/>
                </a:spcBef>
                <a:buFont typeface="Arial" panose="020B0604020202020204" pitchFamily="34" charset="0"/>
                <a:buChar char="–"/>
                <a:defRPr sz="2400" kern="1200">
                  <a:solidFill>
                    <a:schemeClr val="tx2"/>
                  </a:solidFill>
                  <a:latin typeface="Aller Light" panose="02000503000000020004" pitchFamily="2" charset="0"/>
                  <a:ea typeface="+mn-ea"/>
                  <a:cs typeface="+mn-cs"/>
                </a:defRPr>
              </a:lvl2pPr>
              <a:lvl3pPr marL="3048000" indent="-609600" algn="l" defTabSz="2438400" rtl="0" eaLnBrk="1" latinLnBrk="0" hangingPunct="1">
                <a:spcBef>
                  <a:spcPct val="20000"/>
                </a:spcBef>
                <a:buFont typeface="Arial" panose="020B0604020202020204" pitchFamily="34" charset="0"/>
                <a:buChar char="•"/>
                <a:defRPr sz="2400" kern="1200">
                  <a:solidFill>
                    <a:schemeClr val="tx2"/>
                  </a:solidFill>
                  <a:latin typeface="Aller Light" panose="02000503000000020004" pitchFamily="2" charset="0"/>
                  <a:ea typeface="+mn-ea"/>
                  <a:cs typeface="+mn-cs"/>
                </a:defRPr>
              </a:lvl3pPr>
              <a:lvl4pPr marL="4267200" indent="-609600" algn="l" defTabSz="2438400" rtl="0" eaLnBrk="1" latinLnBrk="0" hangingPunct="1">
                <a:spcBef>
                  <a:spcPct val="20000"/>
                </a:spcBef>
                <a:buFont typeface="Arial" panose="020B0604020202020204" pitchFamily="34" charset="0"/>
                <a:buChar char="–"/>
                <a:defRPr sz="2400" kern="1200">
                  <a:solidFill>
                    <a:schemeClr val="tx2"/>
                  </a:solidFill>
                  <a:latin typeface="Aller Light" panose="02000503000000020004" pitchFamily="2" charset="0"/>
                  <a:ea typeface="+mn-ea"/>
                  <a:cs typeface="+mn-cs"/>
                </a:defRPr>
              </a:lvl4pPr>
              <a:lvl5pPr marL="5486400" indent="-609600" algn="l" defTabSz="2438400" rtl="0" eaLnBrk="1" latinLnBrk="0" hangingPunct="1">
                <a:spcBef>
                  <a:spcPct val="20000"/>
                </a:spcBef>
                <a:buFont typeface="Arial" panose="020B0604020202020204" pitchFamily="34" charset="0"/>
                <a:buChar char="»"/>
                <a:defRPr sz="2400" kern="1200">
                  <a:solidFill>
                    <a:schemeClr val="tx2"/>
                  </a:solidFill>
                  <a:latin typeface="Aller Light" panose="02000503000000020004" pitchFamily="2" charset="0"/>
                  <a:ea typeface="+mn-ea"/>
                  <a:cs typeface="+mn-cs"/>
                </a:defRPr>
              </a:lvl5pPr>
              <a:lvl6pPr marL="67062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54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46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8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pPr algn="ctr"/>
              <a:r>
                <a:rPr lang="zh-CN" altLang="en-US" sz="1200" dirty="0">
                  <a:solidFill>
                    <a:schemeClr val="bg1"/>
                  </a:solidFill>
                  <a:latin typeface="+mn-lt"/>
                  <a:cs typeface="+mn-ea"/>
                  <a:sym typeface="+mn-lt"/>
                </a:rPr>
                <a:t>小标题</a:t>
              </a:r>
              <a:endParaRPr lang="zh-CN" altLang="en-US" sz="1200" dirty="0">
                <a:solidFill>
                  <a:schemeClr val="bg1"/>
                </a:solidFill>
                <a:latin typeface="+mn-lt"/>
                <a:cs typeface="+mn-ea"/>
                <a:sym typeface="+mn-lt"/>
              </a:endParaRPr>
            </a:p>
            <a:p>
              <a:pPr algn="ctr">
                <a:lnSpc>
                  <a:spcPct val="120000"/>
                </a:lnSpc>
              </a:pPr>
              <a:r>
                <a:rPr lang="en-US" sz="900" dirty="0">
                  <a:solidFill>
                    <a:schemeClr val="bg1"/>
                  </a:solidFill>
                  <a:latin typeface="+mn-lt"/>
                  <a:cs typeface="+mn-ea"/>
                  <a:sym typeface="+mn-lt"/>
                </a:rPr>
                <a:t>It is a long established fact that a reader will</a:t>
              </a:r>
              <a:endParaRPr lang="ru-RU" sz="900" dirty="0">
                <a:solidFill>
                  <a:schemeClr val="bg1"/>
                </a:solidFill>
                <a:latin typeface="+mn-lt"/>
                <a:cs typeface="+mn-ea"/>
                <a:sym typeface="+mn-lt"/>
              </a:endParaRPr>
            </a:p>
          </p:txBody>
        </p:sp>
      </p:grpSp>
      <p:grpSp>
        <p:nvGrpSpPr>
          <p:cNvPr id="51" name="Группа 23"/>
          <p:cNvGrpSpPr/>
          <p:nvPr/>
        </p:nvGrpSpPr>
        <p:grpSpPr>
          <a:xfrm>
            <a:off x="4235382" y="1329204"/>
            <a:ext cx="1667464" cy="1094488"/>
            <a:chOff x="19194051" y="2222032"/>
            <a:chExt cx="4439303" cy="2913864"/>
          </a:xfrm>
        </p:grpSpPr>
        <p:sp>
          <p:nvSpPr>
            <p:cNvPr id="52" name="Текст 13"/>
            <p:cNvSpPr txBox="1"/>
            <p:nvPr/>
          </p:nvSpPr>
          <p:spPr>
            <a:xfrm>
              <a:off x="19194051" y="3474418"/>
              <a:ext cx="4439303" cy="1661478"/>
            </a:xfrm>
            <a:prstGeom prst="rect">
              <a:avLst/>
            </a:prstGeom>
          </p:spPr>
          <p:txBody>
            <a:bodyPr/>
            <a:lstStyle>
              <a:lvl1pPr marL="914400" indent="-914400" algn="l" defTabSz="2438400" rtl="0" eaLnBrk="1" latinLnBrk="0" hangingPunct="1">
                <a:spcBef>
                  <a:spcPct val="20000"/>
                </a:spcBef>
                <a:buFont typeface="Arial" panose="020B0604020202020204" pitchFamily="34" charset="0"/>
                <a:buChar char="•"/>
                <a:defRPr sz="8500" kern="1200">
                  <a:solidFill>
                    <a:schemeClr val="tx1"/>
                  </a:solidFill>
                  <a:latin typeface="+mn-lt"/>
                  <a:ea typeface="+mn-ea"/>
                  <a:cs typeface="+mn-cs"/>
                </a:defRPr>
              </a:lvl1pPr>
              <a:lvl2pPr marL="1981200" indent="-762000" algn="l" defTabSz="2438400" rtl="0" eaLnBrk="1" latinLnBrk="0" hangingPunct="1">
                <a:spcBef>
                  <a:spcPct val="20000"/>
                </a:spcBef>
                <a:buFont typeface="Arial" panose="020B0604020202020204" pitchFamily="34" charset="0"/>
                <a:buChar char="–"/>
                <a:defRPr sz="7500" kern="1200">
                  <a:solidFill>
                    <a:schemeClr val="tx1"/>
                  </a:solidFill>
                  <a:latin typeface="+mn-lt"/>
                  <a:ea typeface="+mn-ea"/>
                  <a:cs typeface="+mn-cs"/>
                </a:defRPr>
              </a:lvl2pPr>
              <a:lvl3pPr marL="3048000" indent="-609600" algn="l" defTabSz="2438400" rtl="0"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3pPr>
              <a:lvl4pPr marL="4267200"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4pPr>
              <a:lvl5pPr marL="5486400"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5pPr>
              <a:lvl6pPr marL="67062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54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46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8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pPr marL="0" indent="0" algn="ctr">
                <a:lnSpc>
                  <a:spcPct val="150000"/>
                </a:lnSpc>
                <a:buNone/>
              </a:pPr>
              <a:r>
                <a:rPr lang="zh-CN" altLang="en-US" sz="1400" dirty="0">
                  <a:solidFill>
                    <a:schemeClr val="bg1"/>
                  </a:solidFill>
                  <a:cs typeface="+mn-ea"/>
                  <a:sym typeface="+mn-lt"/>
                </a:rPr>
                <a:t>小标题</a:t>
              </a:r>
              <a:endParaRPr lang="en-US" sz="1400" dirty="0">
                <a:solidFill>
                  <a:schemeClr val="bg1"/>
                </a:solidFill>
                <a:cs typeface="+mn-ea"/>
                <a:sym typeface="+mn-lt"/>
              </a:endParaRPr>
            </a:p>
            <a:p>
              <a:pPr marL="0" indent="0" algn="ctr">
                <a:lnSpc>
                  <a:spcPct val="150000"/>
                </a:lnSpc>
                <a:buNone/>
              </a:pPr>
              <a:r>
                <a:rPr lang="en-US" sz="800" dirty="0">
                  <a:solidFill>
                    <a:schemeClr val="bg1"/>
                  </a:solidFill>
                  <a:cs typeface="+mn-ea"/>
                  <a:sym typeface="+mn-lt"/>
                </a:rPr>
                <a:t>is simply dummy text of the printing and typesetting industry Lorem</a:t>
              </a:r>
              <a:endParaRPr lang="ru-RU" sz="800" dirty="0">
                <a:solidFill>
                  <a:schemeClr val="bg1"/>
                </a:solidFill>
                <a:cs typeface="+mn-ea"/>
                <a:sym typeface="+mn-lt"/>
              </a:endParaRPr>
            </a:p>
          </p:txBody>
        </p:sp>
        <p:sp>
          <p:nvSpPr>
            <p:cNvPr id="53" name="Овал 25"/>
            <p:cNvSpPr/>
            <p:nvPr/>
          </p:nvSpPr>
          <p:spPr>
            <a:xfrm>
              <a:off x="20822509" y="2222032"/>
              <a:ext cx="1180378" cy="11803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2"/>
                  </a:solidFill>
                  <a:cs typeface="+mn-ea"/>
                  <a:sym typeface="+mn-lt"/>
                </a:rPr>
                <a:t>1</a:t>
              </a:r>
              <a:endParaRPr lang="ru-RU" sz="1400" dirty="0">
                <a:solidFill>
                  <a:schemeClr val="tx2"/>
                </a:solidFill>
                <a:cs typeface="+mn-ea"/>
                <a:sym typeface="+mn-lt"/>
              </a:endParaRPr>
            </a:p>
          </p:txBody>
        </p:sp>
      </p:grpSp>
      <p:grpSp>
        <p:nvGrpSpPr>
          <p:cNvPr id="54" name="Группа 26"/>
          <p:cNvGrpSpPr/>
          <p:nvPr/>
        </p:nvGrpSpPr>
        <p:grpSpPr>
          <a:xfrm>
            <a:off x="4235382" y="3100257"/>
            <a:ext cx="1667464" cy="1094488"/>
            <a:chOff x="19194051" y="2222032"/>
            <a:chExt cx="4439303" cy="2913864"/>
          </a:xfrm>
        </p:grpSpPr>
        <p:sp>
          <p:nvSpPr>
            <p:cNvPr id="55" name="Текст 13"/>
            <p:cNvSpPr txBox="1"/>
            <p:nvPr/>
          </p:nvSpPr>
          <p:spPr>
            <a:xfrm>
              <a:off x="19194051" y="3474418"/>
              <a:ext cx="4439303" cy="1661478"/>
            </a:xfrm>
            <a:prstGeom prst="rect">
              <a:avLst/>
            </a:prstGeom>
          </p:spPr>
          <p:txBody>
            <a:bodyPr/>
            <a:lstStyle>
              <a:lvl1pPr marL="914400" indent="-914400" algn="l" defTabSz="2438400" rtl="0" eaLnBrk="1" latinLnBrk="0" hangingPunct="1">
                <a:spcBef>
                  <a:spcPct val="20000"/>
                </a:spcBef>
                <a:buFont typeface="Arial" panose="020B0604020202020204" pitchFamily="34" charset="0"/>
                <a:buChar char="•"/>
                <a:defRPr sz="8500" kern="1200">
                  <a:solidFill>
                    <a:schemeClr val="tx1"/>
                  </a:solidFill>
                  <a:latin typeface="+mn-lt"/>
                  <a:ea typeface="+mn-ea"/>
                  <a:cs typeface="+mn-cs"/>
                </a:defRPr>
              </a:lvl1pPr>
              <a:lvl2pPr marL="1981200" indent="-762000" algn="l" defTabSz="2438400" rtl="0" eaLnBrk="1" latinLnBrk="0" hangingPunct="1">
                <a:spcBef>
                  <a:spcPct val="20000"/>
                </a:spcBef>
                <a:buFont typeface="Arial" panose="020B0604020202020204" pitchFamily="34" charset="0"/>
                <a:buChar char="–"/>
                <a:defRPr sz="7500" kern="1200">
                  <a:solidFill>
                    <a:schemeClr val="tx1"/>
                  </a:solidFill>
                  <a:latin typeface="+mn-lt"/>
                  <a:ea typeface="+mn-ea"/>
                  <a:cs typeface="+mn-cs"/>
                </a:defRPr>
              </a:lvl2pPr>
              <a:lvl3pPr marL="3048000" indent="-609600" algn="l" defTabSz="2438400" rtl="0"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3pPr>
              <a:lvl4pPr marL="4267200"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4pPr>
              <a:lvl5pPr marL="5486400"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5pPr>
              <a:lvl6pPr marL="67062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54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46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8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pPr marL="0" indent="0" algn="ctr">
                <a:lnSpc>
                  <a:spcPct val="150000"/>
                </a:lnSpc>
                <a:buNone/>
              </a:pPr>
              <a:r>
                <a:rPr lang="zh-CN" altLang="en-US" sz="1400" dirty="0">
                  <a:solidFill>
                    <a:schemeClr val="bg1"/>
                  </a:solidFill>
                  <a:cs typeface="+mn-ea"/>
                  <a:sym typeface="+mn-lt"/>
                </a:rPr>
                <a:t>小标题</a:t>
              </a:r>
              <a:endParaRPr lang="zh-CN" altLang="en-US" sz="1400" dirty="0">
                <a:solidFill>
                  <a:schemeClr val="bg1"/>
                </a:solidFill>
                <a:cs typeface="+mn-ea"/>
                <a:sym typeface="+mn-lt"/>
              </a:endParaRPr>
            </a:p>
            <a:p>
              <a:pPr marL="0" indent="0" algn="ctr">
                <a:lnSpc>
                  <a:spcPct val="150000"/>
                </a:lnSpc>
                <a:buNone/>
              </a:pPr>
              <a:r>
                <a:rPr lang="en-US" sz="800" dirty="0">
                  <a:solidFill>
                    <a:schemeClr val="bg1"/>
                  </a:solidFill>
                  <a:cs typeface="+mn-ea"/>
                  <a:sym typeface="+mn-lt"/>
                </a:rPr>
                <a:t>is simply dummy text of the printing and typesetting industry Lorem</a:t>
              </a:r>
              <a:endParaRPr lang="ru-RU" sz="800" dirty="0">
                <a:solidFill>
                  <a:schemeClr val="bg1"/>
                </a:solidFill>
                <a:cs typeface="+mn-ea"/>
                <a:sym typeface="+mn-lt"/>
              </a:endParaRPr>
            </a:p>
          </p:txBody>
        </p:sp>
        <p:sp>
          <p:nvSpPr>
            <p:cNvPr id="56" name="Овал 28"/>
            <p:cNvSpPr/>
            <p:nvPr/>
          </p:nvSpPr>
          <p:spPr>
            <a:xfrm>
              <a:off x="20822509" y="2222032"/>
              <a:ext cx="1180378" cy="11803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2"/>
                  </a:solidFill>
                  <a:cs typeface="+mn-ea"/>
                  <a:sym typeface="+mn-lt"/>
                </a:rPr>
                <a:t>2</a:t>
              </a:r>
              <a:endParaRPr lang="ru-RU" sz="1400" dirty="0">
                <a:solidFill>
                  <a:schemeClr val="tx2"/>
                </a:solidFill>
                <a:cs typeface="+mn-ea"/>
                <a:sym typeface="+mn-lt"/>
              </a:endParaRPr>
            </a:p>
          </p:txBody>
        </p:sp>
      </p:grpSp>
      <p:grpSp>
        <p:nvGrpSpPr>
          <p:cNvPr id="57" name="Группа 29"/>
          <p:cNvGrpSpPr/>
          <p:nvPr/>
        </p:nvGrpSpPr>
        <p:grpSpPr>
          <a:xfrm>
            <a:off x="4235382" y="4871311"/>
            <a:ext cx="1667464" cy="1094488"/>
            <a:chOff x="19194051" y="2222032"/>
            <a:chExt cx="4439303" cy="2913864"/>
          </a:xfrm>
        </p:grpSpPr>
        <p:sp>
          <p:nvSpPr>
            <p:cNvPr id="58" name="Текст 13"/>
            <p:cNvSpPr txBox="1"/>
            <p:nvPr/>
          </p:nvSpPr>
          <p:spPr>
            <a:xfrm>
              <a:off x="19194051" y="3474418"/>
              <a:ext cx="4439303" cy="1661478"/>
            </a:xfrm>
            <a:prstGeom prst="rect">
              <a:avLst/>
            </a:prstGeom>
          </p:spPr>
          <p:txBody>
            <a:bodyPr/>
            <a:lstStyle>
              <a:lvl1pPr marL="914400" indent="-914400" algn="l" defTabSz="2438400" rtl="0" eaLnBrk="1" latinLnBrk="0" hangingPunct="1">
                <a:spcBef>
                  <a:spcPct val="20000"/>
                </a:spcBef>
                <a:buFont typeface="Arial" panose="020B0604020202020204" pitchFamily="34" charset="0"/>
                <a:buChar char="•"/>
                <a:defRPr sz="8500" kern="1200">
                  <a:solidFill>
                    <a:schemeClr val="tx1"/>
                  </a:solidFill>
                  <a:latin typeface="+mn-lt"/>
                  <a:ea typeface="+mn-ea"/>
                  <a:cs typeface="+mn-cs"/>
                </a:defRPr>
              </a:lvl1pPr>
              <a:lvl2pPr marL="1981200" indent="-762000" algn="l" defTabSz="2438400" rtl="0" eaLnBrk="1" latinLnBrk="0" hangingPunct="1">
                <a:spcBef>
                  <a:spcPct val="20000"/>
                </a:spcBef>
                <a:buFont typeface="Arial" panose="020B0604020202020204" pitchFamily="34" charset="0"/>
                <a:buChar char="–"/>
                <a:defRPr sz="7500" kern="1200">
                  <a:solidFill>
                    <a:schemeClr val="tx1"/>
                  </a:solidFill>
                  <a:latin typeface="+mn-lt"/>
                  <a:ea typeface="+mn-ea"/>
                  <a:cs typeface="+mn-cs"/>
                </a:defRPr>
              </a:lvl2pPr>
              <a:lvl3pPr marL="3048000" indent="-609600" algn="l" defTabSz="2438400" rtl="0"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3pPr>
              <a:lvl4pPr marL="4267200"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4pPr>
              <a:lvl5pPr marL="5486400"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5pPr>
              <a:lvl6pPr marL="67062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54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46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835" indent="-609600" algn="l" defTabSz="2438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pPr marL="0" indent="0" algn="ctr">
                <a:lnSpc>
                  <a:spcPct val="150000"/>
                </a:lnSpc>
                <a:buNone/>
              </a:pPr>
              <a:r>
                <a:rPr lang="zh-CN" altLang="en-US" sz="1400" dirty="0">
                  <a:solidFill>
                    <a:schemeClr val="bg1"/>
                  </a:solidFill>
                  <a:cs typeface="+mn-ea"/>
                  <a:sym typeface="+mn-lt"/>
                </a:rPr>
                <a:t>小标题</a:t>
              </a:r>
              <a:endParaRPr lang="zh-CN" altLang="en-US" sz="1400" dirty="0">
                <a:solidFill>
                  <a:schemeClr val="bg1"/>
                </a:solidFill>
                <a:cs typeface="+mn-ea"/>
                <a:sym typeface="+mn-lt"/>
              </a:endParaRPr>
            </a:p>
            <a:p>
              <a:pPr marL="0" indent="0" algn="ctr">
                <a:lnSpc>
                  <a:spcPct val="150000"/>
                </a:lnSpc>
                <a:buNone/>
              </a:pPr>
              <a:r>
                <a:rPr lang="en-US" sz="800" dirty="0">
                  <a:solidFill>
                    <a:schemeClr val="bg1"/>
                  </a:solidFill>
                  <a:cs typeface="+mn-ea"/>
                  <a:sym typeface="+mn-lt"/>
                </a:rPr>
                <a:t>is simply dummy text of the printing and typesetting industry Lorem</a:t>
              </a:r>
              <a:endParaRPr lang="ru-RU" sz="800" dirty="0">
                <a:solidFill>
                  <a:schemeClr val="bg1"/>
                </a:solidFill>
                <a:cs typeface="+mn-ea"/>
                <a:sym typeface="+mn-lt"/>
              </a:endParaRPr>
            </a:p>
          </p:txBody>
        </p:sp>
        <p:sp>
          <p:nvSpPr>
            <p:cNvPr id="59" name="Овал 31"/>
            <p:cNvSpPr/>
            <p:nvPr/>
          </p:nvSpPr>
          <p:spPr>
            <a:xfrm>
              <a:off x="20822509" y="2222032"/>
              <a:ext cx="1180378" cy="11803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2"/>
                  </a:solidFill>
                  <a:cs typeface="+mn-ea"/>
                  <a:sym typeface="+mn-lt"/>
                </a:rPr>
                <a:t>3</a:t>
              </a:r>
              <a:endParaRPr lang="ru-RU" sz="1400" dirty="0">
                <a:solidFill>
                  <a:schemeClr val="tx2"/>
                </a:solidFill>
                <a:cs typeface="+mn-ea"/>
                <a:sym typeface="+mn-lt"/>
              </a:endParaRPr>
            </a:p>
          </p:txBody>
        </p:sp>
      </p:grpSp>
      <p:sp>
        <p:nvSpPr>
          <p:cNvPr id="61" name="Rectangle 60"/>
          <p:cNvSpPr/>
          <p:nvPr/>
        </p:nvSpPr>
        <p:spPr>
          <a:xfrm>
            <a:off x="718621" y="2604397"/>
            <a:ext cx="3021797" cy="2317853"/>
          </a:xfrm>
          <a:prstGeom prst="rect">
            <a:avLst/>
          </a:prstGeom>
        </p:spPr>
        <p:txBody>
          <a:bodyPr wrap="square">
            <a:noAutofit/>
          </a:bodyPr>
          <a:lstStyle/>
          <a:p>
            <a:pPr algn="just">
              <a:lnSpc>
                <a:spcPct val="150000"/>
              </a:lnSpc>
            </a:pPr>
            <a:r>
              <a:rPr lang="en-US" sz="1050" dirty="0" err="1">
                <a:solidFill>
                  <a:schemeClr val="bg1"/>
                </a:solidFill>
                <a:cs typeface="+mn-ea"/>
                <a:sym typeface="+mn-lt"/>
              </a:rPr>
              <a:t>Lorem</a:t>
            </a:r>
            <a:r>
              <a:rPr lang="en-US" sz="1050" dirty="0">
                <a:solidFill>
                  <a:schemeClr val="bg1"/>
                </a:solidFill>
                <a:cs typeface="+mn-ea"/>
                <a:sym typeface="+mn-lt"/>
              </a:rPr>
              <a:t> </a:t>
            </a:r>
            <a:r>
              <a:rPr lang="en-US" sz="1050" dirty="0" err="1">
                <a:solidFill>
                  <a:schemeClr val="bg1"/>
                </a:solidFill>
                <a:cs typeface="+mn-ea"/>
                <a:sym typeface="+mn-lt"/>
              </a:rPr>
              <a:t>ipsum</a:t>
            </a:r>
            <a:r>
              <a:rPr lang="en-US" sz="1050" dirty="0">
                <a:solidFill>
                  <a:schemeClr val="bg1"/>
                </a:solidFill>
                <a:cs typeface="+mn-ea"/>
                <a:sym typeface="+mn-lt"/>
              </a:rPr>
              <a:t> dolor sit </a:t>
            </a:r>
            <a:r>
              <a:rPr lang="en-US" sz="1050" dirty="0" err="1">
                <a:solidFill>
                  <a:schemeClr val="bg1"/>
                </a:solidFill>
                <a:cs typeface="+mn-ea"/>
                <a:sym typeface="+mn-lt"/>
              </a:rPr>
              <a:t>amet</a:t>
            </a:r>
            <a:r>
              <a:rPr lang="en-US" sz="1050" dirty="0">
                <a:solidFill>
                  <a:schemeClr val="bg1"/>
                </a:solidFill>
                <a:cs typeface="+mn-ea"/>
                <a:sym typeface="+mn-lt"/>
              </a:rPr>
              <a:t>, </a:t>
            </a:r>
            <a:r>
              <a:rPr lang="en-US" sz="1050" dirty="0" err="1">
                <a:solidFill>
                  <a:schemeClr val="bg1"/>
                </a:solidFill>
                <a:cs typeface="+mn-ea"/>
                <a:sym typeface="+mn-lt"/>
              </a:rPr>
              <a:t>consectetuer</a:t>
            </a:r>
            <a:r>
              <a:rPr lang="en-US" sz="1050" dirty="0">
                <a:solidFill>
                  <a:schemeClr val="bg1"/>
                </a:solidFill>
                <a:cs typeface="+mn-ea"/>
                <a:sym typeface="+mn-lt"/>
              </a:rPr>
              <a:t> </a:t>
            </a:r>
            <a:r>
              <a:rPr lang="en-US" sz="1050" dirty="0" err="1">
                <a:solidFill>
                  <a:schemeClr val="bg1"/>
                </a:solidFill>
                <a:cs typeface="+mn-ea"/>
                <a:sym typeface="+mn-lt"/>
              </a:rPr>
              <a:t>adipiscing</a:t>
            </a:r>
            <a:r>
              <a:rPr lang="en-US" sz="1050" dirty="0">
                <a:solidFill>
                  <a:schemeClr val="bg1"/>
                </a:solidFill>
                <a:cs typeface="+mn-ea"/>
                <a:sym typeface="+mn-lt"/>
              </a:rPr>
              <a:t> </a:t>
            </a:r>
            <a:r>
              <a:rPr lang="en-US" sz="1050" dirty="0" err="1">
                <a:solidFill>
                  <a:schemeClr val="bg1"/>
                </a:solidFill>
                <a:cs typeface="+mn-ea"/>
                <a:sym typeface="+mn-lt"/>
              </a:rPr>
              <a:t>elit</a:t>
            </a:r>
            <a:r>
              <a:rPr lang="en-US" sz="1050" dirty="0">
                <a:solidFill>
                  <a:schemeClr val="bg1"/>
                </a:solidFill>
                <a:cs typeface="+mn-ea"/>
                <a:sym typeface="+mn-lt"/>
              </a:rPr>
              <a:t>, </a:t>
            </a:r>
            <a:r>
              <a:rPr lang="en-US" sz="1050" dirty="0" err="1">
                <a:solidFill>
                  <a:schemeClr val="bg1"/>
                </a:solidFill>
                <a:cs typeface="+mn-ea"/>
                <a:sym typeface="+mn-lt"/>
              </a:rPr>
              <a:t>sed</a:t>
            </a:r>
            <a:r>
              <a:rPr lang="en-US" sz="1050" dirty="0">
                <a:solidFill>
                  <a:schemeClr val="bg1"/>
                </a:solidFill>
                <a:cs typeface="+mn-ea"/>
                <a:sym typeface="+mn-lt"/>
              </a:rPr>
              <a:t> </a:t>
            </a:r>
            <a:r>
              <a:rPr lang="en-US" sz="1050" dirty="0" err="1">
                <a:solidFill>
                  <a:schemeClr val="bg1"/>
                </a:solidFill>
                <a:cs typeface="+mn-ea"/>
                <a:sym typeface="+mn-lt"/>
              </a:rPr>
              <a:t>diam</a:t>
            </a:r>
            <a:r>
              <a:rPr lang="en-US" sz="1050" dirty="0">
                <a:solidFill>
                  <a:schemeClr val="bg1"/>
                </a:solidFill>
                <a:cs typeface="+mn-ea"/>
                <a:sym typeface="+mn-lt"/>
              </a:rPr>
              <a:t> </a:t>
            </a:r>
            <a:r>
              <a:rPr lang="en-US" sz="1050" dirty="0" err="1">
                <a:solidFill>
                  <a:schemeClr val="bg1"/>
                </a:solidFill>
                <a:cs typeface="+mn-ea"/>
                <a:sym typeface="+mn-lt"/>
              </a:rPr>
              <a:t>nonummy</a:t>
            </a:r>
            <a:r>
              <a:rPr lang="en-US" sz="1050" dirty="0">
                <a:solidFill>
                  <a:schemeClr val="bg1"/>
                </a:solidFill>
                <a:cs typeface="+mn-ea"/>
                <a:sym typeface="+mn-lt"/>
              </a:rPr>
              <a:t> </a:t>
            </a:r>
            <a:r>
              <a:rPr lang="en-US" sz="1050" dirty="0" err="1">
                <a:solidFill>
                  <a:schemeClr val="bg1"/>
                </a:solidFill>
                <a:cs typeface="+mn-ea"/>
                <a:sym typeface="+mn-lt"/>
              </a:rPr>
              <a:t>nibh</a:t>
            </a:r>
            <a:r>
              <a:rPr lang="en-US" sz="1050" dirty="0">
                <a:solidFill>
                  <a:schemeClr val="bg1"/>
                </a:solidFill>
                <a:cs typeface="+mn-ea"/>
                <a:sym typeface="+mn-lt"/>
              </a:rPr>
              <a:t> </a:t>
            </a:r>
            <a:r>
              <a:rPr lang="en-US" sz="1050" dirty="0" err="1">
                <a:solidFill>
                  <a:schemeClr val="bg1"/>
                </a:solidFill>
                <a:cs typeface="+mn-ea"/>
                <a:sym typeface="+mn-lt"/>
              </a:rPr>
              <a:t>euismod</a:t>
            </a:r>
            <a:r>
              <a:rPr lang="en-US" sz="1050" dirty="0">
                <a:solidFill>
                  <a:schemeClr val="bg1"/>
                </a:solidFill>
                <a:cs typeface="+mn-ea"/>
                <a:sym typeface="+mn-lt"/>
              </a:rPr>
              <a:t> </a:t>
            </a:r>
            <a:r>
              <a:rPr lang="en-US" sz="1050" dirty="0" err="1">
                <a:solidFill>
                  <a:schemeClr val="bg1"/>
                </a:solidFill>
                <a:cs typeface="+mn-ea"/>
                <a:sym typeface="+mn-lt"/>
              </a:rPr>
              <a:t>tincidunt</a:t>
            </a:r>
            <a:r>
              <a:rPr lang="en-US" sz="1050" dirty="0">
                <a:solidFill>
                  <a:schemeClr val="bg1"/>
                </a:solidFill>
                <a:cs typeface="+mn-ea"/>
                <a:sym typeface="+mn-lt"/>
              </a:rPr>
              <a:t> </a:t>
            </a:r>
            <a:r>
              <a:rPr lang="en-US" sz="1050" dirty="0" err="1">
                <a:solidFill>
                  <a:schemeClr val="bg1"/>
                </a:solidFill>
                <a:cs typeface="+mn-ea"/>
                <a:sym typeface="+mn-lt"/>
              </a:rPr>
              <a:t>ut</a:t>
            </a:r>
            <a:r>
              <a:rPr lang="en-US" sz="1050" dirty="0">
                <a:solidFill>
                  <a:schemeClr val="bg1"/>
                </a:solidFill>
                <a:cs typeface="+mn-ea"/>
                <a:sym typeface="+mn-lt"/>
              </a:rPr>
              <a:t> </a:t>
            </a:r>
            <a:r>
              <a:rPr lang="en-US" sz="1050" dirty="0" err="1">
                <a:solidFill>
                  <a:schemeClr val="bg1"/>
                </a:solidFill>
                <a:cs typeface="+mn-ea"/>
                <a:sym typeface="+mn-lt"/>
              </a:rPr>
              <a:t>laoreet</a:t>
            </a:r>
            <a:r>
              <a:rPr lang="en-US" sz="1050" dirty="0">
                <a:solidFill>
                  <a:schemeClr val="bg1"/>
                </a:solidFill>
                <a:cs typeface="+mn-ea"/>
                <a:sym typeface="+mn-lt"/>
              </a:rPr>
              <a:t> </a:t>
            </a:r>
            <a:r>
              <a:rPr lang="en-US" sz="1050" dirty="0" err="1">
                <a:solidFill>
                  <a:schemeClr val="bg1"/>
                </a:solidFill>
                <a:cs typeface="+mn-ea"/>
                <a:sym typeface="+mn-lt"/>
              </a:rPr>
              <a:t>dolore</a:t>
            </a:r>
            <a:r>
              <a:rPr lang="en-US" sz="1050" dirty="0">
                <a:solidFill>
                  <a:schemeClr val="bg1"/>
                </a:solidFill>
                <a:cs typeface="+mn-ea"/>
                <a:sym typeface="+mn-lt"/>
              </a:rPr>
              <a:t> magna </a:t>
            </a:r>
            <a:r>
              <a:rPr lang="en-US" sz="1050" dirty="0" err="1">
                <a:solidFill>
                  <a:schemeClr val="bg1"/>
                </a:solidFill>
                <a:cs typeface="+mn-ea"/>
                <a:sym typeface="+mn-lt"/>
              </a:rPr>
              <a:t>aliquam</a:t>
            </a:r>
            <a:r>
              <a:rPr lang="en-US" sz="1050" dirty="0">
                <a:solidFill>
                  <a:schemeClr val="bg1"/>
                </a:solidFill>
                <a:cs typeface="+mn-ea"/>
                <a:sym typeface="+mn-lt"/>
              </a:rPr>
              <a:t> </a:t>
            </a:r>
            <a:r>
              <a:rPr lang="en-US" sz="1050" dirty="0" err="1">
                <a:solidFill>
                  <a:schemeClr val="bg1"/>
                </a:solidFill>
                <a:cs typeface="+mn-ea"/>
                <a:sym typeface="+mn-lt"/>
              </a:rPr>
              <a:t>erat</a:t>
            </a:r>
            <a:r>
              <a:rPr lang="en-US" sz="1050" dirty="0">
                <a:solidFill>
                  <a:schemeClr val="bg1"/>
                </a:solidFill>
                <a:cs typeface="+mn-ea"/>
                <a:sym typeface="+mn-lt"/>
              </a:rPr>
              <a:t> </a:t>
            </a:r>
            <a:r>
              <a:rPr lang="en-US" sz="1050" dirty="0" err="1">
                <a:solidFill>
                  <a:schemeClr val="bg1"/>
                </a:solidFill>
                <a:cs typeface="+mn-ea"/>
                <a:sym typeface="+mn-lt"/>
              </a:rPr>
              <a:t>volutpat</a:t>
            </a:r>
            <a:r>
              <a:rPr lang="en-US" sz="1050" dirty="0">
                <a:solidFill>
                  <a:schemeClr val="bg1"/>
                </a:solidFill>
                <a:cs typeface="+mn-ea"/>
                <a:sym typeface="+mn-lt"/>
              </a:rPr>
              <a:t>. </a:t>
            </a:r>
            <a:r>
              <a:rPr lang="en-US" sz="1050" dirty="0" err="1">
                <a:solidFill>
                  <a:schemeClr val="bg1"/>
                </a:solidFill>
                <a:cs typeface="+mn-ea"/>
                <a:sym typeface="+mn-lt"/>
              </a:rPr>
              <a:t>Ut</a:t>
            </a:r>
            <a:r>
              <a:rPr lang="en-US" sz="1050" dirty="0">
                <a:solidFill>
                  <a:schemeClr val="bg1"/>
                </a:solidFill>
                <a:cs typeface="+mn-ea"/>
                <a:sym typeface="+mn-lt"/>
              </a:rPr>
              <a:t> </a:t>
            </a:r>
            <a:r>
              <a:rPr lang="en-US" sz="1050" dirty="0" err="1">
                <a:solidFill>
                  <a:schemeClr val="bg1"/>
                </a:solidFill>
                <a:cs typeface="+mn-ea"/>
                <a:sym typeface="+mn-lt"/>
              </a:rPr>
              <a:t>wisi</a:t>
            </a:r>
            <a:r>
              <a:rPr lang="en-US" sz="1050" dirty="0">
                <a:solidFill>
                  <a:schemeClr val="bg1"/>
                </a:solidFill>
                <a:cs typeface="+mn-ea"/>
                <a:sym typeface="+mn-lt"/>
              </a:rPr>
              <a:t> </a:t>
            </a:r>
            <a:r>
              <a:rPr lang="en-US" sz="1050" dirty="0" err="1">
                <a:solidFill>
                  <a:schemeClr val="bg1"/>
                </a:solidFill>
                <a:cs typeface="+mn-ea"/>
                <a:sym typeface="+mn-lt"/>
              </a:rPr>
              <a:t>enim</a:t>
            </a:r>
            <a:r>
              <a:rPr lang="en-US" sz="1050" dirty="0">
                <a:solidFill>
                  <a:schemeClr val="bg1"/>
                </a:solidFill>
                <a:cs typeface="+mn-ea"/>
                <a:sym typeface="+mn-lt"/>
              </a:rPr>
              <a:t> ad minim </a:t>
            </a:r>
            <a:r>
              <a:rPr lang="en-US" sz="1050" dirty="0" err="1">
                <a:solidFill>
                  <a:schemeClr val="bg1"/>
                </a:solidFill>
                <a:cs typeface="+mn-ea"/>
                <a:sym typeface="+mn-lt"/>
              </a:rPr>
              <a:t>veniam</a:t>
            </a:r>
            <a:r>
              <a:rPr lang="en-US" sz="1050" dirty="0">
                <a:solidFill>
                  <a:schemeClr val="bg1"/>
                </a:solidFill>
                <a:cs typeface="+mn-ea"/>
                <a:sym typeface="+mn-lt"/>
              </a:rPr>
              <a:t>, </a:t>
            </a:r>
            <a:r>
              <a:rPr lang="en-US" sz="1050" dirty="0" err="1">
                <a:solidFill>
                  <a:schemeClr val="bg1"/>
                </a:solidFill>
                <a:cs typeface="+mn-ea"/>
                <a:sym typeface="+mn-lt"/>
              </a:rPr>
              <a:t>quis</a:t>
            </a:r>
            <a:r>
              <a:rPr lang="en-US" sz="1050" dirty="0">
                <a:solidFill>
                  <a:schemeClr val="bg1"/>
                </a:solidFill>
                <a:cs typeface="+mn-ea"/>
                <a:sym typeface="+mn-lt"/>
              </a:rPr>
              <a:t> </a:t>
            </a:r>
            <a:r>
              <a:rPr lang="en-US" sz="1050" dirty="0" err="1">
                <a:solidFill>
                  <a:schemeClr val="bg1"/>
                </a:solidFill>
                <a:cs typeface="+mn-ea"/>
                <a:sym typeface="+mn-lt"/>
              </a:rPr>
              <a:t>nostrud</a:t>
            </a:r>
            <a:r>
              <a:rPr lang="en-US" sz="1050" dirty="0">
                <a:solidFill>
                  <a:schemeClr val="bg1"/>
                </a:solidFill>
                <a:cs typeface="+mn-ea"/>
                <a:sym typeface="+mn-lt"/>
              </a:rPr>
              <a:t> </a:t>
            </a:r>
            <a:r>
              <a:rPr lang="en-US" sz="1050" dirty="0" err="1">
                <a:solidFill>
                  <a:schemeClr val="bg1"/>
                </a:solidFill>
                <a:cs typeface="+mn-ea"/>
                <a:sym typeface="+mn-lt"/>
              </a:rPr>
              <a:t>exerci</a:t>
            </a:r>
            <a:r>
              <a:rPr lang="en-US" sz="1050" dirty="0">
                <a:solidFill>
                  <a:schemeClr val="bg1"/>
                </a:solidFill>
                <a:cs typeface="+mn-ea"/>
                <a:sym typeface="+mn-lt"/>
              </a:rPr>
              <a:t> </a:t>
            </a:r>
            <a:r>
              <a:rPr lang="en-US" sz="1050" dirty="0" err="1">
                <a:solidFill>
                  <a:schemeClr val="bg1"/>
                </a:solidFill>
                <a:cs typeface="+mn-ea"/>
                <a:sym typeface="+mn-lt"/>
              </a:rPr>
              <a:t>tation</a:t>
            </a:r>
            <a:r>
              <a:rPr lang="en-US" sz="1050" dirty="0">
                <a:solidFill>
                  <a:schemeClr val="bg1"/>
                </a:solidFill>
                <a:cs typeface="+mn-ea"/>
                <a:sym typeface="+mn-lt"/>
              </a:rPr>
              <a:t> </a:t>
            </a:r>
            <a:r>
              <a:rPr lang="en-US" sz="1050" dirty="0" err="1">
                <a:solidFill>
                  <a:schemeClr val="bg1"/>
                </a:solidFill>
                <a:cs typeface="+mn-ea"/>
                <a:sym typeface="+mn-lt"/>
              </a:rPr>
              <a:t>ullamcorper</a:t>
            </a:r>
            <a:r>
              <a:rPr lang="en-US" sz="1050" dirty="0">
                <a:solidFill>
                  <a:schemeClr val="bg1"/>
                </a:solidFill>
                <a:cs typeface="+mn-ea"/>
                <a:sym typeface="+mn-lt"/>
              </a:rPr>
              <a:t> </a:t>
            </a:r>
            <a:r>
              <a:rPr lang="en-US" sz="1050" dirty="0" err="1">
                <a:solidFill>
                  <a:schemeClr val="bg1"/>
                </a:solidFill>
                <a:cs typeface="+mn-ea"/>
                <a:sym typeface="+mn-lt"/>
              </a:rPr>
              <a:t>suscipit</a:t>
            </a:r>
            <a:r>
              <a:rPr lang="en-US" sz="1050" dirty="0">
                <a:solidFill>
                  <a:schemeClr val="bg1"/>
                </a:solidFill>
                <a:cs typeface="+mn-ea"/>
                <a:sym typeface="+mn-lt"/>
              </a:rPr>
              <a:t> </a:t>
            </a:r>
            <a:r>
              <a:rPr lang="en-US" sz="1050" dirty="0" err="1">
                <a:solidFill>
                  <a:schemeClr val="bg1"/>
                </a:solidFill>
                <a:cs typeface="+mn-ea"/>
                <a:sym typeface="+mn-lt"/>
              </a:rPr>
              <a:t>lobortis</a:t>
            </a:r>
            <a:r>
              <a:rPr lang="en-US" sz="1050" dirty="0">
                <a:solidFill>
                  <a:schemeClr val="bg1"/>
                </a:solidFill>
                <a:cs typeface="+mn-ea"/>
                <a:sym typeface="+mn-lt"/>
              </a:rPr>
              <a:t> </a:t>
            </a:r>
            <a:r>
              <a:rPr lang="en-US" sz="1050" dirty="0" err="1">
                <a:solidFill>
                  <a:schemeClr val="bg1"/>
                </a:solidFill>
                <a:cs typeface="+mn-ea"/>
                <a:sym typeface="+mn-lt"/>
              </a:rPr>
              <a:t>nisl</a:t>
            </a:r>
            <a:r>
              <a:rPr lang="en-US" sz="1050" dirty="0">
                <a:solidFill>
                  <a:schemeClr val="bg1"/>
                </a:solidFill>
                <a:cs typeface="+mn-ea"/>
                <a:sym typeface="+mn-lt"/>
              </a:rPr>
              <a:t> </a:t>
            </a:r>
            <a:r>
              <a:rPr lang="en-US" sz="1050" dirty="0" err="1">
                <a:solidFill>
                  <a:schemeClr val="bg1"/>
                </a:solidFill>
                <a:cs typeface="+mn-ea"/>
                <a:sym typeface="+mn-lt"/>
              </a:rPr>
              <a:t>ut</a:t>
            </a:r>
            <a:r>
              <a:rPr lang="en-US" sz="1050" dirty="0">
                <a:solidFill>
                  <a:schemeClr val="bg1"/>
                </a:solidFill>
                <a:cs typeface="+mn-ea"/>
                <a:sym typeface="+mn-lt"/>
              </a:rPr>
              <a:t> </a:t>
            </a:r>
            <a:r>
              <a:rPr lang="en-US" sz="1050" dirty="0" err="1">
                <a:solidFill>
                  <a:schemeClr val="bg1"/>
                </a:solidFill>
                <a:cs typeface="+mn-ea"/>
                <a:sym typeface="+mn-lt"/>
              </a:rPr>
              <a:t>aliquip</a:t>
            </a:r>
            <a:r>
              <a:rPr lang="en-US" sz="1050" dirty="0">
                <a:solidFill>
                  <a:schemeClr val="bg1"/>
                </a:solidFill>
                <a:cs typeface="+mn-ea"/>
                <a:sym typeface="+mn-lt"/>
              </a:rPr>
              <a:t> ex </a:t>
            </a:r>
            <a:r>
              <a:rPr lang="en-US" sz="1050" dirty="0" err="1">
                <a:solidFill>
                  <a:schemeClr val="bg1"/>
                </a:solidFill>
                <a:cs typeface="+mn-ea"/>
                <a:sym typeface="+mn-lt"/>
              </a:rPr>
              <a:t>ea</a:t>
            </a:r>
            <a:r>
              <a:rPr lang="en-US" sz="1050" dirty="0">
                <a:solidFill>
                  <a:schemeClr val="bg1"/>
                </a:solidFill>
                <a:cs typeface="+mn-ea"/>
                <a:sym typeface="+mn-lt"/>
              </a:rPr>
              <a:t> </a:t>
            </a:r>
            <a:r>
              <a:rPr lang="en-US" sz="1050" dirty="0" err="1">
                <a:solidFill>
                  <a:schemeClr val="bg1"/>
                </a:solidFill>
                <a:cs typeface="+mn-ea"/>
                <a:sym typeface="+mn-lt"/>
              </a:rPr>
              <a:t>commodo</a:t>
            </a:r>
            <a:r>
              <a:rPr lang="en-US" sz="1050" dirty="0">
                <a:solidFill>
                  <a:schemeClr val="bg1"/>
                </a:solidFill>
                <a:cs typeface="+mn-ea"/>
                <a:sym typeface="+mn-lt"/>
              </a:rPr>
              <a:t> </a:t>
            </a:r>
            <a:r>
              <a:rPr lang="en-US" sz="1050" dirty="0" err="1">
                <a:solidFill>
                  <a:schemeClr val="bg1"/>
                </a:solidFill>
                <a:cs typeface="+mn-ea"/>
                <a:sym typeface="+mn-lt"/>
              </a:rPr>
              <a:t>consequat</a:t>
            </a:r>
            <a:r>
              <a:rPr lang="en-US" sz="1050" dirty="0">
                <a:solidFill>
                  <a:schemeClr val="bg1"/>
                </a:solidFill>
                <a:cs typeface="+mn-ea"/>
                <a:sym typeface="+mn-lt"/>
              </a:rPr>
              <a:t>.  </a:t>
            </a:r>
            <a:r>
              <a:rPr lang="en-US" sz="1050" dirty="0" err="1">
                <a:solidFill>
                  <a:schemeClr val="bg1"/>
                </a:solidFill>
                <a:cs typeface="+mn-ea"/>
                <a:sym typeface="+mn-lt"/>
              </a:rPr>
              <a:t>Ut</a:t>
            </a:r>
            <a:r>
              <a:rPr lang="en-US" sz="1050" dirty="0">
                <a:solidFill>
                  <a:schemeClr val="bg1"/>
                </a:solidFill>
                <a:cs typeface="+mn-ea"/>
                <a:sym typeface="+mn-lt"/>
              </a:rPr>
              <a:t> </a:t>
            </a:r>
            <a:r>
              <a:rPr lang="en-US" sz="1050" dirty="0" err="1">
                <a:solidFill>
                  <a:schemeClr val="bg1"/>
                </a:solidFill>
                <a:cs typeface="+mn-ea"/>
                <a:sym typeface="+mn-lt"/>
              </a:rPr>
              <a:t>wisi</a:t>
            </a:r>
            <a:r>
              <a:rPr lang="en-US" sz="1050" dirty="0">
                <a:solidFill>
                  <a:schemeClr val="bg1"/>
                </a:solidFill>
                <a:cs typeface="+mn-ea"/>
                <a:sym typeface="+mn-lt"/>
              </a:rPr>
              <a:t> </a:t>
            </a:r>
            <a:r>
              <a:rPr lang="en-US" sz="1050" dirty="0" err="1">
                <a:solidFill>
                  <a:schemeClr val="bg1"/>
                </a:solidFill>
                <a:cs typeface="+mn-ea"/>
                <a:sym typeface="+mn-lt"/>
              </a:rPr>
              <a:t>enim</a:t>
            </a:r>
            <a:r>
              <a:rPr lang="en-US" sz="1050" dirty="0">
                <a:solidFill>
                  <a:schemeClr val="bg1"/>
                </a:solidFill>
                <a:cs typeface="+mn-ea"/>
                <a:sym typeface="+mn-lt"/>
              </a:rPr>
              <a:t> ad minim </a:t>
            </a:r>
            <a:r>
              <a:rPr lang="en-US" sz="1050" dirty="0" err="1">
                <a:solidFill>
                  <a:schemeClr val="bg1"/>
                </a:solidFill>
                <a:cs typeface="+mn-ea"/>
                <a:sym typeface="+mn-lt"/>
              </a:rPr>
              <a:t>veniam</a:t>
            </a:r>
            <a:r>
              <a:rPr lang="en-US" sz="1050" dirty="0">
                <a:solidFill>
                  <a:schemeClr val="bg1"/>
                </a:solidFill>
                <a:cs typeface="+mn-ea"/>
                <a:sym typeface="+mn-lt"/>
              </a:rPr>
              <a:t>, </a:t>
            </a:r>
            <a:r>
              <a:rPr lang="en-US" sz="1050" dirty="0" err="1">
                <a:solidFill>
                  <a:schemeClr val="bg1"/>
                </a:solidFill>
                <a:cs typeface="+mn-ea"/>
                <a:sym typeface="+mn-lt"/>
              </a:rPr>
              <a:t>quis</a:t>
            </a:r>
            <a:r>
              <a:rPr lang="en-US" sz="1050" dirty="0">
                <a:solidFill>
                  <a:schemeClr val="bg1"/>
                </a:solidFill>
                <a:cs typeface="+mn-ea"/>
                <a:sym typeface="+mn-lt"/>
              </a:rPr>
              <a:t> </a:t>
            </a:r>
            <a:r>
              <a:rPr lang="en-US" sz="1050" dirty="0" err="1">
                <a:solidFill>
                  <a:schemeClr val="bg1"/>
                </a:solidFill>
                <a:cs typeface="+mn-ea"/>
                <a:sym typeface="+mn-lt"/>
              </a:rPr>
              <a:t>nostrud</a:t>
            </a:r>
            <a:r>
              <a:rPr lang="en-US" sz="1050" dirty="0">
                <a:solidFill>
                  <a:schemeClr val="bg1"/>
                </a:solidFill>
                <a:cs typeface="+mn-ea"/>
                <a:sym typeface="+mn-lt"/>
              </a:rPr>
              <a:t> </a:t>
            </a:r>
            <a:r>
              <a:rPr lang="en-US" sz="1050" dirty="0" err="1">
                <a:solidFill>
                  <a:schemeClr val="bg1"/>
                </a:solidFill>
                <a:cs typeface="+mn-ea"/>
                <a:sym typeface="+mn-lt"/>
              </a:rPr>
              <a:t>exerci</a:t>
            </a:r>
            <a:r>
              <a:rPr lang="en-US" sz="1050" dirty="0">
                <a:solidFill>
                  <a:schemeClr val="bg1"/>
                </a:solidFill>
                <a:cs typeface="+mn-ea"/>
                <a:sym typeface="+mn-lt"/>
              </a:rPr>
              <a:t> </a:t>
            </a:r>
            <a:r>
              <a:rPr lang="en-US" sz="1050" dirty="0" err="1">
                <a:solidFill>
                  <a:schemeClr val="bg1"/>
                </a:solidFill>
                <a:cs typeface="+mn-ea"/>
                <a:sym typeface="+mn-lt"/>
              </a:rPr>
              <a:t>tation</a:t>
            </a:r>
            <a:r>
              <a:rPr lang="en-US" sz="1050" dirty="0">
                <a:solidFill>
                  <a:schemeClr val="bg1"/>
                </a:solidFill>
                <a:cs typeface="+mn-ea"/>
                <a:sym typeface="+mn-lt"/>
              </a:rPr>
              <a:t>.</a:t>
            </a:r>
            <a:endParaRPr lang="en-US" sz="1050" dirty="0">
              <a:solidFill>
                <a:schemeClr val="bg1"/>
              </a:solidFill>
              <a:cs typeface="+mn-ea"/>
              <a:sym typeface="+mn-lt"/>
            </a:endParaRPr>
          </a:p>
        </p:txBody>
      </p:sp>
      <p:sp>
        <p:nvSpPr>
          <p:cNvPr id="62" name="TextBox 61"/>
          <p:cNvSpPr txBox="1"/>
          <p:nvPr/>
        </p:nvSpPr>
        <p:spPr>
          <a:xfrm>
            <a:off x="718621" y="1329204"/>
            <a:ext cx="3155542" cy="987258"/>
          </a:xfrm>
          <a:prstGeom prst="rect">
            <a:avLst/>
          </a:prstGeom>
          <a:noFill/>
        </p:spPr>
        <p:txBody>
          <a:bodyPr wrap="square" rtlCol="0">
            <a:spAutoFit/>
          </a:bodyPr>
          <a:lstStyle/>
          <a:p>
            <a:pPr>
              <a:lnSpc>
                <a:spcPct val="80000"/>
              </a:lnSpc>
            </a:pPr>
            <a:r>
              <a:rPr lang="zh-CN" altLang="en-US" sz="3600" dirty="0">
                <a:solidFill>
                  <a:schemeClr val="bg1"/>
                </a:solidFill>
                <a:cs typeface="+mn-ea"/>
                <a:sym typeface="+mn-lt"/>
              </a:rPr>
              <a:t>输入您的标题内容</a:t>
            </a:r>
            <a:endParaRPr lang="zh-CN" altLang="en-US" sz="3600" dirty="0">
              <a:solidFill>
                <a:schemeClr val="bg1"/>
              </a:solidFill>
              <a:cs typeface="+mn-ea"/>
              <a:sym typeface="+mn-lt"/>
            </a:endParaRPr>
          </a:p>
        </p:txBody>
      </p:sp>
      <p:sp>
        <p:nvSpPr>
          <p:cNvPr id="23" name="Rectangle 60"/>
          <p:cNvSpPr/>
          <p:nvPr/>
        </p:nvSpPr>
        <p:spPr>
          <a:xfrm>
            <a:off x="727359" y="4731199"/>
            <a:ext cx="3021797" cy="2317853"/>
          </a:xfrm>
          <a:prstGeom prst="rect">
            <a:avLst/>
          </a:prstGeom>
        </p:spPr>
        <p:txBody>
          <a:bodyPr wrap="square">
            <a:noAutofit/>
          </a:bodyPr>
          <a:lstStyle/>
          <a:p>
            <a:pPr algn="just">
              <a:lnSpc>
                <a:spcPct val="150000"/>
              </a:lnSpc>
            </a:pPr>
            <a:r>
              <a:rPr lang="en-US" sz="1050" dirty="0">
                <a:solidFill>
                  <a:schemeClr val="bg1"/>
                </a:solidFill>
                <a:cs typeface="+mn-ea"/>
                <a:sym typeface="+mn-lt"/>
              </a:rPr>
              <a:t>Lorem ipsum dolor sit </a:t>
            </a:r>
            <a:r>
              <a:rPr lang="en-US" sz="1050" dirty="0" err="1">
                <a:solidFill>
                  <a:schemeClr val="bg1"/>
                </a:solidFill>
                <a:cs typeface="+mn-ea"/>
                <a:sym typeface="+mn-lt"/>
              </a:rPr>
              <a:t>amet</a:t>
            </a:r>
            <a:r>
              <a:rPr lang="en-US" sz="1050" dirty="0">
                <a:solidFill>
                  <a:schemeClr val="bg1"/>
                </a:solidFill>
                <a:cs typeface="+mn-ea"/>
                <a:sym typeface="+mn-lt"/>
              </a:rPr>
              <a:t>, </a:t>
            </a:r>
            <a:r>
              <a:rPr lang="en-US" sz="1050" dirty="0" err="1">
                <a:solidFill>
                  <a:schemeClr val="bg1"/>
                </a:solidFill>
                <a:cs typeface="+mn-ea"/>
                <a:sym typeface="+mn-lt"/>
              </a:rPr>
              <a:t>consectetuer</a:t>
            </a:r>
            <a:r>
              <a:rPr lang="en-US" sz="1050" dirty="0">
                <a:solidFill>
                  <a:schemeClr val="bg1"/>
                </a:solidFill>
                <a:cs typeface="+mn-ea"/>
                <a:sym typeface="+mn-lt"/>
              </a:rPr>
              <a:t> </a:t>
            </a:r>
            <a:r>
              <a:rPr lang="en-US" sz="1050" dirty="0" err="1">
                <a:solidFill>
                  <a:schemeClr val="bg1"/>
                </a:solidFill>
                <a:cs typeface="+mn-ea"/>
                <a:sym typeface="+mn-lt"/>
              </a:rPr>
              <a:t>adipiscing</a:t>
            </a:r>
            <a:r>
              <a:rPr lang="en-US" sz="1050" dirty="0">
                <a:solidFill>
                  <a:schemeClr val="bg1"/>
                </a:solidFill>
                <a:cs typeface="+mn-ea"/>
                <a:sym typeface="+mn-lt"/>
              </a:rPr>
              <a:t> </a:t>
            </a:r>
            <a:r>
              <a:rPr lang="en-US" sz="1050" dirty="0" err="1">
                <a:solidFill>
                  <a:schemeClr val="bg1"/>
                </a:solidFill>
                <a:cs typeface="+mn-ea"/>
                <a:sym typeface="+mn-lt"/>
              </a:rPr>
              <a:t>elit</a:t>
            </a:r>
            <a:r>
              <a:rPr lang="en-US" sz="1050" dirty="0">
                <a:solidFill>
                  <a:schemeClr val="bg1"/>
                </a:solidFill>
                <a:cs typeface="+mn-ea"/>
                <a:sym typeface="+mn-lt"/>
              </a:rPr>
              <a:t>, sed diam </a:t>
            </a:r>
            <a:r>
              <a:rPr lang="en-US" sz="1050" dirty="0" err="1">
                <a:solidFill>
                  <a:schemeClr val="bg1"/>
                </a:solidFill>
                <a:cs typeface="+mn-ea"/>
                <a:sym typeface="+mn-lt"/>
              </a:rPr>
              <a:t>nonummy</a:t>
            </a:r>
            <a:r>
              <a:rPr lang="en-US" sz="1050" dirty="0">
                <a:solidFill>
                  <a:schemeClr val="bg1"/>
                </a:solidFill>
                <a:cs typeface="+mn-ea"/>
                <a:sym typeface="+mn-lt"/>
              </a:rPr>
              <a:t> </a:t>
            </a:r>
            <a:r>
              <a:rPr lang="en-US" sz="1050" dirty="0" err="1">
                <a:solidFill>
                  <a:schemeClr val="bg1"/>
                </a:solidFill>
                <a:cs typeface="+mn-ea"/>
                <a:sym typeface="+mn-lt"/>
              </a:rPr>
              <a:t>nibh</a:t>
            </a:r>
            <a:r>
              <a:rPr lang="en-US" sz="1050" dirty="0">
                <a:solidFill>
                  <a:schemeClr val="bg1"/>
                </a:solidFill>
                <a:cs typeface="+mn-ea"/>
                <a:sym typeface="+mn-lt"/>
              </a:rPr>
              <a:t> </a:t>
            </a:r>
            <a:r>
              <a:rPr lang="en-US" sz="1050" dirty="0" err="1">
                <a:solidFill>
                  <a:schemeClr val="bg1"/>
                </a:solidFill>
                <a:cs typeface="+mn-ea"/>
                <a:sym typeface="+mn-lt"/>
              </a:rPr>
              <a:t>euismod</a:t>
            </a:r>
            <a:r>
              <a:rPr lang="en-US" sz="1050" dirty="0">
                <a:solidFill>
                  <a:schemeClr val="bg1"/>
                </a:solidFill>
                <a:cs typeface="+mn-ea"/>
                <a:sym typeface="+mn-lt"/>
              </a:rPr>
              <a:t> </a:t>
            </a:r>
            <a:r>
              <a:rPr lang="en-US" sz="1050" dirty="0" err="1">
                <a:solidFill>
                  <a:schemeClr val="bg1"/>
                </a:solidFill>
                <a:cs typeface="+mn-ea"/>
                <a:sym typeface="+mn-lt"/>
              </a:rPr>
              <a:t>tincidunt</a:t>
            </a:r>
            <a:r>
              <a:rPr lang="en-US" sz="1050" dirty="0">
                <a:solidFill>
                  <a:schemeClr val="bg1"/>
                </a:solidFill>
                <a:cs typeface="+mn-ea"/>
                <a:sym typeface="+mn-lt"/>
              </a:rPr>
              <a:t> </a:t>
            </a:r>
            <a:r>
              <a:rPr lang="en-US" sz="1050" dirty="0" err="1">
                <a:solidFill>
                  <a:schemeClr val="bg1"/>
                </a:solidFill>
                <a:cs typeface="+mn-ea"/>
                <a:sym typeface="+mn-lt"/>
              </a:rPr>
              <a:t>ut</a:t>
            </a:r>
            <a:r>
              <a:rPr lang="en-US" sz="1050" dirty="0">
                <a:solidFill>
                  <a:schemeClr val="bg1"/>
                </a:solidFill>
                <a:cs typeface="+mn-ea"/>
                <a:sym typeface="+mn-lt"/>
              </a:rPr>
              <a:t> </a:t>
            </a:r>
            <a:r>
              <a:rPr lang="en-US" sz="1050" dirty="0" err="1">
                <a:solidFill>
                  <a:schemeClr val="bg1"/>
                </a:solidFill>
                <a:cs typeface="+mn-ea"/>
                <a:sym typeface="+mn-lt"/>
              </a:rPr>
              <a:t>laoreet</a:t>
            </a:r>
            <a:r>
              <a:rPr lang="en-US" sz="1050" dirty="0">
                <a:solidFill>
                  <a:schemeClr val="bg1"/>
                </a:solidFill>
                <a:cs typeface="+mn-ea"/>
                <a:sym typeface="+mn-lt"/>
              </a:rPr>
              <a:t> dolore magna </a:t>
            </a:r>
            <a:r>
              <a:rPr lang="en-US" sz="1050" dirty="0" err="1">
                <a:solidFill>
                  <a:schemeClr val="bg1"/>
                </a:solidFill>
                <a:cs typeface="+mn-ea"/>
                <a:sym typeface="+mn-lt"/>
              </a:rPr>
              <a:t>aliquam</a:t>
            </a:r>
            <a:r>
              <a:rPr lang="en-US" sz="1050" dirty="0">
                <a:solidFill>
                  <a:schemeClr val="bg1"/>
                </a:solidFill>
                <a:cs typeface="+mn-ea"/>
                <a:sym typeface="+mn-lt"/>
              </a:rPr>
              <a:t> </a:t>
            </a:r>
            <a:r>
              <a:rPr lang="en-US" sz="1050" dirty="0" err="1">
                <a:solidFill>
                  <a:schemeClr val="bg1"/>
                </a:solidFill>
                <a:cs typeface="+mn-ea"/>
                <a:sym typeface="+mn-lt"/>
              </a:rPr>
              <a:t>erat</a:t>
            </a:r>
            <a:r>
              <a:rPr lang="en-US" sz="1050" dirty="0">
                <a:solidFill>
                  <a:schemeClr val="bg1"/>
                </a:solidFill>
                <a:cs typeface="+mn-ea"/>
                <a:sym typeface="+mn-lt"/>
              </a:rPr>
              <a:t> </a:t>
            </a:r>
            <a:r>
              <a:rPr lang="en-US" sz="1050" dirty="0" err="1">
                <a:solidFill>
                  <a:schemeClr val="bg1"/>
                </a:solidFill>
                <a:cs typeface="+mn-ea"/>
                <a:sym typeface="+mn-lt"/>
              </a:rPr>
              <a:t>volutpat</a:t>
            </a:r>
            <a:r>
              <a:rPr lang="en-US" sz="1050" dirty="0">
                <a:solidFill>
                  <a:schemeClr val="bg1"/>
                </a:solidFill>
                <a:cs typeface="+mn-ea"/>
                <a:sym typeface="+mn-lt"/>
              </a:rPr>
              <a:t>. Ut</a:t>
            </a:r>
            <a:endParaRPr lang="en-US" sz="1050" dirty="0">
              <a:solidFill>
                <a:schemeClr val="bg1"/>
              </a:solidFill>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8400144" y="1809750"/>
            <a:ext cx="2305050" cy="2305050"/>
            <a:chOff x="8400144" y="1809750"/>
            <a:chExt cx="2305050" cy="2305050"/>
          </a:xfrm>
        </p:grpSpPr>
        <p:grpSp>
          <p:nvGrpSpPr>
            <p:cNvPr id="3" name="Group 2"/>
            <p:cNvGrpSpPr/>
            <p:nvPr/>
          </p:nvGrpSpPr>
          <p:grpSpPr>
            <a:xfrm>
              <a:off x="8400144" y="1809750"/>
              <a:ext cx="2305050" cy="2305050"/>
              <a:chOff x="1352550" y="1790700"/>
              <a:chExt cx="2305050" cy="2305050"/>
            </a:xfrm>
          </p:grpSpPr>
          <p:sp>
            <p:nvSpPr>
              <p:cNvPr id="5" name="Oval 4"/>
              <p:cNvSpPr/>
              <p:nvPr/>
            </p:nvSpPr>
            <p:spPr>
              <a:xfrm>
                <a:off x="1352550" y="1790700"/>
                <a:ext cx="2305050" cy="23050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cs typeface="+mn-ea"/>
                  <a:sym typeface="+mn-lt"/>
                </a:endParaRPr>
              </a:p>
            </p:txBody>
          </p:sp>
          <p:sp>
            <p:nvSpPr>
              <p:cNvPr id="6" name="Partial Circle 13"/>
              <p:cNvSpPr/>
              <p:nvPr/>
            </p:nvSpPr>
            <p:spPr>
              <a:xfrm>
                <a:off x="1352550" y="1790700"/>
                <a:ext cx="2305050" cy="2305050"/>
              </a:xfrm>
              <a:prstGeom prst="pie">
                <a:avLst>
                  <a:gd name="adj1" fmla="val 10772292"/>
                  <a:gd name="adj2" fmla="val 5068065"/>
                </a:avLst>
              </a:prstGeom>
              <a:gradFill flip="none" rotWithShape="1">
                <a:gsLst>
                  <a:gs pos="100000">
                    <a:schemeClr val="accent1">
                      <a:lumMod val="75000"/>
                    </a:schemeClr>
                  </a:gs>
                  <a:gs pos="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cs typeface="+mn-ea"/>
                  <a:sym typeface="+mn-lt"/>
                </a:endParaRPr>
              </a:p>
            </p:txBody>
          </p:sp>
          <p:sp>
            <p:nvSpPr>
              <p:cNvPr id="7" name="Oval 6"/>
              <p:cNvSpPr/>
              <p:nvPr/>
            </p:nvSpPr>
            <p:spPr>
              <a:xfrm>
                <a:off x="1352550" y="2015490"/>
                <a:ext cx="1855470" cy="18554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cs typeface="+mn-ea"/>
                    <a:sym typeface="+mn-lt"/>
                  </a:rPr>
                  <a:t>80%</a:t>
                </a:r>
                <a:endParaRPr lang="en-US" b="1" dirty="0">
                  <a:solidFill>
                    <a:schemeClr val="accent1">
                      <a:lumMod val="75000"/>
                    </a:schemeClr>
                  </a:solidFill>
                  <a:cs typeface="+mn-ea"/>
                  <a:sym typeface="+mn-lt"/>
                </a:endParaRPr>
              </a:p>
            </p:txBody>
          </p:sp>
        </p:grpSp>
        <p:sp>
          <p:nvSpPr>
            <p:cNvPr id="4" name="Arc 3"/>
            <p:cNvSpPr/>
            <p:nvPr/>
          </p:nvSpPr>
          <p:spPr>
            <a:xfrm>
              <a:off x="8483058" y="2116460"/>
              <a:ext cx="1689642" cy="1689642"/>
            </a:xfrm>
            <a:prstGeom prst="arc">
              <a:avLst>
                <a:gd name="adj1" fmla="val 10909609"/>
                <a:gd name="adj2" fmla="val 4068934"/>
              </a:avLst>
            </a:prstGeom>
            <a:ln w="19050">
              <a:solidFill>
                <a:schemeClr val="accent1"/>
              </a:solidFill>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dirty="0">
                <a:cs typeface="+mn-ea"/>
                <a:sym typeface="+mn-lt"/>
              </a:endParaRPr>
            </a:p>
          </p:txBody>
        </p:sp>
      </p:grpSp>
      <p:grpSp>
        <p:nvGrpSpPr>
          <p:cNvPr id="8" name="Group 7"/>
          <p:cNvGrpSpPr/>
          <p:nvPr/>
        </p:nvGrpSpPr>
        <p:grpSpPr>
          <a:xfrm>
            <a:off x="4943475" y="1809750"/>
            <a:ext cx="2305050" cy="2305050"/>
            <a:chOff x="4943475" y="1809750"/>
            <a:chExt cx="2305050" cy="2305050"/>
          </a:xfrm>
        </p:grpSpPr>
        <p:grpSp>
          <p:nvGrpSpPr>
            <p:cNvPr id="9" name="Group 8"/>
            <p:cNvGrpSpPr/>
            <p:nvPr/>
          </p:nvGrpSpPr>
          <p:grpSpPr>
            <a:xfrm>
              <a:off x="4943475" y="1809750"/>
              <a:ext cx="2305050" cy="2305050"/>
              <a:chOff x="1352550" y="1790700"/>
              <a:chExt cx="2305050" cy="2305050"/>
            </a:xfrm>
          </p:grpSpPr>
          <p:sp>
            <p:nvSpPr>
              <p:cNvPr id="11" name="Oval 10"/>
              <p:cNvSpPr/>
              <p:nvPr/>
            </p:nvSpPr>
            <p:spPr>
              <a:xfrm>
                <a:off x="1352550" y="1790700"/>
                <a:ext cx="2305050" cy="23050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cs typeface="+mn-ea"/>
                  <a:sym typeface="+mn-lt"/>
                </a:endParaRPr>
              </a:p>
            </p:txBody>
          </p:sp>
          <p:sp>
            <p:nvSpPr>
              <p:cNvPr id="12" name="Partial Circle 9"/>
              <p:cNvSpPr/>
              <p:nvPr/>
            </p:nvSpPr>
            <p:spPr>
              <a:xfrm>
                <a:off x="1352550" y="1790700"/>
                <a:ext cx="2305050" cy="2305050"/>
              </a:xfrm>
              <a:prstGeom prst="pie">
                <a:avLst>
                  <a:gd name="adj1" fmla="val 10772292"/>
                  <a:gd name="adj2" fmla="val 2846413"/>
                </a:avLst>
              </a:prstGeom>
              <a:gradFill flip="none" rotWithShape="1">
                <a:gsLst>
                  <a:gs pos="100000">
                    <a:schemeClr val="accent1">
                      <a:lumMod val="75000"/>
                    </a:schemeClr>
                  </a:gs>
                  <a:gs pos="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cs typeface="+mn-ea"/>
                  <a:sym typeface="+mn-lt"/>
                </a:endParaRPr>
              </a:p>
            </p:txBody>
          </p:sp>
          <p:sp>
            <p:nvSpPr>
              <p:cNvPr id="13" name="Oval 12"/>
              <p:cNvSpPr/>
              <p:nvPr/>
            </p:nvSpPr>
            <p:spPr>
              <a:xfrm>
                <a:off x="1352550" y="2015490"/>
                <a:ext cx="1855470" cy="18554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cs typeface="+mn-ea"/>
                    <a:sym typeface="+mn-lt"/>
                  </a:rPr>
                  <a:t>70%</a:t>
                </a:r>
                <a:endParaRPr lang="en-US" b="1" dirty="0">
                  <a:solidFill>
                    <a:schemeClr val="accent1">
                      <a:lumMod val="75000"/>
                    </a:schemeClr>
                  </a:solidFill>
                  <a:cs typeface="+mn-ea"/>
                  <a:sym typeface="+mn-lt"/>
                </a:endParaRPr>
              </a:p>
            </p:txBody>
          </p:sp>
        </p:grpSp>
        <p:sp>
          <p:nvSpPr>
            <p:cNvPr id="10" name="Arc 9"/>
            <p:cNvSpPr/>
            <p:nvPr/>
          </p:nvSpPr>
          <p:spPr>
            <a:xfrm>
              <a:off x="5026389" y="2116460"/>
              <a:ext cx="1689642" cy="1689642"/>
            </a:xfrm>
            <a:prstGeom prst="arc">
              <a:avLst>
                <a:gd name="adj1" fmla="val 10909609"/>
                <a:gd name="adj2" fmla="val 2155040"/>
              </a:avLst>
            </a:prstGeom>
            <a:ln w="19050">
              <a:solidFill>
                <a:schemeClr val="accent1"/>
              </a:solidFill>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dirty="0">
                <a:cs typeface="+mn-ea"/>
                <a:sym typeface="+mn-lt"/>
              </a:endParaRPr>
            </a:p>
          </p:txBody>
        </p:sp>
      </p:grpSp>
      <p:grpSp>
        <p:nvGrpSpPr>
          <p:cNvPr id="14" name="Group 13"/>
          <p:cNvGrpSpPr/>
          <p:nvPr/>
        </p:nvGrpSpPr>
        <p:grpSpPr>
          <a:xfrm>
            <a:off x="1486806" y="1809750"/>
            <a:ext cx="2305050" cy="2305050"/>
            <a:chOff x="1486806" y="1809750"/>
            <a:chExt cx="2305050" cy="2305050"/>
          </a:xfrm>
        </p:grpSpPr>
        <p:grpSp>
          <p:nvGrpSpPr>
            <p:cNvPr id="15" name="Group 14"/>
            <p:cNvGrpSpPr/>
            <p:nvPr/>
          </p:nvGrpSpPr>
          <p:grpSpPr>
            <a:xfrm>
              <a:off x="1486806" y="1809750"/>
              <a:ext cx="2305050" cy="2305050"/>
              <a:chOff x="1352550" y="1790700"/>
              <a:chExt cx="2305050" cy="2305050"/>
            </a:xfrm>
          </p:grpSpPr>
          <p:sp>
            <p:nvSpPr>
              <p:cNvPr id="17" name="Oval 16"/>
              <p:cNvSpPr/>
              <p:nvPr/>
            </p:nvSpPr>
            <p:spPr>
              <a:xfrm>
                <a:off x="1352550" y="1790700"/>
                <a:ext cx="2305050" cy="23050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cs typeface="+mn-ea"/>
                  <a:sym typeface="+mn-lt"/>
                </a:endParaRPr>
              </a:p>
            </p:txBody>
          </p:sp>
          <p:sp>
            <p:nvSpPr>
              <p:cNvPr id="18" name="Partial Circle 5"/>
              <p:cNvSpPr/>
              <p:nvPr/>
            </p:nvSpPr>
            <p:spPr>
              <a:xfrm>
                <a:off x="1352550" y="1790700"/>
                <a:ext cx="2305050" cy="2305050"/>
              </a:xfrm>
              <a:prstGeom prst="pie">
                <a:avLst>
                  <a:gd name="adj1" fmla="val 10772292"/>
                  <a:gd name="adj2" fmla="val 21521725"/>
                </a:avLst>
              </a:prstGeom>
              <a:gradFill flip="none" rotWithShape="1">
                <a:gsLst>
                  <a:gs pos="100000">
                    <a:schemeClr val="accent1">
                      <a:lumMod val="75000"/>
                    </a:schemeClr>
                  </a:gs>
                  <a:gs pos="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cs typeface="+mn-ea"/>
                  <a:sym typeface="+mn-lt"/>
                </a:endParaRPr>
              </a:p>
            </p:txBody>
          </p:sp>
          <p:sp>
            <p:nvSpPr>
              <p:cNvPr id="19" name="Oval 18"/>
              <p:cNvSpPr/>
              <p:nvPr/>
            </p:nvSpPr>
            <p:spPr>
              <a:xfrm>
                <a:off x="1352550" y="2015490"/>
                <a:ext cx="1855470" cy="18554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cs typeface="+mn-ea"/>
                    <a:sym typeface="+mn-lt"/>
                  </a:rPr>
                  <a:t>50%</a:t>
                </a:r>
                <a:endParaRPr lang="en-US" b="1" dirty="0">
                  <a:solidFill>
                    <a:schemeClr val="accent1">
                      <a:lumMod val="75000"/>
                    </a:schemeClr>
                  </a:solidFill>
                  <a:cs typeface="+mn-ea"/>
                  <a:sym typeface="+mn-lt"/>
                </a:endParaRPr>
              </a:p>
            </p:txBody>
          </p:sp>
        </p:grpSp>
        <p:sp>
          <p:nvSpPr>
            <p:cNvPr id="16" name="Arc 15"/>
            <p:cNvSpPr/>
            <p:nvPr/>
          </p:nvSpPr>
          <p:spPr>
            <a:xfrm>
              <a:off x="1569720" y="2116460"/>
              <a:ext cx="1689642" cy="1689642"/>
            </a:xfrm>
            <a:prstGeom prst="arc">
              <a:avLst>
                <a:gd name="adj1" fmla="val 10909609"/>
                <a:gd name="adj2" fmla="val 21575763"/>
              </a:avLst>
            </a:prstGeom>
            <a:ln w="19050">
              <a:solidFill>
                <a:schemeClr val="accent1"/>
              </a:solidFill>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dirty="0">
                <a:cs typeface="+mn-ea"/>
                <a:sym typeface="+mn-lt"/>
              </a:endParaRPr>
            </a:p>
          </p:txBody>
        </p:sp>
      </p:grpSp>
      <p:sp>
        <p:nvSpPr>
          <p:cNvPr id="20" name="TextBox 19"/>
          <p:cNvSpPr txBox="1"/>
          <p:nvPr/>
        </p:nvSpPr>
        <p:spPr>
          <a:xfrm>
            <a:off x="1232149" y="4999746"/>
            <a:ext cx="2865164" cy="701731"/>
          </a:xfrm>
          <a:prstGeom prst="rect">
            <a:avLst/>
          </a:prstGeom>
          <a:noFill/>
        </p:spPr>
        <p:txBody>
          <a:bodyPr wrap="square" rtlCol="0">
            <a:spAutoFit/>
          </a:bodyPr>
          <a:lstStyle/>
          <a:p>
            <a:pPr algn="ctr">
              <a:lnSpc>
                <a:spcPct val="120000"/>
              </a:lnSpc>
            </a:pPr>
            <a:r>
              <a:rPr lang="id-ID" sz="1100" dirty="0">
                <a:solidFill>
                  <a:schemeClr val="tx1">
                    <a:lumMod val="75000"/>
                    <a:lumOff val="25000"/>
                  </a:schemeClr>
                </a:solidFill>
                <a:cs typeface="+mn-ea"/>
                <a:sym typeface="+mn-lt"/>
              </a:rPr>
              <a:t>lorem ipsum, quia dolor sit, amet, consecte</a:t>
            </a:r>
            <a:r>
              <a:rPr lang="en-US" sz="1100" dirty="0">
                <a:solidFill>
                  <a:schemeClr val="tx1">
                    <a:lumMod val="75000"/>
                    <a:lumOff val="25000"/>
                  </a:schemeClr>
                </a:solidFill>
                <a:cs typeface="+mn-ea"/>
                <a:sym typeface="+mn-lt"/>
              </a:rPr>
              <a:t>simply dummy text of the printing and typesetting industry. </a:t>
            </a:r>
            <a:endParaRPr lang="id-ID" sz="1100" dirty="0">
              <a:solidFill>
                <a:schemeClr val="tx1">
                  <a:lumMod val="75000"/>
                  <a:lumOff val="25000"/>
                </a:schemeClr>
              </a:solidFill>
              <a:cs typeface="+mn-ea"/>
              <a:sym typeface="+mn-lt"/>
            </a:endParaRPr>
          </a:p>
        </p:txBody>
      </p:sp>
      <p:sp>
        <p:nvSpPr>
          <p:cNvPr id="21" name="TextBox 20"/>
          <p:cNvSpPr txBox="1"/>
          <p:nvPr/>
        </p:nvSpPr>
        <p:spPr>
          <a:xfrm>
            <a:off x="1472493" y="4588018"/>
            <a:ext cx="2333675" cy="396070"/>
          </a:xfrm>
          <a:prstGeom prst="rect">
            <a:avLst/>
          </a:prstGeom>
          <a:noFill/>
        </p:spPr>
        <p:txBody>
          <a:bodyPr wrap="square" rtlCol="0">
            <a:spAutoFit/>
          </a:bodyPr>
          <a:lstStyle/>
          <a:p>
            <a:pPr algn="ctr">
              <a:lnSpc>
                <a:spcPct val="120000"/>
              </a:lnSpc>
            </a:pPr>
            <a:r>
              <a:rPr lang="zh-CN" altLang="en-US" dirty="0">
                <a:solidFill>
                  <a:schemeClr val="tx1">
                    <a:lumMod val="75000"/>
                    <a:lumOff val="25000"/>
                  </a:schemeClr>
                </a:solidFill>
                <a:cs typeface="+mn-ea"/>
                <a:sym typeface="+mn-lt"/>
              </a:rPr>
              <a:t>输入您的小标题</a:t>
            </a:r>
            <a:endParaRPr lang="id-ID" dirty="0">
              <a:solidFill>
                <a:schemeClr val="tx1">
                  <a:lumMod val="75000"/>
                  <a:lumOff val="25000"/>
                </a:schemeClr>
              </a:solidFill>
              <a:cs typeface="+mn-ea"/>
              <a:sym typeface="+mn-lt"/>
            </a:endParaRPr>
          </a:p>
        </p:txBody>
      </p:sp>
      <p:sp>
        <p:nvSpPr>
          <p:cNvPr id="22" name="TextBox 21"/>
          <p:cNvSpPr txBox="1"/>
          <p:nvPr/>
        </p:nvSpPr>
        <p:spPr>
          <a:xfrm>
            <a:off x="4688818" y="4999746"/>
            <a:ext cx="2865164" cy="701731"/>
          </a:xfrm>
          <a:prstGeom prst="rect">
            <a:avLst/>
          </a:prstGeom>
          <a:noFill/>
        </p:spPr>
        <p:txBody>
          <a:bodyPr wrap="square" rtlCol="0">
            <a:spAutoFit/>
          </a:bodyPr>
          <a:lstStyle/>
          <a:p>
            <a:pPr algn="ctr">
              <a:lnSpc>
                <a:spcPct val="120000"/>
              </a:lnSpc>
            </a:pPr>
            <a:r>
              <a:rPr lang="id-ID" sz="1100" dirty="0">
                <a:solidFill>
                  <a:schemeClr val="tx1">
                    <a:lumMod val="75000"/>
                    <a:lumOff val="25000"/>
                  </a:schemeClr>
                </a:solidFill>
                <a:cs typeface="+mn-ea"/>
                <a:sym typeface="+mn-lt"/>
              </a:rPr>
              <a:t>lorem ipsum, quia dolor sit, amet, consecte</a:t>
            </a:r>
            <a:r>
              <a:rPr lang="en-US" sz="1100" dirty="0">
                <a:solidFill>
                  <a:schemeClr val="tx1">
                    <a:lumMod val="75000"/>
                    <a:lumOff val="25000"/>
                  </a:schemeClr>
                </a:solidFill>
                <a:cs typeface="+mn-ea"/>
                <a:sym typeface="+mn-lt"/>
              </a:rPr>
              <a:t>simply dummy text of the printing and typesetting industry. </a:t>
            </a:r>
            <a:endParaRPr lang="id-ID" sz="1100" dirty="0">
              <a:solidFill>
                <a:schemeClr val="tx1">
                  <a:lumMod val="75000"/>
                  <a:lumOff val="25000"/>
                </a:schemeClr>
              </a:solidFill>
              <a:cs typeface="+mn-ea"/>
              <a:sym typeface="+mn-lt"/>
            </a:endParaRPr>
          </a:p>
        </p:txBody>
      </p:sp>
      <p:sp>
        <p:nvSpPr>
          <p:cNvPr id="23" name="TextBox 22"/>
          <p:cNvSpPr txBox="1"/>
          <p:nvPr/>
        </p:nvSpPr>
        <p:spPr>
          <a:xfrm>
            <a:off x="4929162" y="4588018"/>
            <a:ext cx="2333675" cy="396070"/>
          </a:xfrm>
          <a:prstGeom prst="rect">
            <a:avLst/>
          </a:prstGeom>
          <a:noFill/>
        </p:spPr>
        <p:txBody>
          <a:bodyPr wrap="square" rtlCol="0">
            <a:spAutoFit/>
          </a:bodyPr>
          <a:lstStyle/>
          <a:p>
            <a:pPr algn="ctr">
              <a:lnSpc>
                <a:spcPct val="120000"/>
              </a:lnSpc>
            </a:pPr>
            <a:r>
              <a:rPr lang="zh-CN" altLang="en-US" dirty="0">
                <a:solidFill>
                  <a:schemeClr val="tx1">
                    <a:lumMod val="75000"/>
                    <a:lumOff val="25000"/>
                  </a:schemeClr>
                </a:solidFill>
                <a:cs typeface="+mn-ea"/>
                <a:sym typeface="+mn-lt"/>
              </a:rPr>
              <a:t>输入您的小标题</a:t>
            </a:r>
            <a:endParaRPr lang="id-ID" altLang="zh-CN" dirty="0">
              <a:solidFill>
                <a:schemeClr val="tx1">
                  <a:lumMod val="75000"/>
                  <a:lumOff val="25000"/>
                </a:schemeClr>
              </a:solidFill>
              <a:cs typeface="+mn-ea"/>
              <a:sym typeface="+mn-lt"/>
            </a:endParaRPr>
          </a:p>
        </p:txBody>
      </p:sp>
      <p:sp>
        <p:nvSpPr>
          <p:cNvPr id="24" name="TextBox 23"/>
          <p:cNvSpPr txBox="1"/>
          <p:nvPr/>
        </p:nvSpPr>
        <p:spPr>
          <a:xfrm>
            <a:off x="7920697" y="4999746"/>
            <a:ext cx="2865164" cy="701731"/>
          </a:xfrm>
          <a:prstGeom prst="rect">
            <a:avLst/>
          </a:prstGeom>
          <a:noFill/>
        </p:spPr>
        <p:txBody>
          <a:bodyPr wrap="square" rtlCol="0">
            <a:spAutoFit/>
          </a:bodyPr>
          <a:lstStyle/>
          <a:p>
            <a:pPr algn="ctr">
              <a:lnSpc>
                <a:spcPct val="120000"/>
              </a:lnSpc>
            </a:pPr>
            <a:r>
              <a:rPr lang="id-ID" sz="1100" dirty="0">
                <a:solidFill>
                  <a:schemeClr val="tx1">
                    <a:lumMod val="75000"/>
                    <a:lumOff val="25000"/>
                  </a:schemeClr>
                </a:solidFill>
                <a:cs typeface="+mn-ea"/>
                <a:sym typeface="+mn-lt"/>
              </a:rPr>
              <a:t>lorem ipsum, quia dolor sit, amet, consecte</a:t>
            </a:r>
            <a:r>
              <a:rPr lang="en-US" sz="1100" dirty="0">
                <a:solidFill>
                  <a:schemeClr val="tx1">
                    <a:lumMod val="75000"/>
                    <a:lumOff val="25000"/>
                  </a:schemeClr>
                </a:solidFill>
                <a:cs typeface="+mn-ea"/>
                <a:sym typeface="+mn-lt"/>
              </a:rPr>
              <a:t>simply dummy text of the printing and typesetting industry. </a:t>
            </a:r>
            <a:endParaRPr lang="id-ID" sz="1100" dirty="0">
              <a:solidFill>
                <a:schemeClr val="tx1">
                  <a:lumMod val="75000"/>
                  <a:lumOff val="25000"/>
                </a:schemeClr>
              </a:solidFill>
              <a:cs typeface="+mn-ea"/>
              <a:sym typeface="+mn-lt"/>
            </a:endParaRPr>
          </a:p>
        </p:txBody>
      </p:sp>
      <p:sp>
        <p:nvSpPr>
          <p:cNvPr id="25" name="TextBox 24"/>
          <p:cNvSpPr txBox="1"/>
          <p:nvPr/>
        </p:nvSpPr>
        <p:spPr>
          <a:xfrm>
            <a:off x="8161041" y="4588018"/>
            <a:ext cx="2333675" cy="396070"/>
          </a:xfrm>
          <a:prstGeom prst="rect">
            <a:avLst/>
          </a:prstGeom>
          <a:noFill/>
        </p:spPr>
        <p:txBody>
          <a:bodyPr wrap="square" rtlCol="0">
            <a:spAutoFit/>
          </a:bodyPr>
          <a:lstStyle/>
          <a:p>
            <a:pPr algn="ctr">
              <a:lnSpc>
                <a:spcPct val="120000"/>
              </a:lnSpc>
            </a:pPr>
            <a:r>
              <a:rPr lang="zh-CN" altLang="en-US" dirty="0">
                <a:solidFill>
                  <a:schemeClr val="tx1">
                    <a:lumMod val="75000"/>
                    <a:lumOff val="25000"/>
                  </a:schemeClr>
                </a:solidFill>
                <a:cs typeface="+mn-ea"/>
                <a:sym typeface="+mn-lt"/>
              </a:rPr>
              <a:t>输入您的小标题</a:t>
            </a:r>
            <a:endParaRPr lang="id-ID" altLang="zh-CN" dirty="0">
              <a:solidFill>
                <a:schemeClr val="tx1">
                  <a:lumMod val="75000"/>
                  <a:lumOff val="25000"/>
                </a:schemeClr>
              </a:solidFill>
              <a:cs typeface="+mn-ea"/>
              <a:sym typeface="+mn-lt"/>
            </a:endParaRPr>
          </a:p>
        </p:txBody>
      </p:sp>
      <p:sp>
        <p:nvSpPr>
          <p:cNvPr id="28" name="Text Placeholder 7"/>
          <p:cNvSpPr txBox="1"/>
          <p:nvPr/>
        </p:nvSpPr>
        <p:spPr>
          <a:xfrm>
            <a:off x="3911123" y="476441"/>
            <a:ext cx="4369754" cy="590931"/>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zh-CN" altLang="en-US" sz="3600" b="1" dirty="0">
                <a:effectLst>
                  <a:outerShdw blurRad="38100" dist="38100" dir="2700000" algn="tl">
                    <a:srgbClr val="000000">
                      <a:alpha val="43137"/>
                    </a:srgbClr>
                  </a:outerShdw>
                </a:effectLst>
                <a:cs typeface="+mn-ea"/>
                <a:sym typeface="+mn-lt"/>
              </a:rPr>
              <a:t>输入您的标题内容</a:t>
            </a:r>
            <a:endParaRPr lang="en-US" sz="3600" b="1" dirty="0">
              <a:effectLst>
                <a:outerShdw blurRad="38100" dist="38100" dir="2700000" algn="tl">
                  <a:srgbClr val="000000">
                    <a:alpha val="43137"/>
                  </a:srgbClr>
                </a:outerShdw>
              </a:effectLst>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146653" y="2235527"/>
            <a:ext cx="6056403" cy="849913"/>
          </a:xfrm>
          <a:prstGeom prst="rect">
            <a:avLst/>
          </a:prstGeom>
          <a:noFill/>
        </p:spPr>
        <p:txBody>
          <a:bodyPr wrap="square" rtlCol="0">
            <a:spAutoFit/>
          </a:bodyPr>
          <a:lstStyle/>
          <a:p>
            <a:pPr>
              <a:lnSpc>
                <a:spcPct val="120000"/>
              </a:lnSpc>
            </a:pPr>
            <a:r>
              <a:rPr lang="id-ID" sz="1050" dirty="0">
                <a:solidFill>
                  <a:schemeClr val="bg1"/>
                </a:solidFill>
                <a:cs typeface="+mn-ea"/>
                <a:sym typeface="+mn-lt"/>
              </a:rPr>
              <a:t>Ut wisi enim ad minim veniam, quis nostrud exerci tation ullamcorper suscipit lobortis nisl ut aliquip ex ea commodo consequat. </a:t>
            </a:r>
            <a:r>
              <a:rPr lang="id-ID" altLang="zh-CN" sz="1050" dirty="0">
                <a:solidFill>
                  <a:schemeClr val="bg1"/>
                </a:solidFill>
                <a:cs typeface="+mn-ea"/>
                <a:sym typeface="+mn-lt"/>
              </a:rPr>
              <a:t>Ut wisi enim ad minim veniam, quis nostrud exerci tation ullamcorper suscipit lobortis nisl ut aliquip ex ea commodo consequat. Ut wisi enim ad minim veniam, quis nostrud exerci tation ullamcorper suscipit lobortis nisl ut aliquip ex ea commodo consequat. </a:t>
            </a:r>
            <a:endParaRPr lang="id-ID" sz="1050" dirty="0">
              <a:solidFill>
                <a:schemeClr val="bg1"/>
              </a:solidFill>
              <a:cs typeface="+mn-ea"/>
              <a:sym typeface="+mn-lt"/>
            </a:endParaRPr>
          </a:p>
        </p:txBody>
      </p:sp>
      <p:grpSp>
        <p:nvGrpSpPr>
          <p:cNvPr id="10" name="Group 9"/>
          <p:cNvGrpSpPr/>
          <p:nvPr/>
        </p:nvGrpSpPr>
        <p:grpSpPr>
          <a:xfrm>
            <a:off x="5725357" y="3403868"/>
            <a:ext cx="693724" cy="434766"/>
            <a:chOff x="1640798" y="4641849"/>
            <a:chExt cx="463550" cy="290513"/>
          </a:xfrm>
          <a:solidFill>
            <a:schemeClr val="tx1">
              <a:lumMod val="65000"/>
              <a:lumOff val="35000"/>
            </a:schemeClr>
          </a:solidFill>
        </p:grpSpPr>
        <p:sp>
          <p:nvSpPr>
            <p:cNvPr id="13" name="AutoShape 105"/>
            <p:cNvSpPr/>
            <p:nvPr/>
          </p:nvSpPr>
          <p:spPr bwMode="auto">
            <a:xfrm>
              <a:off x="1640798" y="4641849"/>
              <a:ext cx="463550"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200" dirty="0">
                <a:solidFill>
                  <a:schemeClr val="bg1"/>
                </a:solidFill>
                <a:effectLst>
                  <a:outerShdw blurRad="38100" dist="38100" dir="2700000" algn="tl">
                    <a:srgbClr val="000000"/>
                  </a:outerShdw>
                </a:effectLst>
                <a:cs typeface="+mn-ea"/>
                <a:sym typeface="+mn-lt"/>
              </a:endParaRPr>
            </a:p>
          </p:txBody>
        </p:sp>
        <p:sp>
          <p:nvSpPr>
            <p:cNvPr id="14" name="AutoShape 106"/>
            <p:cNvSpPr/>
            <p:nvPr/>
          </p:nvSpPr>
          <p:spPr bwMode="auto">
            <a:xfrm>
              <a:off x="1814629" y="4729162"/>
              <a:ext cx="65881"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200" dirty="0">
                <a:solidFill>
                  <a:schemeClr val="bg1"/>
                </a:solidFill>
                <a:effectLst>
                  <a:outerShdw blurRad="38100" dist="38100" dir="2700000" algn="tl">
                    <a:srgbClr val="000000"/>
                  </a:outerShdw>
                </a:effectLst>
                <a:cs typeface="+mn-ea"/>
                <a:sym typeface="+mn-lt"/>
              </a:endParaRPr>
            </a:p>
          </p:txBody>
        </p:sp>
        <p:sp>
          <p:nvSpPr>
            <p:cNvPr id="15" name="AutoShape 107"/>
            <p:cNvSpPr/>
            <p:nvPr/>
          </p:nvSpPr>
          <p:spPr bwMode="auto">
            <a:xfrm>
              <a:off x="1770973" y="4685506"/>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200" dirty="0">
                <a:solidFill>
                  <a:schemeClr val="bg1"/>
                </a:solidFill>
                <a:effectLst>
                  <a:outerShdw blurRad="38100" dist="38100" dir="2700000" algn="tl">
                    <a:srgbClr val="000000"/>
                  </a:outerShdw>
                </a:effectLst>
                <a:cs typeface="+mn-ea"/>
                <a:sym typeface="+mn-lt"/>
              </a:endParaRPr>
            </a:p>
          </p:txBody>
        </p:sp>
      </p:grpSp>
      <p:sp>
        <p:nvSpPr>
          <p:cNvPr id="11" name="TextBox 10"/>
          <p:cNvSpPr txBox="1"/>
          <p:nvPr/>
        </p:nvSpPr>
        <p:spPr>
          <a:xfrm>
            <a:off x="5146653" y="4125754"/>
            <a:ext cx="1827376" cy="369332"/>
          </a:xfrm>
          <a:prstGeom prst="rect">
            <a:avLst/>
          </a:prstGeom>
          <a:noFill/>
        </p:spPr>
        <p:txBody>
          <a:bodyPr wrap="square" rtlCol="0">
            <a:spAutoFit/>
          </a:bodyPr>
          <a:lstStyle/>
          <a:p>
            <a:pPr algn="ctr"/>
            <a:r>
              <a:rPr lang="zh-CN" altLang="en-US" dirty="0">
                <a:solidFill>
                  <a:schemeClr val="bg1"/>
                </a:solidFill>
                <a:cs typeface="+mn-ea"/>
                <a:sym typeface="+mn-lt"/>
              </a:rPr>
              <a:t>小标题</a:t>
            </a:r>
            <a:endParaRPr lang="en-US" b="1" dirty="0">
              <a:solidFill>
                <a:schemeClr val="bg1"/>
              </a:solidFill>
              <a:cs typeface="+mn-ea"/>
              <a:sym typeface="+mn-lt"/>
            </a:endParaRPr>
          </a:p>
        </p:txBody>
      </p:sp>
      <p:sp>
        <p:nvSpPr>
          <p:cNvPr id="12" name="TextBox 11"/>
          <p:cNvSpPr txBox="1"/>
          <p:nvPr/>
        </p:nvSpPr>
        <p:spPr>
          <a:xfrm>
            <a:off x="5066712" y="4652877"/>
            <a:ext cx="2030064" cy="600164"/>
          </a:xfrm>
          <a:prstGeom prst="rect">
            <a:avLst/>
          </a:prstGeom>
          <a:noFill/>
        </p:spPr>
        <p:txBody>
          <a:bodyPr wrap="square" lIns="91440" tIns="45720" rIns="91440" bIns="45720" rtlCol="0">
            <a:spAutoFit/>
          </a:bodyPr>
          <a:lstStyle/>
          <a:p>
            <a:pPr algn="ctr"/>
            <a:r>
              <a:rPr lang="id-ID" sz="1200" b="1" dirty="0">
                <a:solidFill>
                  <a:schemeClr val="bg1"/>
                </a:solidFill>
                <a:cs typeface="+mn-ea"/>
                <a:sym typeface="+mn-lt"/>
              </a:rPr>
              <a:t>Lorem ipsum </a:t>
            </a:r>
            <a:r>
              <a:rPr lang="id-ID" sz="1050" dirty="0">
                <a:solidFill>
                  <a:schemeClr val="bg1"/>
                </a:solidFill>
                <a:cs typeface="+mn-ea"/>
                <a:sym typeface="+mn-lt"/>
              </a:rPr>
              <a:t>dolor sit amet consectetuer adipiscing elit, sed diam nonummy</a:t>
            </a:r>
            <a:endParaRPr lang="en-US" sz="1050" dirty="0">
              <a:solidFill>
                <a:schemeClr val="bg1"/>
              </a:solidFill>
              <a:cs typeface="+mn-ea"/>
              <a:sym typeface="+mn-lt"/>
            </a:endParaRPr>
          </a:p>
        </p:txBody>
      </p:sp>
      <p:grpSp>
        <p:nvGrpSpPr>
          <p:cNvPr id="17" name="Group 16"/>
          <p:cNvGrpSpPr/>
          <p:nvPr/>
        </p:nvGrpSpPr>
        <p:grpSpPr>
          <a:xfrm>
            <a:off x="7872126" y="3386178"/>
            <a:ext cx="505524" cy="505524"/>
            <a:chOff x="8204317" y="2115665"/>
            <a:chExt cx="464344" cy="464344"/>
          </a:xfrm>
          <a:solidFill>
            <a:schemeClr val="tx1">
              <a:lumMod val="75000"/>
              <a:lumOff val="25000"/>
            </a:schemeClr>
          </a:solidFill>
        </p:grpSpPr>
        <p:sp>
          <p:nvSpPr>
            <p:cNvPr id="20" name="AutoShape 81"/>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200" dirty="0">
                <a:solidFill>
                  <a:schemeClr val="bg1"/>
                </a:solidFill>
                <a:effectLst>
                  <a:outerShdw blurRad="38100" dist="38100" dir="2700000" algn="tl">
                    <a:srgbClr val="000000"/>
                  </a:outerShdw>
                </a:effectLst>
                <a:cs typeface="+mn-ea"/>
                <a:sym typeface="+mn-lt"/>
              </a:endParaRPr>
            </a:p>
          </p:txBody>
        </p:sp>
        <p:sp>
          <p:nvSpPr>
            <p:cNvPr id="21" name="AutoShape 82"/>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200" dirty="0">
                <a:solidFill>
                  <a:schemeClr val="bg1"/>
                </a:solidFill>
                <a:effectLst>
                  <a:outerShdw blurRad="38100" dist="38100" dir="2700000" algn="tl">
                    <a:srgbClr val="000000"/>
                  </a:outerShdw>
                </a:effectLst>
                <a:cs typeface="+mn-ea"/>
                <a:sym typeface="+mn-lt"/>
              </a:endParaRPr>
            </a:p>
          </p:txBody>
        </p:sp>
      </p:grpSp>
      <p:sp>
        <p:nvSpPr>
          <p:cNvPr id="18" name="TextBox 17"/>
          <p:cNvSpPr txBox="1"/>
          <p:nvPr/>
        </p:nvSpPr>
        <p:spPr>
          <a:xfrm>
            <a:off x="7268998" y="4143443"/>
            <a:ext cx="1827376" cy="369332"/>
          </a:xfrm>
          <a:prstGeom prst="rect">
            <a:avLst/>
          </a:prstGeom>
          <a:noFill/>
        </p:spPr>
        <p:txBody>
          <a:bodyPr wrap="square" rtlCol="0">
            <a:spAutoFit/>
          </a:bodyPr>
          <a:lstStyle/>
          <a:p>
            <a:pPr algn="ctr"/>
            <a:r>
              <a:rPr lang="zh-CN" altLang="en-US" dirty="0">
                <a:solidFill>
                  <a:schemeClr val="bg1"/>
                </a:solidFill>
                <a:cs typeface="+mn-ea"/>
                <a:sym typeface="+mn-lt"/>
              </a:rPr>
              <a:t>小标题</a:t>
            </a:r>
            <a:endParaRPr lang="id-ID" b="1" dirty="0">
              <a:solidFill>
                <a:schemeClr val="bg1"/>
              </a:solidFill>
              <a:cs typeface="+mn-ea"/>
              <a:sym typeface="+mn-lt"/>
            </a:endParaRPr>
          </a:p>
        </p:txBody>
      </p:sp>
      <p:sp>
        <p:nvSpPr>
          <p:cNvPr id="19" name="TextBox 18"/>
          <p:cNvSpPr txBox="1"/>
          <p:nvPr/>
        </p:nvSpPr>
        <p:spPr>
          <a:xfrm>
            <a:off x="7119852" y="4670566"/>
            <a:ext cx="2030064" cy="600164"/>
          </a:xfrm>
          <a:prstGeom prst="rect">
            <a:avLst/>
          </a:prstGeom>
          <a:noFill/>
        </p:spPr>
        <p:txBody>
          <a:bodyPr wrap="square" lIns="91440" tIns="45720" rIns="91440" bIns="45720" rtlCol="0">
            <a:spAutoFit/>
          </a:bodyPr>
          <a:lstStyle/>
          <a:p>
            <a:pPr algn="ctr"/>
            <a:r>
              <a:rPr lang="id-ID" sz="1200" b="1" dirty="0">
                <a:solidFill>
                  <a:schemeClr val="bg1"/>
                </a:solidFill>
                <a:cs typeface="+mn-ea"/>
                <a:sym typeface="+mn-lt"/>
              </a:rPr>
              <a:t>Lorem ipsum </a:t>
            </a:r>
            <a:r>
              <a:rPr lang="id-ID" sz="1050" dirty="0">
                <a:solidFill>
                  <a:schemeClr val="bg1"/>
                </a:solidFill>
                <a:cs typeface="+mn-ea"/>
                <a:sym typeface="+mn-lt"/>
              </a:rPr>
              <a:t>dolor sit amet consectetuer adipiscing elit, sed diam nonummy</a:t>
            </a:r>
            <a:endParaRPr lang="en-US" sz="1050" dirty="0">
              <a:solidFill>
                <a:schemeClr val="bg1"/>
              </a:solidFill>
              <a:cs typeface="+mn-ea"/>
              <a:sym typeface="+mn-lt"/>
            </a:endParaRPr>
          </a:p>
        </p:txBody>
      </p:sp>
      <p:sp>
        <p:nvSpPr>
          <p:cNvPr id="23" name="AutoShape 117"/>
          <p:cNvSpPr/>
          <p:nvPr/>
        </p:nvSpPr>
        <p:spPr bwMode="auto">
          <a:xfrm>
            <a:off x="9908742" y="3462389"/>
            <a:ext cx="539514" cy="40486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200" dirty="0">
              <a:solidFill>
                <a:schemeClr val="bg1"/>
              </a:solidFill>
              <a:effectLst>
                <a:outerShdw blurRad="38100" dist="38100" dir="2700000" algn="tl">
                  <a:srgbClr val="000000"/>
                </a:outerShdw>
              </a:effectLst>
              <a:cs typeface="+mn-ea"/>
              <a:sym typeface="+mn-lt"/>
            </a:endParaRPr>
          </a:p>
        </p:txBody>
      </p:sp>
      <p:sp>
        <p:nvSpPr>
          <p:cNvPr id="24" name="TextBox 23"/>
          <p:cNvSpPr txBox="1"/>
          <p:nvPr/>
        </p:nvSpPr>
        <p:spPr>
          <a:xfrm>
            <a:off x="9322138" y="4143443"/>
            <a:ext cx="1827376" cy="369332"/>
          </a:xfrm>
          <a:prstGeom prst="rect">
            <a:avLst/>
          </a:prstGeom>
          <a:noFill/>
        </p:spPr>
        <p:txBody>
          <a:bodyPr wrap="square" rtlCol="0">
            <a:spAutoFit/>
          </a:bodyPr>
          <a:lstStyle/>
          <a:p>
            <a:pPr algn="ctr"/>
            <a:r>
              <a:rPr lang="zh-CN" altLang="en-US" dirty="0">
                <a:solidFill>
                  <a:schemeClr val="bg1"/>
                </a:solidFill>
                <a:cs typeface="+mn-ea"/>
                <a:sym typeface="+mn-lt"/>
              </a:rPr>
              <a:t>小标题</a:t>
            </a:r>
            <a:endParaRPr lang="id-ID" b="1" dirty="0">
              <a:solidFill>
                <a:schemeClr val="bg1"/>
              </a:solidFill>
              <a:cs typeface="+mn-ea"/>
              <a:sym typeface="+mn-lt"/>
            </a:endParaRPr>
          </a:p>
        </p:txBody>
      </p:sp>
      <p:sp>
        <p:nvSpPr>
          <p:cNvPr id="25" name="TextBox 24"/>
          <p:cNvSpPr txBox="1"/>
          <p:nvPr/>
        </p:nvSpPr>
        <p:spPr>
          <a:xfrm>
            <a:off x="9172992" y="4670566"/>
            <a:ext cx="2030064" cy="600164"/>
          </a:xfrm>
          <a:prstGeom prst="rect">
            <a:avLst/>
          </a:prstGeom>
          <a:noFill/>
        </p:spPr>
        <p:txBody>
          <a:bodyPr wrap="square" lIns="91440" tIns="45720" rIns="91440" bIns="45720" rtlCol="0">
            <a:spAutoFit/>
          </a:bodyPr>
          <a:lstStyle/>
          <a:p>
            <a:pPr algn="ctr"/>
            <a:r>
              <a:rPr lang="id-ID" sz="1200" b="1" dirty="0">
                <a:solidFill>
                  <a:schemeClr val="bg1"/>
                </a:solidFill>
                <a:cs typeface="+mn-ea"/>
                <a:sym typeface="+mn-lt"/>
              </a:rPr>
              <a:t>Lorem ipsum </a:t>
            </a:r>
            <a:r>
              <a:rPr lang="id-ID" sz="1050" dirty="0">
                <a:solidFill>
                  <a:schemeClr val="bg1"/>
                </a:solidFill>
                <a:cs typeface="+mn-ea"/>
                <a:sym typeface="+mn-lt"/>
              </a:rPr>
              <a:t>dolor sit amet consectetuer adipiscing elit, sed diam nonummy</a:t>
            </a:r>
            <a:endParaRPr lang="en-US" sz="1050" dirty="0">
              <a:solidFill>
                <a:schemeClr val="bg1"/>
              </a:solidFill>
              <a:cs typeface="+mn-ea"/>
              <a:sym typeface="+mn-lt"/>
            </a:endParaRPr>
          </a:p>
        </p:txBody>
      </p:sp>
      <p:pic>
        <p:nvPicPr>
          <p:cNvPr id="4" name="图片占位符 3"/>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5011" r="5011"/>
          <a:stretch>
            <a:fillRect/>
          </a:stretch>
        </p:blipFill>
        <p:spPr>
          <a:solidFill>
            <a:schemeClr val="bg1"/>
          </a:solidFill>
        </p:spPr>
      </p:pic>
      <p:sp>
        <p:nvSpPr>
          <p:cNvPr id="26" name="TextBox 61"/>
          <p:cNvSpPr txBox="1"/>
          <p:nvPr/>
        </p:nvSpPr>
        <p:spPr>
          <a:xfrm>
            <a:off x="5146653" y="1386806"/>
            <a:ext cx="6149811" cy="544060"/>
          </a:xfrm>
          <a:prstGeom prst="rect">
            <a:avLst/>
          </a:prstGeom>
          <a:noFill/>
        </p:spPr>
        <p:txBody>
          <a:bodyPr wrap="square" rtlCol="0">
            <a:spAutoFit/>
          </a:bodyPr>
          <a:lstStyle/>
          <a:p>
            <a:pPr>
              <a:lnSpc>
                <a:spcPct val="80000"/>
              </a:lnSpc>
            </a:pPr>
            <a:r>
              <a:rPr lang="zh-CN" altLang="en-US" sz="3600" dirty="0">
                <a:solidFill>
                  <a:schemeClr val="bg1"/>
                </a:solidFill>
                <a:cs typeface="+mn-ea"/>
                <a:sym typeface="+mn-lt"/>
              </a:rPr>
              <a:t>输入您的标题内容</a:t>
            </a:r>
            <a:endParaRPr lang="zh-CN" altLang="en-US" sz="3600" dirty="0">
              <a:solidFill>
                <a:schemeClr val="bg1"/>
              </a:solidFill>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7809" b="7809"/>
          <a:stretch>
            <a:fillRect/>
          </a:stretch>
        </p:blipFill>
        <p:spPr/>
      </p:pic>
      <p:sp>
        <p:nvSpPr>
          <p:cNvPr id="4" name="Rectangle 3"/>
          <p:cNvSpPr/>
          <p:nvPr/>
        </p:nvSpPr>
        <p:spPr>
          <a:xfrm>
            <a:off x="-13064" y="0"/>
            <a:ext cx="12205063"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TextBox 4"/>
          <p:cNvSpPr txBox="1"/>
          <p:nvPr/>
        </p:nvSpPr>
        <p:spPr>
          <a:xfrm>
            <a:off x="4170070" y="2435132"/>
            <a:ext cx="3877985" cy="1107996"/>
          </a:xfrm>
          <a:prstGeom prst="rect">
            <a:avLst/>
          </a:prstGeom>
          <a:noFill/>
        </p:spPr>
        <p:txBody>
          <a:bodyPr wrap="none" rtlCol="0">
            <a:spAutoFit/>
          </a:bodyPr>
          <a:lstStyle/>
          <a:p>
            <a:pPr algn="ctr"/>
            <a:r>
              <a:rPr lang="zh-CN" altLang="en-US" sz="6600" b="1" spc="600" dirty="0">
                <a:solidFill>
                  <a:schemeClr val="bg1"/>
                </a:solidFill>
                <a:cs typeface="+mn-ea"/>
                <a:sym typeface="+mn-lt"/>
              </a:rPr>
              <a:t>市场前景</a:t>
            </a:r>
            <a:endParaRPr lang="zh-CN" altLang="en-US" sz="6600" b="1" spc="600" dirty="0">
              <a:solidFill>
                <a:schemeClr val="bg1"/>
              </a:solidFill>
              <a:cs typeface="+mn-ea"/>
              <a:sym typeface="+mn-lt"/>
            </a:endParaRPr>
          </a:p>
        </p:txBody>
      </p:sp>
      <p:grpSp>
        <p:nvGrpSpPr>
          <p:cNvPr id="6" name="Group 5"/>
          <p:cNvGrpSpPr/>
          <p:nvPr/>
        </p:nvGrpSpPr>
        <p:grpSpPr>
          <a:xfrm>
            <a:off x="5247093" y="4097436"/>
            <a:ext cx="1697813" cy="434241"/>
            <a:chOff x="2544164" y="5501242"/>
            <a:chExt cx="1092128" cy="279328"/>
          </a:xfrm>
          <a:solidFill>
            <a:schemeClr val="bg1"/>
          </a:solidFill>
        </p:grpSpPr>
        <p:sp>
          <p:nvSpPr>
            <p:cNvPr id="8" name="Shape 1905"/>
            <p:cNvSpPr/>
            <p:nvPr/>
          </p:nvSpPr>
          <p:spPr>
            <a:xfrm>
              <a:off x="2950564" y="55012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grpFill/>
            <a:ln w="12700">
              <a:miter lim="400000"/>
            </a:ln>
          </p:spPr>
          <p:txBody>
            <a:bodyPr lIns="22860" rIns="22860" anchor="ctr"/>
            <a:lstStyle/>
            <a:p>
              <a:pPr defTabSz="2279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cs typeface="+mn-ea"/>
                <a:sym typeface="+mn-lt"/>
              </a:endParaRPr>
            </a:p>
          </p:txBody>
        </p:sp>
        <p:sp>
          <p:nvSpPr>
            <p:cNvPr id="9" name="Shape 1909"/>
            <p:cNvSpPr/>
            <p:nvPr/>
          </p:nvSpPr>
          <p:spPr>
            <a:xfrm>
              <a:off x="3356964" y="55012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724" y="7360"/>
                  </a:moveTo>
                  <a:lnTo>
                    <a:pt x="13742" y="7360"/>
                  </a:lnTo>
                  <a:lnTo>
                    <a:pt x="13742" y="8833"/>
                  </a:lnTo>
                  <a:lnTo>
                    <a:pt x="12265" y="8833"/>
                  </a:lnTo>
                  <a:lnTo>
                    <a:pt x="12265" y="9815"/>
                  </a:lnTo>
                  <a:lnTo>
                    <a:pt x="13742" y="9815"/>
                  </a:lnTo>
                  <a:lnTo>
                    <a:pt x="13742" y="11283"/>
                  </a:lnTo>
                  <a:lnTo>
                    <a:pt x="14724" y="11283"/>
                  </a:lnTo>
                  <a:lnTo>
                    <a:pt x="14724" y="9815"/>
                  </a:lnTo>
                  <a:lnTo>
                    <a:pt x="16204" y="9815"/>
                  </a:lnTo>
                  <a:lnTo>
                    <a:pt x="16204" y="8833"/>
                  </a:lnTo>
                  <a:lnTo>
                    <a:pt x="14724" y="8833"/>
                  </a:lnTo>
                  <a:cubicBezTo>
                    <a:pt x="14724" y="8833"/>
                    <a:pt x="14724" y="7360"/>
                    <a:pt x="14724" y="7360"/>
                  </a:cubicBezTo>
                  <a:close/>
                  <a:moveTo>
                    <a:pt x="9321" y="13946"/>
                  </a:moveTo>
                  <a:cubicBezTo>
                    <a:pt x="8620" y="13946"/>
                    <a:pt x="8070" y="13495"/>
                    <a:pt x="8070" y="12919"/>
                  </a:cubicBezTo>
                  <a:cubicBezTo>
                    <a:pt x="8070" y="12392"/>
                    <a:pt x="8713" y="11929"/>
                    <a:pt x="9446" y="11929"/>
                  </a:cubicBezTo>
                  <a:lnTo>
                    <a:pt x="9446" y="11723"/>
                  </a:lnTo>
                  <a:lnTo>
                    <a:pt x="9465" y="11929"/>
                  </a:lnTo>
                  <a:cubicBezTo>
                    <a:pt x="9623" y="11930"/>
                    <a:pt x="9777" y="11954"/>
                    <a:pt x="9922" y="12000"/>
                  </a:cubicBezTo>
                  <a:lnTo>
                    <a:pt x="10067" y="12104"/>
                  </a:lnTo>
                  <a:cubicBezTo>
                    <a:pt x="10439" y="12371"/>
                    <a:pt x="10637" y="12521"/>
                    <a:pt x="10695" y="12764"/>
                  </a:cubicBezTo>
                  <a:cubicBezTo>
                    <a:pt x="10710" y="12827"/>
                    <a:pt x="10717" y="12891"/>
                    <a:pt x="10717" y="12954"/>
                  </a:cubicBezTo>
                  <a:cubicBezTo>
                    <a:pt x="10717" y="13612"/>
                    <a:pt x="10247" y="13946"/>
                    <a:pt x="9321" y="13946"/>
                  </a:cubicBezTo>
                  <a:moveTo>
                    <a:pt x="8542" y="8739"/>
                  </a:moveTo>
                  <a:cubicBezTo>
                    <a:pt x="8494" y="8362"/>
                    <a:pt x="8574" y="8014"/>
                    <a:pt x="8754" y="7806"/>
                  </a:cubicBezTo>
                  <a:cubicBezTo>
                    <a:pt x="8864" y="7680"/>
                    <a:pt x="9006" y="7612"/>
                    <a:pt x="9163" y="7612"/>
                  </a:cubicBezTo>
                  <a:lnTo>
                    <a:pt x="9163" y="7409"/>
                  </a:lnTo>
                  <a:lnTo>
                    <a:pt x="9164" y="7409"/>
                  </a:lnTo>
                  <a:lnTo>
                    <a:pt x="9182" y="7613"/>
                  </a:lnTo>
                  <a:cubicBezTo>
                    <a:pt x="9653" y="7628"/>
                    <a:pt x="10105" y="8185"/>
                    <a:pt x="10189" y="8855"/>
                  </a:cubicBezTo>
                  <a:cubicBezTo>
                    <a:pt x="10237" y="9239"/>
                    <a:pt x="10154" y="9595"/>
                    <a:pt x="9969" y="9809"/>
                  </a:cubicBezTo>
                  <a:cubicBezTo>
                    <a:pt x="9860" y="9935"/>
                    <a:pt x="9721" y="10002"/>
                    <a:pt x="9550" y="10001"/>
                  </a:cubicBezTo>
                  <a:lnTo>
                    <a:pt x="9549" y="10001"/>
                  </a:lnTo>
                  <a:cubicBezTo>
                    <a:pt x="9087" y="9988"/>
                    <a:pt x="8625" y="9409"/>
                    <a:pt x="8542" y="8739"/>
                  </a:cubicBezTo>
                  <a:moveTo>
                    <a:pt x="10838" y="11196"/>
                  </a:moveTo>
                  <a:cubicBezTo>
                    <a:pt x="10586" y="11009"/>
                    <a:pt x="10351" y="10732"/>
                    <a:pt x="10342" y="10647"/>
                  </a:cubicBezTo>
                  <a:cubicBezTo>
                    <a:pt x="10342" y="10499"/>
                    <a:pt x="10342" y="10431"/>
                    <a:pt x="10689" y="10148"/>
                  </a:cubicBezTo>
                  <a:cubicBezTo>
                    <a:pt x="11138" y="9780"/>
                    <a:pt x="11386" y="9296"/>
                    <a:pt x="11386" y="8784"/>
                  </a:cubicBezTo>
                  <a:cubicBezTo>
                    <a:pt x="11386" y="8342"/>
                    <a:pt x="11262" y="7947"/>
                    <a:pt x="11049" y="7660"/>
                  </a:cubicBezTo>
                  <a:lnTo>
                    <a:pt x="11238" y="7660"/>
                  </a:lnTo>
                  <a:lnTo>
                    <a:pt x="12276" y="6873"/>
                  </a:lnTo>
                  <a:lnTo>
                    <a:pt x="9463" y="6873"/>
                  </a:lnTo>
                  <a:cubicBezTo>
                    <a:pt x="8334" y="6873"/>
                    <a:pt x="7345" y="7760"/>
                    <a:pt x="7345" y="8769"/>
                  </a:cubicBezTo>
                  <a:cubicBezTo>
                    <a:pt x="7345" y="9812"/>
                    <a:pt x="8109" y="10605"/>
                    <a:pt x="9136" y="10648"/>
                  </a:cubicBezTo>
                  <a:cubicBezTo>
                    <a:pt x="9121" y="10722"/>
                    <a:pt x="9113" y="10795"/>
                    <a:pt x="9113" y="10867"/>
                  </a:cubicBezTo>
                  <a:cubicBezTo>
                    <a:pt x="9113" y="11018"/>
                    <a:pt x="9147" y="11162"/>
                    <a:pt x="9216" y="11300"/>
                  </a:cubicBezTo>
                  <a:cubicBezTo>
                    <a:pt x="7942" y="11309"/>
                    <a:pt x="6869" y="12161"/>
                    <a:pt x="6869" y="13167"/>
                  </a:cubicBezTo>
                  <a:cubicBezTo>
                    <a:pt x="6869" y="14071"/>
                    <a:pt x="7902" y="14727"/>
                    <a:pt x="9325" y="14727"/>
                  </a:cubicBezTo>
                  <a:cubicBezTo>
                    <a:pt x="10861" y="14727"/>
                    <a:pt x="11690" y="13766"/>
                    <a:pt x="11690" y="12860"/>
                  </a:cubicBezTo>
                  <a:cubicBezTo>
                    <a:pt x="11690" y="12108"/>
                    <a:pt x="11459" y="11656"/>
                    <a:pt x="10838" y="11196"/>
                  </a:cubicBezTo>
                </a:path>
              </a:pathLst>
            </a:custGeom>
            <a:grpFill/>
            <a:ln w="12700">
              <a:miter lim="400000"/>
            </a:ln>
          </p:spPr>
          <p:txBody>
            <a:bodyPr lIns="22860" rIns="22860" anchor="ctr"/>
            <a:lstStyle/>
            <a:p>
              <a:pPr defTabSz="2279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cs typeface="+mn-ea"/>
                <a:sym typeface="+mn-lt"/>
              </a:endParaRPr>
            </a:p>
          </p:txBody>
        </p:sp>
        <p:sp>
          <p:nvSpPr>
            <p:cNvPr id="10" name="Shape 1914"/>
            <p:cNvSpPr/>
            <p:nvPr/>
          </p:nvSpPr>
          <p:spPr>
            <a:xfrm>
              <a:off x="2544164" y="55012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8"/>
                    <a:pt x="14287" y="14727"/>
                    <a:pt x="13745" y="14727"/>
                  </a:cubicBezTo>
                  <a:lnTo>
                    <a:pt x="7855" y="14727"/>
                  </a:lnTo>
                  <a:cubicBezTo>
                    <a:pt x="7313" y="14727"/>
                    <a:pt x="6873" y="14288"/>
                    <a:pt x="6873" y="13745"/>
                  </a:cubicBezTo>
                  <a:lnTo>
                    <a:pt x="6873" y="10309"/>
                  </a:lnTo>
                  <a:lnTo>
                    <a:pt x="7904" y="10309"/>
                  </a:lnTo>
                  <a:cubicBezTo>
                    <a:pt x="7877" y="10470"/>
                    <a:pt x="7855" y="10632"/>
                    <a:pt x="7855" y="10800"/>
                  </a:cubicBezTo>
                  <a:cubicBezTo>
                    <a:pt x="7855" y="12427"/>
                    <a:pt x="9173" y="13745"/>
                    <a:pt x="10800" y="13745"/>
                  </a:cubicBezTo>
                  <a:cubicBezTo>
                    <a:pt x="12427"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grpFill/>
            <a:ln w="12700">
              <a:miter lim="400000"/>
            </a:ln>
          </p:spPr>
          <p:txBody>
            <a:bodyPr lIns="22860" rIns="22860" anchor="ctr"/>
            <a:lstStyle/>
            <a:p>
              <a:pPr defTabSz="2279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cs typeface="+mn-ea"/>
                <a:sym typeface="+mn-lt"/>
              </a:endParaRPr>
            </a:p>
          </p:txBody>
        </p:sp>
      </p:grpSp>
      <p:sp>
        <p:nvSpPr>
          <p:cNvPr id="11" name="Rectangle 10"/>
          <p:cNvSpPr/>
          <p:nvPr/>
        </p:nvSpPr>
        <p:spPr bwMode="auto">
          <a:xfrm flipH="1">
            <a:off x="3540737" y="997984"/>
            <a:ext cx="5136651" cy="4866410"/>
          </a:xfrm>
          <a:prstGeom prst="rect">
            <a:avLst/>
          </a:prstGeom>
          <a:noFill/>
          <a:ln w="152400">
            <a:solidFill>
              <a:schemeClr val="accent5">
                <a:alpha val="92000"/>
              </a:schemeClr>
            </a:solidFill>
            <a:miter lim="800000"/>
          </a:ln>
        </p:spPr>
        <p:txBody>
          <a:bodyPr vert="horz" wrap="square" lIns="45720" tIns="22860" rIns="45720" bIns="22860" numCol="1" rtlCol="0" anchor="t" anchorCtr="0" compatLnSpc="1"/>
          <a:lstStyle/>
          <a:p>
            <a:pPr algn="ctr"/>
            <a:endParaRPr lang="id-ID" sz="1200">
              <a:cs typeface="+mn-ea"/>
              <a:sym typeface="+mn-lt"/>
            </a:endParaRPr>
          </a:p>
        </p:txBody>
      </p:sp>
      <p:cxnSp>
        <p:nvCxnSpPr>
          <p:cNvPr id="14" name="直接连接符 13"/>
          <p:cNvCxnSpPr/>
          <p:nvPr/>
        </p:nvCxnSpPr>
        <p:spPr>
          <a:xfrm>
            <a:off x="4718412" y="3657600"/>
            <a:ext cx="2781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5917675" y="4607713"/>
            <a:ext cx="679077" cy="470205"/>
          </a:xfrm>
          <a:custGeom>
            <a:avLst/>
            <a:gdLst>
              <a:gd name="T0" fmla="*/ 246 w 699"/>
              <a:gd name="T1" fmla="*/ 0 h 484"/>
              <a:gd name="T2" fmla="*/ 699 w 699"/>
              <a:gd name="T3" fmla="*/ 0 h 484"/>
              <a:gd name="T4" fmla="*/ 699 w 699"/>
              <a:gd name="T5" fmla="*/ 484 h 484"/>
              <a:gd name="T6" fmla="*/ 246 w 699"/>
              <a:gd name="T7" fmla="*/ 484 h 484"/>
              <a:gd name="T8" fmla="*/ 0 w 699"/>
              <a:gd name="T9" fmla="*/ 242 h 484"/>
              <a:gd name="T10" fmla="*/ 246 w 699"/>
              <a:gd name="T11" fmla="*/ 0 h 484"/>
              <a:gd name="T12" fmla="*/ 246 w 699"/>
              <a:gd name="T13" fmla="*/ 0 h 484"/>
              <a:gd name="T14" fmla="*/ 246 w 699"/>
              <a:gd name="T15" fmla="*/ 0 h 4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9" h="484">
                <a:moveTo>
                  <a:pt x="246" y="0"/>
                </a:moveTo>
                <a:lnTo>
                  <a:pt x="699" y="0"/>
                </a:lnTo>
                <a:lnTo>
                  <a:pt x="699" y="484"/>
                </a:lnTo>
                <a:lnTo>
                  <a:pt x="246" y="484"/>
                </a:lnTo>
                <a:lnTo>
                  <a:pt x="0" y="242"/>
                </a:lnTo>
                <a:lnTo>
                  <a:pt x="246" y="0"/>
                </a:lnTo>
                <a:lnTo>
                  <a:pt x="246" y="0"/>
                </a:lnTo>
                <a:lnTo>
                  <a:pt x="246" y="0"/>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00">
              <a:cs typeface="+mn-ea"/>
              <a:sym typeface="+mn-lt"/>
            </a:endParaRPr>
          </a:p>
        </p:txBody>
      </p:sp>
      <p:sp>
        <p:nvSpPr>
          <p:cNvPr id="3" name="Freeform 6"/>
          <p:cNvSpPr/>
          <p:nvPr/>
        </p:nvSpPr>
        <p:spPr bwMode="auto">
          <a:xfrm>
            <a:off x="6596753" y="3791652"/>
            <a:ext cx="467292" cy="1286266"/>
          </a:xfrm>
          <a:custGeom>
            <a:avLst/>
            <a:gdLst>
              <a:gd name="T0" fmla="*/ 239 w 481"/>
              <a:gd name="T1" fmla="*/ 241 h 1324"/>
              <a:gd name="T2" fmla="*/ 481 w 481"/>
              <a:gd name="T3" fmla="*/ 0 h 1324"/>
              <a:gd name="T4" fmla="*/ 481 w 481"/>
              <a:gd name="T5" fmla="*/ 840 h 1324"/>
              <a:gd name="T6" fmla="*/ 0 w 481"/>
              <a:gd name="T7" fmla="*/ 1324 h 1324"/>
              <a:gd name="T8" fmla="*/ 0 w 481"/>
              <a:gd name="T9" fmla="*/ 0 h 1324"/>
              <a:gd name="T10" fmla="*/ 239 w 481"/>
              <a:gd name="T11" fmla="*/ 241 h 1324"/>
              <a:gd name="T12" fmla="*/ 239 w 481"/>
              <a:gd name="T13" fmla="*/ 241 h 1324"/>
              <a:gd name="T14" fmla="*/ 239 w 481"/>
              <a:gd name="T15" fmla="*/ 241 h 13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1" h="1324">
                <a:moveTo>
                  <a:pt x="239" y="241"/>
                </a:moveTo>
                <a:lnTo>
                  <a:pt x="481" y="0"/>
                </a:lnTo>
                <a:lnTo>
                  <a:pt x="481" y="840"/>
                </a:lnTo>
                <a:lnTo>
                  <a:pt x="0" y="1324"/>
                </a:lnTo>
                <a:lnTo>
                  <a:pt x="0" y="0"/>
                </a:lnTo>
                <a:lnTo>
                  <a:pt x="239" y="241"/>
                </a:lnTo>
                <a:lnTo>
                  <a:pt x="239" y="241"/>
                </a:lnTo>
                <a:lnTo>
                  <a:pt x="239" y="241"/>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00">
              <a:cs typeface="+mn-ea"/>
              <a:sym typeface="+mn-lt"/>
            </a:endParaRPr>
          </a:p>
        </p:txBody>
      </p:sp>
      <p:sp>
        <p:nvSpPr>
          <p:cNvPr id="4" name="Freeform 7"/>
          <p:cNvSpPr/>
          <p:nvPr/>
        </p:nvSpPr>
        <p:spPr bwMode="auto">
          <a:xfrm>
            <a:off x="4761591" y="3931550"/>
            <a:ext cx="470205" cy="676163"/>
          </a:xfrm>
          <a:custGeom>
            <a:avLst/>
            <a:gdLst>
              <a:gd name="T0" fmla="*/ 484 w 484"/>
              <a:gd name="T1" fmla="*/ 242 h 696"/>
              <a:gd name="T2" fmla="*/ 484 w 484"/>
              <a:gd name="T3" fmla="*/ 696 h 696"/>
              <a:gd name="T4" fmla="*/ 0 w 484"/>
              <a:gd name="T5" fmla="*/ 696 h 696"/>
              <a:gd name="T6" fmla="*/ 0 w 484"/>
              <a:gd name="T7" fmla="*/ 242 h 696"/>
              <a:gd name="T8" fmla="*/ 242 w 484"/>
              <a:gd name="T9" fmla="*/ 0 h 696"/>
              <a:gd name="T10" fmla="*/ 484 w 484"/>
              <a:gd name="T11" fmla="*/ 242 h 696"/>
              <a:gd name="T12" fmla="*/ 484 w 484"/>
              <a:gd name="T13" fmla="*/ 242 h 696"/>
              <a:gd name="T14" fmla="*/ 484 w 484"/>
              <a:gd name="T15" fmla="*/ 242 h 6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4" h="696">
                <a:moveTo>
                  <a:pt x="484" y="242"/>
                </a:moveTo>
                <a:lnTo>
                  <a:pt x="484" y="696"/>
                </a:lnTo>
                <a:lnTo>
                  <a:pt x="0" y="696"/>
                </a:lnTo>
                <a:lnTo>
                  <a:pt x="0" y="242"/>
                </a:lnTo>
                <a:lnTo>
                  <a:pt x="242" y="0"/>
                </a:lnTo>
                <a:lnTo>
                  <a:pt x="484" y="242"/>
                </a:lnTo>
                <a:lnTo>
                  <a:pt x="484" y="242"/>
                </a:lnTo>
                <a:lnTo>
                  <a:pt x="484" y="242"/>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00">
              <a:cs typeface="+mn-ea"/>
              <a:sym typeface="+mn-lt"/>
            </a:endParaRPr>
          </a:p>
        </p:txBody>
      </p:sp>
      <p:sp>
        <p:nvSpPr>
          <p:cNvPr id="5" name="Freeform 8"/>
          <p:cNvSpPr/>
          <p:nvPr/>
        </p:nvSpPr>
        <p:spPr bwMode="auto">
          <a:xfrm>
            <a:off x="4761591" y="4607713"/>
            <a:ext cx="1285293" cy="470205"/>
          </a:xfrm>
          <a:custGeom>
            <a:avLst/>
            <a:gdLst>
              <a:gd name="T0" fmla="*/ 1081 w 1323"/>
              <a:gd name="T1" fmla="*/ 242 h 484"/>
              <a:gd name="T2" fmla="*/ 1323 w 1323"/>
              <a:gd name="T3" fmla="*/ 484 h 484"/>
              <a:gd name="T4" fmla="*/ 484 w 1323"/>
              <a:gd name="T5" fmla="*/ 484 h 484"/>
              <a:gd name="T6" fmla="*/ 0 w 1323"/>
              <a:gd name="T7" fmla="*/ 0 h 484"/>
              <a:gd name="T8" fmla="*/ 1323 w 1323"/>
              <a:gd name="T9" fmla="*/ 0 h 484"/>
              <a:gd name="T10" fmla="*/ 1081 w 1323"/>
              <a:gd name="T11" fmla="*/ 242 h 484"/>
              <a:gd name="T12" fmla="*/ 1081 w 1323"/>
              <a:gd name="T13" fmla="*/ 242 h 484"/>
              <a:gd name="T14" fmla="*/ 1081 w 1323"/>
              <a:gd name="T15" fmla="*/ 242 h 4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3" h="484">
                <a:moveTo>
                  <a:pt x="1081" y="242"/>
                </a:moveTo>
                <a:lnTo>
                  <a:pt x="1323" y="484"/>
                </a:lnTo>
                <a:lnTo>
                  <a:pt x="484" y="484"/>
                </a:lnTo>
                <a:lnTo>
                  <a:pt x="0" y="0"/>
                </a:lnTo>
                <a:lnTo>
                  <a:pt x="1323" y="0"/>
                </a:lnTo>
                <a:lnTo>
                  <a:pt x="1081" y="242"/>
                </a:lnTo>
                <a:lnTo>
                  <a:pt x="1081" y="242"/>
                </a:lnTo>
                <a:lnTo>
                  <a:pt x="1081" y="242"/>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00">
              <a:cs typeface="+mn-ea"/>
              <a:sym typeface="+mn-lt"/>
            </a:endParaRPr>
          </a:p>
        </p:txBody>
      </p:sp>
      <p:sp>
        <p:nvSpPr>
          <p:cNvPr id="6" name="Freeform 9"/>
          <p:cNvSpPr/>
          <p:nvPr/>
        </p:nvSpPr>
        <p:spPr bwMode="auto">
          <a:xfrm>
            <a:off x="5231797" y="2739519"/>
            <a:ext cx="674219" cy="469233"/>
          </a:xfrm>
          <a:custGeom>
            <a:avLst/>
            <a:gdLst>
              <a:gd name="T0" fmla="*/ 452 w 694"/>
              <a:gd name="T1" fmla="*/ 483 h 483"/>
              <a:gd name="T2" fmla="*/ 0 w 694"/>
              <a:gd name="T3" fmla="*/ 483 h 483"/>
              <a:gd name="T4" fmla="*/ 0 w 694"/>
              <a:gd name="T5" fmla="*/ 0 h 483"/>
              <a:gd name="T6" fmla="*/ 452 w 694"/>
              <a:gd name="T7" fmla="*/ 0 h 483"/>
              <a:gd name="T8" fmla="*/ 694 w 694"/>
              <a:gd name="T9" fmla="*/ 242 h 483"/>
              <a:gd name="T10" fmla="*/ 452 w 694"/>
              <a:gd name="T11" fmla="*/ 483 h 483"/>
              <a:gd name="T12" fmla="*/ 452 w 694"/>
              <a:gd name="T13" fmla="*/ 483 h 483"/>
              <a:gd name="T14" fmla="*/ 452 w 694"/>
              <a:gd name="T15" fmla="*/ 483 h 4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4" h="483">
                <a:moveTo>
                  <a:pt x="452" y="483"/>
                </a:moveTo>
                <a:lnTo>
                  <a:pt x="0" y="483"/>
                </a:lnTo>
                <a:lnTo>
                  <a:pt x="0" y="0"/>
                </a:lnTo>
                <a:lnTo>
                  <a:pt x="452" y="0"/>
                </a:lnTo>
                <a:lnTo>
                  <a:pt x="694" y="242"/>
                </a:lnTo>
                <a:lnTo>
                  <a:pt x="452" y="483"/>
                </a:lnTo>
                <a:lnTo>
                  <a:pt x="452" y="483"/>
                </a:lnTo>
                <a:lnTo>
                  <a:pt x="452" y="483"/>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00">
              <a:cs typeface="+mn-ea"/>
              <a:sym typeface="+mn-lt"/>
            </a:endParaRPr>
          </a:p>
        </p:txBody>
      </p:sp>
      <p:sp>
        <p:nvSpPr>
          <p:cNvPr id="7" name="Freeform 10"/>
          <p:cNvSpPr/>
          <p:nvPr/>
        </p:nvSpPr>
        <p:spPr bwMode="auto">
          <a:xfrm>
            <a:off x="4761591" y="2739519"/>
            <a:ext cx="470205" cy="1286266"/>
          </a:xfrm>
          <a:custGeom>
            <a:avLst/>
            <a:gdLst>
              <a:gd name="T0" fmla="*/ 242 w 484"/>
              <a:gd name="T1" fmla="*/ 1083 h 1324"/>
              <a:gd name="T2" fmla="*/ 0 w 484"/>
              <a:gd name="T3" fmla="*/ 1324 h 1324"/>
              <a:gd name="T4" fmla="*/ 0 w 484"/>
              <a:gd name="T5" fmla="*/ 483 h 1324"/>
              <a:gd name="T6" fmla="*/ 484 w 484"/>
              <a:gd name="T7" fmla="*/ 0 h 1324"/>
              <a:gd name="T8" fmla="*/ 484 w 484"/>
              <a:gd name="T9" fmla="*/ 1324 h 1324"/>
              <a:gd name="T10" fmla="*/ 242 w 484"/>
              <a:gd name="T11" fmla="*/ 1083 h 1324"/>
              <a:gd name="T12" fmla="*/ 242 w 484"/>
              <a:gd name="T13" fmla="*/ 1083 h 1324"/>
              <a:gd name="T14" fmla="*/ 242 w 484"/>
              <a:gd name="T15" fmla="*/ 1083 h 13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4" h="1324">
                <a:moveTo>
                  <a:pt x="242" y="1083"/>
                </a:moveTo>
                <a:lnTo>
                  <a:pt x="0" y="1324"/>
                </a:lnTo>
                <a:lnTo>
                  <a:pt x="0" y="483"/>
                </a:lnTo>
                <a:lnTo>
                  <a:pt x="484" y="0"/>
                </a:lnTo>
                <a:lnTo>
                  <a:pt x="484" y="1324"/>
                </a:lnTo>
                <a:lnTo>
                  <a:pt x="242" y="1083"/>
                </a:lnTo>
                <a:lnTo>
                  <a:pt x="242" y="1083"/>
                </a:lnTo>
                <a:lnTo>
                  <a:pt x="242" y="108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00">
              <a:cs typeface="+mn-ea"/>
              <a:sym typeface="+mn-lt"/>
            </a:endParaRPr>
          </a:p>
        </p:txBody>
      </p:sp>
      <p:sp>
        <p:nvSpPr>
          <p:cNvPr id="8" name="Freeform 11"/>
          <p:cNvSpPr/>
          <p:nvPr/>
        </p:nvSpPr>
        <p:spPr bwMode="auto">
          <a:xfrm>
            <a:off x="6596753" y="3208752"/>
            <a:ext cx="467292" cy="677135"/>
          </a:xfrm>
          <a:custGeom>
            <a:avLst/>
            <a:gdLst>
              <a:gd name="T0" fmla="*/ 0 w 481"/>
              <a:gd name="T1" fmla="*/ 455 h 697"/>
              <a:gd name="T2" fmla="*/ 0 w 481"/>
              <a:gd name="T3" fmla="*/ 0 h 697"/>
              <a:gd name="T4" fmla="*/ 481 w 481"/>
              <a:gd name="T5" fmla="*/ 0 h 697"/>
              <a:gd name="T6" fmla="*/ 481 w 481"/>
              <a:gd name="T7" fmla="*/ 455 h 697"/>
              <a:gd name="T8" fmla="*/ 239 w 481"/>
              <a:gd name="T9" fmla="*/ 697 h 697"/>
              <a:gd name="T10" fmla="*/ 0 w 481"/>
              <a:gd name="T11" fmla="*/ 455 h 697"/>
              <a:gd name="T12" fmla="*/ 0 w 481"/>
              <a:gd name="T13" fmla="*/ 455 h 697"/>
              <a:gd name="T14" fmla="*/ 0 w 481"/>
              <a:gd name="T15" fmla="*/ 455 h 6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1" h="697">
                <a:moveTo>
                  <a:pt x="0" y="455"/>
                </a:moveTo>
                <a:lnTo>
                  <a:pt x="0" y="0"/>
                </a:lnTo>
                <a:lnTo>
                  <a:pt x="481" y="0"/>
                </a:lnTo>
                <a:lnTo>
                  <a:pt x="481" y="455"/>
                </a:lnTo>
                <a:lnTo>
                  <a:pt x="239" y="697"/>
                </a:lnTo>
                <a:lnTo>
                  <a:pt x="0" y="455"/>
                </a:lnTo>
                <a:lnTo>
                  <a:pt x="0" y="455"/>
                </a:lnTo>
                <a:lnTo>
                  <a:pt x="0" y="455"/>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00">
              <a:cs typeface="+mn-ea"/>
              <a:sym typeface="+mn-lt"/>
            </a:endParaRPr>
          </a:p>
        </p:txBody>
      </p:sp>
      <p:sp>
        <p:nvSpPr>
          <p:cNvPr id="9" name="Freeform 12"/>
          <p:cNvSpPr/>
          <p:nvPr/>
        </p:nvSpPr>
        <p:spPr bwMode="auto">
          <a:xfrm>
            <a:off x="5779723" y="2739519"/>
            <a:ext cx="1284322" cy="469233"/>
          </a:xfrm>
          <a:custGeom>
            <a:avLst/>
            <a:gdLst>
              <a:gd name="T0" fmla="*/ 244 w 1322"/>
              <a:gd name="T1" fmla="*/ 242 h 483"/>
              <a:gd name="T2" fmla="*/ 0 w 1322"/>
              <a:gd name="T3" fmla="*/ 0 h 483"/>
              <a:gd name="T4" fmla="*/ 843 w 1322"/>
              <a:gd name="T5" fmla="*/ 0 h 483"/>
              <a:gd name="T6" fmla="*/ 1322 w 1322"/>
              <a:gd name="T7" fmla="*/ 483 h 483"/>
              <a:gd name="T8" fmla="*/ 0 w 1322"/>
              <a:gd name="T9" fmla="*/ 483 h 483"/>
              <a:gd name="T10" fmla="*/ 244 w 1322"/>
              <a:gd name="T11" fmla="*/ 242 h 483"/>
              <a:gd name="T12" fmla="*/ 244 w 1322"/>
              <a:gd name="T13" fmla="*/ 242 h 483"/>
              <a:gd name="T14" fmla="*/ 244 w 1322"/>
              <a:gd name="T15" fmla="*/ 242 h 4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2" h="483">
                <a:moveTo>
                  <a:pt x="244" y="242"/>
                </a:moveTo>
                <a:lnTo>
                  <a:pt x="0" y="0"/>
                </a:lnTo>
                <a:lnTo>
                  <a:pt x="843" y="0"/>
                </a:lnTo>
                <a:lnTo>
                  <a:pt x="1322" y="483"/>
                </a:lnTo>
                <a:lnTo>
                  <a:pt x="0" y="483"/>
                </a:lnTo>
                <a:lnTo>
                  <a:pt x="244" y="242"/>
                </a:lnTo>
                <a:lnTo>
                  <a:pt x="244" y="242"/>
                </a:lnTo>
                <a:lnTo>
                  <a:pt x="244" y="24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00">
              <a:cs typeface="+mn-ea"/>
              <a:sym typeface="+mn-lt"/>
            </a:endParaRPr>
          </a:p>
        </p:txBody>
      </p:sp>
      <p:sp>
        <p:nvSpPr>
          <p:cNvPr id="10" name="Rectangle 9"/>
          <p:cNvSpPr/>
          <p:nvPr/>
        </p:nvSpPr>
        <p:spPr>
          <a:xfrm>
            <a:off x="5389771" y="3385670"/>
            <a:ext cx="1046095" cy="10460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solidFill>
              <a:cs typeface="+mn-ea"/>
              <a:sym typeface="+mn-lt"/>
            </a:endParaRPr>
          </a:p>
        </p:txBody>
      </p:sp>
      <p:grpSp>
        <p:nvGrpSpPr>
          <p:cNvPr id="11" name="Group 10"/>
          <p:cNvGrpSpPr/>
          <p:nvPr/>
        </p:nvGrpSpPr>
        <p:grpSpPr>
          <a:xfrm rot="2728775">
            <a:off x="4292127" y="2427445"/>
            <a:ext cx="832572" cy="558166"/>
            <a:chOff x="4362484" y="3252358"/>
            <a:chExt cx="689490" cy="462242"/>
          </a:xfrm>
        </p:grpSpPr>
        <p:cxnSp>
          <p:nvCxnSpPr>
            <p:cNvPr id="12" name="Straight Connector 11"/>
            <p:cNvCxnSpPr/>
            <p:nvPr/>
          </p:nvCxnSpPr>
          <p:spPr>
            <a:xfrm flipH="1">
              <a:off x="4804433" y="3484893"/>
              <a:ext cx="247541" cy="0"/>
            </a:xfrm>
            <a:prstGeom prst="line">
              <a:avLst/>
            </a:prstGeom>
            <a:ln w="19050">
              <a:solidFill>
                <a:schemeClr val="accent1"/>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 name="Freeform 12"/>
            <p:cNvSpPr/>
            <p:nvPr/>
          </p:nvSpPr>
          <p:spPr>
            <a:xfrm rot="5400000">
              <a:off x="4387131" y="3227711"/>
              <a:ext cx="462242" cy="511536"/>
            </a:xfrm>
            <a:custGeom>
              <a:avLst/>
              <a:gdLst>
                <a:gd name="connsiteX0" fmla="*/ 0 w 656305"/>
                <a:gd name="connsiteY0" fmla="*/ 617013 h 726295"/>
                <a:gd name="connsiteX1" fmla="*/ 0 w 656305"/>
                <a:gd name="connsiteY1" fmla="*/ 179899 h 726295"/>
                <a:gd name="connsiteX2" fmla="*/ 109282 w 656305"/>
                <a:gd name="connsiteY2" fmla="*/ 70617 h 726295"/>
                <a:gd name="connsiteX3" fmla="*/ 246327 w 656305"/>
                <a:gd name="connsiteY3" fmla="*/ 70617 h 726295"/>
                <a:gd name="connsiteX4" fmla="*/ 328153 w 656305"/>
                <a:gd name="connsiteY4" fmla="*/ 0 h 726295"/>
                <a:gd name="connsiteX5" fmla="*/ 409978 w 656305"/>
                <a:gd name="connsiteY5" fmla="*/ 70617 h 726295"/>
                <a:gd name="connsiteX6" fmla="*/ 547023 w 656305"/>
                <a:gd name="connsiteY6" fmla="*/ 70617 h 726295"/>
                <a:gd name="connsiteX7" fmla="*/ 656305 w 656305"/>
                <a:gd name="connsiteY7" fmla="*/ 179899 h 726295"/>
                <a:gd name="connsiteX8" fmla="*/ 656305 w 656305"/>
                <a:gd name="connsiteY8" fmla="*/ 617013 h 726295"/>
                <a:gd name="connsiteX9" fmla="*/ 547023 w 656305"/>
                <a:gd name="connsiteY9" fmla="*/ 726295 h 726295"/>
                <a:gd name="connsiteX10" fmla="*/ 109282 w 656305"/>
                <a:gd name="connsiteY10" fmla="*/ 726295 h 726295"/>
                <a:gd name="connsiteX11" fmla="*/ 0 w 656305"/>
                <a:gd name="connsiteY11" fmla="*/ 617013 h 726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6305" h="726295">
                  <a:moveTo>
                    <a:pt x="0" y="617013"/>
                  </a:moveTo>
                  <a:lnTo>
                    <a:pt x="0" y="179899"/>
                  </a:lnTo>
                  <a:cubicBezTo>
                    <a:pt x="0" y="119544"/>
                    <a:pt x="48927" y="70617"/>
                    <a:pt x="109282" y="70617"/>
                  </a:cubicBezTo>
                  <a:lnTo>
                    <a:pt x="246327" y="70617"/>
                  </a:lnTo>
                  <a:lnTo>
                    <a:pt x="328153" y="0"/>
                  </a:lnTo>
                  <a:lnTo>
                    <a:pt x="409978" y="70617"/>
                  </a:lnTo>
                  <a:lnTo>
                    <a:pt x="547023" y="70617"/>
                  </a:lnTo>
                  <a:cubicBezTo>
                    <a:pt x="607378" y="70617"/>
                    <a:pt x="656305" y="119544"/>
                    <a:pt x="656305" y="179899"/>
                  </a:cubicBezTo>
                  <a:lnTo>
                    <a:pt x="656305" y="617013"/>
                  </a:lnTo>
                  <a:cubicBezTo>
                    <a:pt x="656305" y="677368"/>
                    <a:pt x="607378" y="726295"/>
                    <a:pt x="547023" y="726295"/>
                  </a:cubicBezTo>
                  <a:lnTo>
                    <a:pt x="109282" y="726295"/>
                  </a:lnTo>
                  <a:cubicBezTo>
                    <a:pt x="48927" y="726295"/>
                    <a:pt x="0" y="677368"/>
                    <a:pt x="0" y="61701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solidFill>
                  <a:schemeClr val="tx1"/>
                </a:solidFill>
                <a:cs typeface="+mn-ea"/>
                <a:sym typeface="+mn-lt"/>
              </a:endParaRPr>
            </a:p>
          </p:txBody>
        </p:sp>
      </p:grpSp>
      <p:grpSp>
        <p:nvGrpSpPr>
          <p:cNvPr id="14" name="Group 13"/>
          <p:cNvGrpSpPr/>
          <p:nvPr/>
        </p:nvGrpSpPr>
        <p:grpSpPr>
          <a:xfrm rot="2760486">
            <a:off x="6719626" y="4790288"/>
            <a:ext cx="833903" cy="558166"/>
            <a:chOff x="6782035" y="4180668"/>
            <a:chExt cx="690592" cy="462242"/>
          </a:xfrm>
        </p:grpSpPr>
        <p:cxnSp>
          <p:nvCxnSpPr>
            <p:cNvPr id="15" name="Straight Connector 14"/>
            <p:cNvCxnSpPr/>
            <p:nvPr/>
          </p:nvCxnSpPr>
          <p:spPr>
            <a:xfrm>
              <a:off x="6782035" y="4409162"/>
              <a:ext cx="241185" cy="0"/>
            </a:xfrm>
            <a:prstGeom prst="line">
              <a:avLst/>
            </a:prstGeom>
            <a:ln w="19050">
              <a:solidFill>
                <a:schemeClr val="accent3"/>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6" name="Freeform 15"/>
            <p:cNvSpPr/>
            <p:nvPr/>
          </p:nvSpPr>
          <p:spPr>
            <a:xfrm rot="16200000" flipH="1">
              <a:off x="6985171" y="4155453"/>
              <a:ext cx="462242" cy="512671"/>
            </a:xfrm>
            <a:custGeom>
              <a:avLst/>
              <a:gdLst>
                <a:gd name="connsiteX0" fmla="*/ 0 w 656305"/>
                <a:gd name="connsiteY0" fmla="*/ 618624 h 727906"/>
                <a:gd name="connsiteX1" fmla="*/ 0 w 656305"/>
                <a:gd name="connsiteY1" fmla="*/ 181510 h 727906"/>
                <a:gd name="connsiteX2" fmla="*/ 109282 w 656305"/>
                <a:gd name="connsiteY2" fmla="*/ 72228 h 727906"/>
                <a:gd name="connsiteX3" fmla="*/ 244461 w 656305"/>
                <a:gd name="connsiteY3" fmla="*/ 72228 h 727906"/>
                <a:gd name="connsiteX4" fmla="*/ 328154 w 656305"/>
                <a:gd name="connsiteY4" fmla="*/ 0 h 727906"/>
                <a:gd name="connsiteX5" fmla="*/ 411846 w 656305"/>
                <a:gd name="connsiteY5" fmla="*/ 72228 h 727906"/>
                <a:gd name="connsiteX6" fmla="*/ 547023 w 656305"/>
                <a:gd name="connsiteY6" fmla="*/ 72228 h 727906"/>
                <a:gd name="connsiteX7" fmla="*/ 656305 w 656305"/>
                <a:gd name="connsiteY7" fmla="*/ 181510 h 727906"/>
                <a:gd name="connsiteX8" fmla="*/ 656305 w 656305"/>
                <a:gd name="connsiteY8" fmla="*/ 618624 h 727906"/>
                <a:gd name="connsiteX9" fmla="*/ 547023 w 656305"/>
                <a:gd name="connsiteY9" fmla="*/ 727906 h 727906"/>
                <a:gd name="connsiteX10" fmla="*/ 109282 w 656305"/>
                <a:gd name="connsiteY10" fmla="*/ 727906 h 727906"/>
                <a:gd name="connsiteX11" fmla="*/ 0 w 656305"/>
                <a:gd name="connsiteY11" fmla="*/ 618624 h 72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6305" h="727906">
                  <a:moveTo>
                    <a:pt x="0" y="618624"/>
                  </a:moveTo>
                  <a:lnTo>
                    <a:pt x="0" y="181510"/>
                  </a:lnTo>
                  <a:cubicBezTo>
                    <a:pt x="0" y="121155"/>
                    <a:pt x="48927" y="72228"/>
                    <a:pt x="109282" y="72228"/>
                  </a:cubicBezTo>
                  <a:lnTo>
                    <a:pt x="244461" y="72228"/>
                  </a:lnTo>
                  <a:lnTo>
                    <a:pt x="328154" y="0"/>
                  </a:lnTo>
                  <a:lnTo>
                    <a:pt x="411846" y="72228"/>
                  </a:lnTo>
                  <a:lnTo>
                    <a:pt x="547023" y="72228"/>
                  </a:lnTo>
                  <a:cubicBezTo>
                    <a:pt x="607378" y="72228"/>
                    <a:pt x="656305" y="121155"/>
                    <a:pt x="656305" y="181510"/>
                  </a:cubicBezTo>
                  <a:lnTo>
                    <a:pt x="656305" y="618624"/>
                  </a:lnTo>
                  <a:cubicBezTo>
                    <a:pt x="656305" y="678979"/>
                    <a:pt x="607378" y="727906"/>
                    <a:pt x="547023" y="727906"/>
                  </a:cubicBezTo>
                  <a:lnTo>
                    <a:pt x="109282" y="727906"/>
                  </a:lnTo>
                  <a:cubicBezTo>
                    <a:pt x="48927" y="727906"/>
                    <a:pt x="0" y="678979"/>
                    <a:pt x="0" y="61862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solidFill>
                  <a:schemeClr val="tx1"/>
                </a:solidFill>
                <a:cs typeface="+mn-ea"/>
                <a:sym typeface="+mn-lt"/>
              </a:endParaRPr>
            </a:p>
          </p:txBody>
        </p:sp>
      </p:grpSp>
      <p:grpSp>
        <p:nvGrpSpPr>
          <p:cNvPr id="17" name="Group 16"/>
          <p:cNvGrpSpPr/>
          <p:nvPr/>
        </p:nvGrpSpPr>
        <p:grpSpPr>
          <a:xfrm rot="18941684">
            <a:off x="4290350" y="4793611"/>
            <a:ext cx="832572" cy="558166"/>
            <a:chOff x="4362484" y="4180669"/>
            <a:chExt cx="689490" cy="462242"/>
          </a:xfrm>
        </p:grpSpPr>
        <p:cxnSp>
          <p:nvCxnSpPr>
            <p:cNvPr id="18" name="Straight Connector 17"/>
            <p:cNvCxnSpPr/>
            <p:nvPr/>
          </p:nvCxnSpPr>
          <p:spPr>
            <a:xfrm flipH="1">
              <a:off x="4804433" y="4409162"/>
              <a:ext cx="247541" cy="0"/>
            </a:xfrm>
            <a:prstGeom prst="line">
              <a:avLst/>
            </a:prstGeom>
            <a:ln w="19050">
              <a:solidFill>
                <a:schemeClr val="accent4">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9" name="Freeform 18"/>
            <p:cNvSpPr/>
            <p:nvPr/>
          </p:nvSpPr>
          <p:spPr>
            <a:xfrm rot="5400000">
              <a:off x="4387131" y="4156022"/>
              <a:ext cx="462242" cy="511536"/>
            </a:xfrm>
            <a:custGeom>
              <a:avLst/>
              <a:gdLst>
                <a:gd name="connsiteX0" fmla="*/ 0 w 656305"/>
                <a:gd name="connsiteY0" fmla="*/ 617013 h 726295"/>
                <a:gd name="connsiteX1" fmla="*/ 0 w 656305"/>
                <a:gd name="connsiteY1" fmla="*/ 179899 h 726295"/>
                <a:gd name="connsiteX2" fmla="*/ 109282 w 656305"/>
                <a:gd name="connsiteY2" fmla="*/ 70617 h 726295"/>
                <a:gd name="connsiteX3" fmla="*/ 246327 w 656305"/>
                <a:gd name="connsiteY3" fmla="*/ 70617 h 726295"/>
                <a:gd name="connsiteX4" fmla="*/ 328153 w 656305"/>
                <a:gd name="connsiteY4" fmla="*/ 0 h 726295"/>
                <a:gd name="connsiteX5" fmla="*/ 409978 w 656305"/>
                <a:gd name="connsiteY5" fmla="*/ 70617 h 726295"/>
                <a:gd name="connsiteX6" fmla="*/ 547023 w 656305"/>
                <a:gd name="connsiteY6" fmla="*/ 70617 h 726295"/>
                <a:gd name="connsiteX7" fmla="*/ 656305 w 656305"/>
                <a:gd name="connsiteY7" fmla="*/ 179899 h 726295"/>
                <a:gd name="connsiteX8" fmla="*/ 656305 w 656305"/>
                <a:gd name="connsiteY8" fmla="*/ 617013 h 726295"/>
                <a:gd name="connsiteX9" fmla="*/ 547023 w 656305"/>
                <a:gd name="connsiteY9" fmla="*/ 726295 h 726295"/>
                <a:gd name="connsiteX10" fmla="*/ 109282 w 656305"/>
                <a:gd name="connsiteY10" fmla="*/ 726295 h 726295"/>
                <a:gd name="connsiteX11" fmla="*/ 0 w 656305"/>
                <a:gd name="connsiteY11" fmla="*/ 617013 h 726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6305" h="726295">
                  <a:moveTo>
                    <a:pt x="0" y="617013"/>
                  </a:moveTo>
                  <a:lnTo>
                    <a:pt x="0" y="179899"/>
                  </a:lnTo>
                  <a:cubicBezTo>
                    <a:pt x="0" y="119544"/>
                    <a:pt x="48927" y="70617"/>
                    <a:pt x="109282" y="70617"/>
                  </a:cubicBezTo>
                  <a:lnTo>
                    <a:pt x="246327" y="70617"/>
                  </a:lnTo>
                  <a:lnTo>
                    <a:pt x="328153" y="0"/>
                  </a:lnTo>
                  <a:lnTo>
                    <a:pt x="409978" y="70617"/>
                  </a:lnTo>
                  <a:lnTo>
                    <a:pt x="547023" y="70617"/>
                  </a:lnTo>
                  <a:cubicBezTo>
                    <a:pt x="607378" y="70617"/>
                    <a:pt x="656305" y="119544"/>
                    <a:pt x="656305" y="179899"/>
                  </a:cubicBezTo>
                  <a:lnTo>
                    <a:pt x="656305" y="617013"/>
                  </a:lnTo>
                  <a:cubicBezTo>
                    <a:pt x="656305" y="677368"/>
                    <a:pt x="607378" y="726295"/>
                    <a:pt x="547023" y="726295"/>
                  </a:cubicBezTo>
                  <a:lnTo>
                    <a:pt x="109282" y="726295"/>
                  </a:lnTo>
                  <a:cubicBezTo>
                    <a:pt x="48927" y="726295"/>
                    <a:pt x="0" y="677368"/>
                    <a:pt x="0" y="617013"/>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solidFill>
                  <a:schemeClr val="tx1"/>
                </a:solidFill>
                <a:cs typeface="+mn-ea"/>
                <a:sym typeface="+mn-lt"/>
              </a:endParaRPr>
            </a:p>
          </p:txBody>
        </p:sp>
      </p:grpSp>
      <p:grpSp>
        <p:nvGrpSpPr>
          <p:cNvPr id="20" name="Group 19"/>
          <p:cNvGrpSpPr/>
          <p:nvPr/>
        </p:nvGrpSpPr>
        <p:grpSpPr>
          <a:xfrm rot="18938531">
            <a:off x="6710591" y="2427324"/>
            <a:ext cx="835458" cy="558166"/>
            <a:chOff x="6782035" y="3252359"/>
            <a:chExt cx="691880" cy="462242"/>
          </a:xfrm>
        </p:grpSpPr>
        <p:cxnSp>
          <p:nvCxnSpPr>
            <p:cNvPr id="21" name="Straight Connector 20"/>
            <p:cNvCxnSpPr/>
            <p:nvPr/>
          </p:nvCxnSpPr>
          <p:spPr>
            <a:xfrm>
              <a:off x="6782035" y="3484893"/>
              <a:ext cx="241185" cy="0"/>
            </a:xfrm>
            <a:prstGeom prst="line">
              <a:avLst/>
            </a:prstGeom>
            <a:ln w="19050">
              <a:solidFill>
                <a:schemeClr val="accent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2" name="Freeform 21"/>
            <p:cNvSpPr/>
            <p:nvPr/>
          </p:nvSpPr>
          <p:spPr>
            <a:xfrm rot="16200000" flipH="1">
              <a:off x="6986459" y="3227144"/>
              <a:ext cx="462242" cy="512671"/>
            </a:xfrm>
            <a:custGeom>
              <a:avLst/>
              <a:gdLst>
                <a:gd name="connsiteX0" fmla="*/ 0 w 656305"/>
                <a:gd name="connsiteY0" fmla="*/ 618624 h 727906"/>
                <a:gd name="connsiteX1" fmla="*/ 0 w 656305"/>
                <a:gd name="connsiteY1" fmla="*/ 181510 h 727906"/>
                <a:gd name="connsiteX2" fmla="*/ 109282 w 656305"/>
                <a:gd name="connsiteY2" fmla="*/ 72228 h 727906"/>
                <a:gd name="connsiteX3" fmla="*/ 244461 w 656305"/>
                <a:gd name="connsiteY3" fmla="*/ 72228 h 727906"/>
                <a:gd name="connsiteX4" fmla="*/ 328154 w 656305"/>
                <a:gd name="connsiteY4" fmla="*/ 0 h 727906"/>
                <a:gd name="connsiteX5" fmla="*/ 411846 w 656305"/>
                <a:gd name="connsiteY5" fmla="*/ 72228 h 727906"/>
                <a:gd name="connsiteX6" fmla="*/ 547023 w 656305"/>
                <a:gd name="connsiteY6" fmla="*/ 72228 h 727906"/>
                <a:gd name="connsiteX7" fmla="*/ 656305 w 656305"/>
                <a:gd name="connsiteY7" fmla="*/ 181510 h 727906"/>
                <a:gd name="connsiteX8" fmla="*/ 656305 w 656305"/>
                <a:gd name="connsiteY8" fmla="*/ 618624 h 727906"/>
                <a:gd name="connsiteX9" fmla="*/ 547023 w 656305"/>
                <a:gd name="connsiteY9" fmla="*/ 727906 h 727906"/>
                <a:gd name="connsiteX10" fmla="*/ 109282 w 656305"/>
                <a:gd name="connsiteY10" fmla="*/ 727906 h 727906"/>
                <a:gd name="connsiteX11" fmla="*/ 0 w 656305"/>
                <a:gd name="connsiteY11" fmla="*/ 618624 h 72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6305" h="727906">
                  <a:moveTo>
                    <a:pt x="0" y="618624"/>
                  </a:moveTo>
                  <a:lnTo>
                    <a:pt x="0" y="181510"/>
                  </a:lnTo>
                  <a:cubicBezTo>
                    <a:pt x="0" y="121155"/>
                    <a:pt x="48927" y="72228"/>
                    <a:pt x="109282" y="72228"/>
                  </a:cubicBezTo>
                  <a:lnTo>
                    <a:pt x="244461" y="72228"/>
                  </a:lnTo>
                  <a:lnTo>
                    <a:pt x="328154" y="0"/>
                  </a:lnTo>
                  <a:lnTo>
                    <a:pt x="411846" y="72228"/>
                  </a:lnTo>
                  <a:lnTo>
                    <a:pt x="547023" y="72228"/>
                  </a:lnTo>
                  <a:cubicBezTo>
                    <a:pt x="607378" y="72228"/>
                    <a:pt x="656305" y="121155"/>
                    <a:pt x="656305" y="181510"/>
                  </a:cubicBezTo>
                  <a:lnTo>
                    <a:pt x="656305" y="618624"/>
                  </a:lnTo>
                  <a:cubicBezTo>
                    <a:pt x="656305" y="678979"/>
                    <a:pt x="607378" y="727906"/>
                    <a:pt x="547023" y="727906"/>
                  </a:cubicBezTo>
                  <a:lnTo>
                    <a:pt x="109282" y="727906"/>
                  </a:lnTo>
                  <a:cubicBezTo>
                    <a:pt x="48927" y="727906"/>
                    <a:pt x="0" y="678979"/>
                    <a:pt x="0" y="61862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solidFill>
                  <a:schemeClr val="tx1"/>
                </a:solidFill>
                <a:cs typeface="+mn-ea"/>
                <a:sym typeface="+mn-lt"/>
              </a:endParaRPr>
            </a:p>
          </p:txBody>
        </p:sp>
      </p:grpSp>
      <p:grpSp>
        <p:nvGrpSpPr>
          <p:cNvPr id="23" name="Group 22"/>
          <p:cNvGrpSpPr/>
          <p:nvPr/>
        </p:nvGrpSpPr>
        <p:grpSpPr>
          <a:xfrm>
            <a:off x="5684003" y="3663781"/>
            <a:ext cx="464151" cy="464151"/>
            <a:chOff x="8204317" y="2115665"/>
            <a:chExt cx="464344" cy="464344"/>
          </a:xfrm>
          <a:solidFill>
            <a:schemeClr val="bg1"/>
          </a:solidFill>
        </p:grpSpPr>
        <p:sp>
          <p:nvSpPr>
            <p:cNvPr id="24" name="AutoShape 81"/>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sp>
          <p:nvSpPr>
            <p:cNvPr id="25" name="AutoShape 82"/>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grpSp>
      <p:sp>
        <p:nvSpPr>
          <p:cNvPr id="26" name="AutoShape 112"/>
          <p:cNvSpPr/>
          <p:nvPr/>
        </p:nvSpPr>
        <p:spPr bwMode="auto">
          <a:xfrm flipH="1">
            <a:off x="4478085" y="2473115"/>
            <a:ext cx="248454" cy="24887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grpSp>
        <p:nvGrpSpPr>
          <p:cNvPr id="27" name="Group 26"/>
          <p:cNvGrpSpPr/>
          <p:nvPr/>
        </p:nvGrpSpPr>
        <p:grpSpPr>
          <a:xfrm flipH="1">
            <a:off x="7070530" y="2496681"/>
            <a:ext cx="305351" cy="248457"/>
            <a:chOff x="10074275" y="4479132"/>
            <a:chExt cx="464344" cy="377825"/>
          </a:xfrm>
          <a:solidFill>
            <a:schemeClr val="bg1"/>
          </a:solidFill>
        </p:grpSpPr>
        <p:sp>
          <p:nvSpPr>
            <p:cNvPr id="28"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sp>
          <p:nvSpPr>
            <p:cNvPr id="29"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grpSp>
      <p:grpSp>
        <p:nvGrpSpPr>
          <p:cNvPr id="30" name="Group 29"/>
          <p:cNvGrpSpPr/>
          <p:nvPr/>
        </p:nvGrpSpPr>
        <p:grpSpPr>
          <a:xfrm flipH="1">
            <a:off x="7119159" y="5052771"/>
            <a:ext cx="249202" cy="242715"/>
            <a:chOff x="6357938" y="1647825"/>
            <a:chExt cx="465138" cy="464344"/>
          </a:xfrm>
          <a:solidFill>
            <a:schemeClr val="bg1"/>
          </a:solidFill>
        </p:grpSpPr>
        <p:sp>
          <p:nvSpPr>
            <p:cNvPr id="31" name="AutoShape 84"/>
            <p:cNvSpPr/>
            <p:nvPr/>
          </p:nvSpPr>
          <p:spPr bwMode="auto">
            <a:xfrm>
              <a:off x="6357938" y="1647825"/>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sp>
          <p:nvSpPr>
            <p:cNvPr id="32" name="AutoShape 85"/>
            <p:cNvSpPr/>
            <p:nvPr/>
          </p:nvSpPr>
          <p:spPr bwMode="auto">
            <a:xfrm>
              <a:off x="6634163" y="1821657"/>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sp>
          <p:nvSpPr>
            <p:cNvPr id="33" name="AutoShape 86"/>
            <p:cNvSpPr/>
            <p:nvPr/>
          </p:nvSpPr>
          <p:spPr bwMode="auto">
            <a:xfrm>
              <a:off x="6634163" y="1778000"/>
              <a:ext cx="130175"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sp>
          <p:nvSpPr>
            <p:cNvPr id="34" name="AutoShape 87"/>
            <p:cNvSpPr/>
            <p:nvPr/>
          </p:nvSpPr>
          <p:spPr bwMode="auto">
            <a:xfrm>
              <a:off x="6634163" y="1734344"/>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sp>
          <p:nvSpPr>
            <p:cNvPr id="35" name="AutoShape 88"/>
            <p:cNvSpPr/>
            <p:nvPr/>
          </p:nvSpPr>
          <p:spPr bwMode="auto">
            <a:xfrm>
              <a:off x="6474619"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sp>
          <p:nvSpPr>
            <p:cNvPr id="36" name="AutoShape 89"/>
            <p:cNvSpPr/>
            <p:nvPr/>
          </p:nvSpPr>
          <p:spPr bwMode="auto">
            <a:xfrm>
              <a:off x="6474619"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sp>
          <p:nvSpPr>
            <p:cNvPr id="37" name="AutoShape 90"/>
            <p:cNvSpPr/>
            <p:nvPr/>
          </p:nvSpPr>
          <p:spPr bwMode="auto">
            <a:xfrm>
              <a:off x="6474619"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sp>
          <p:nvSpPr>
            <p:cNvPr id="38" name="AutoShape 91"/>
            <p:cNvSpPr/>
            <p:nvPr/>
          </p:nvSpPr>
          <p:spPr bwMode="auto">
            <a:xfrm>
              <a:off x="6634163"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sp>
          <p:nvSpPr>
            <p:cNvPr id="39" name="AutoShape 92"/>
            <p:cNvSpPr/>
            <p:nvPr/>
          </p:nvSpPr>
          <p:spPr bwMode="auto">
            <a:xfrm>
              <a:off x="6634163"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sp>
          <p:nvSpPr>
            <p:cNvPr id="40" name="AutoShape 93"/>
            <p:cNvSpPr/>
            <p:nvPr/>
          </p:nvSpPr>
          <p:spPr bwMode="auto">
            <a:xfrm>
              <a:off x="6634163"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sp>
          <p:nvSpPr>
            <p:cNvPr id="41" name="AutoShape 94"/>
            <p:cNvSpPr/>
            <p:nvPr/>
          </p:nvSpPr>
          <p:spPr bwMode="auto">
            <a:xfrm>
              <a:off x="6474619" y="1865313"/>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sp>
          <p:nvSpPr>
            <p:cNvPr id="42" name="AutoShape 95"/>
            <p:cNvSpPr/>
            <p:nvPr/>
          </p:nvSpPr>
          <p:spPr bwMode="auto">
            <a:xfrm>
              <a:off x="6474619" y="1908969"/>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sp>
          <p:nvSpPr>
            <p:cNvPr id="43" name="AutoShape 96"/>
            <p:cNvSpPr/>
            <p:nvPr/>
          </p:nvSpPr>
          <p:spPr bwMode="auto">
            <a:xfrm>
              <a:off x="6474619" y="1705769"/>
              <a:ext cx="130175"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grpSp>
      <p:sp>
        <p:nvSpPr>
          <p:cNvPr id="44" name="AutoShape 28"/>
          <p:cNvSpPr/>
          <p:nvPr/>
        </p:nvSpPr>
        <p:spPr bwMode="auto">
          <a:xfrm>
            <a:off x="4478085" y="5036690"/>
            <a:ext cx="258748" cy="2587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p:spPr>
        <p:txBody>
          <a:bodyPr lIns="19045" tIns="19045" rIns="19045" bIns="19045" anchor="ctr"/>
          <a:lstStyle/>
          <a:p>
            <a:pPr algn="ctr" defTabSz="227965" fontAlgn="base" hangingPunct="0">
              <a:spcBef>
                <a:spcPct val="0"/>
              </a:spcBef>
              <a:spcAft>
                <a:spcPct val="0"/>
              </a:spcAft>
            </a:pPr>
            <a:endParaRPr lang="en-US" sz="1400">
              <a:effectLst>
                <a:outerShdw blurRad="38100" dist="38100" dir="2700000" algn="tl">
                  <a:srgbClr val="000000"/>
                </a:outerShdw>
              </a:effectLst>
              <a:cs typeface="+mn-ea"/>
              <a:sym typeface="+mn-lt"/>
            </a:endParaRPr>
          </a:p>
        </p:txBody>
      </p:sp>
      <p:sp>
        <p:nvSpPr>
          <p:cNvPr id="45" name="Rectangle 44"/>
          <p:cNvSpPr/>
          <p:nvPr/>
        </p:nvSpPr>
        <p:spPr>
          <a:xfrm>
            <a:off x="7883382" y="2170085"/>
            <a:ext cx="2425172" cy="362343"/>
          </a:xfrm>
          <a:prstGeom prst="rect">
            <a:avLst/>
          </a:prstGeom>
        </p:spPr>
        <p:txBody>
          <a:bodyPr wrap="square">
            <a:spAutoFit/>
          </a:bodyPr>
          <a:lstStyle/>
          <a:p>
            <a:pPr>
              <a:lnSpc>
                <a:spcPct val="120000"/>
              </a:lnSpc>
            </a:pPr>
            <a:r>
              <a:rPr lang="zh-CN" altLang="en-US" sz="1600" b="1" dirty="0">
                <a:cs typeface="+mn-ea"/>
                <a:sym typeface="+mn-lt"/>
              </a:rPr>
              <a:t>输入您的小标题</a:t>
            </a:r>
            <a:endParaRPr lang="id-ID" altLang="zh-CN" sz="1600" b="1" dirty="0">
              <a:cs typeface="+mn-ea"/>
              <a:sym typeface="+mn-lt"/>
            </a:endParaRPr>
          </a:p>
        </p:txBody>
      </p:sp>
      <p:sp>
        <p:nvSpPr>
          <p:cNvPr id="46" name="Rectangle 45"/>
          <p:cNvSpPr/>
          <p:nvPr/>
        </p:nvSpPr>
        <p:spPr>
          <a:xfrm>
            <a:off x="7883382" y="2485120"/>
            <a:ext cx="3016847" cy="477888"/>
          </a:xfrm>
          <a:prstGeom prst="rect">
            <a:avLst/>
          </a:prstGeom>
        </p:spPr>
        <p:txBody>
          <a:bodyPr wrap="square">
            <a:spAutoFit/>
          </a:bodyPr>
          <a:lstStyle/>
          <a:p>
            <a:pPr algn="just">
              <a:lnSpc>
                <a:spcPct val="120000"/>
              </a:lnSpc>
              <a:spcAft>
                <a:spcPts val="0"/>
              </a:spcAft>
            </a:pPr>
            <a:r>
              <a:rPr lang="id-ID" sz="1100" dirty="0">
                <a:cs typeface="+mn-ea"/>
                <a:sym typeface="+mn-lt"/>
              </a:rPr>
              <a:t>Lorem Ipsum is s dummy text of the printing and typesetting industry lorem.</a:t>
            </a:r>
            <a:endParaRPr lang="id-ID" sz="1200" dirty="0">
              <a:effectLst/>
              <a:cs typeface="+mn-ea"/>
              <a:sym typeface="+mn-lt"/>
            </a:endParaRPr>
          </a:p>
        </p:txBody>
      </p:sp>
      <p:sp>
        <p:nvSpPr>
          <p:cNvPr id="47" name="Rectangle 46"/>
          <p:cNvSpPr/>
          <p:nvPr/>
        </p:nvSpPr>
        <p:spPr>
          <a:xfrm>
            <a:off x="7883382" y="4707141"/>
            <a:ext cx="2425172" cy="362343"/>
          </a:xfrm>
          <a:prstGeom prst="rect">
            <a:avLst/>
          </a:prstGeom>
        </p:spPr>
        <p:txBody>
          <a:bodyPr wrap="square">
            <a:spAutoFit/>
          </a:bodyPr>
          <a:lstStyle/>
          <a:p>
            <a:pPr>
              <a:lnSpc>
                <a:spcPct val="120000"/>
              </a:lnSpc>
            </a:pPr>
            <a:r>
              <a:rPr lang="zh-CN" altLang="en-US" sz="1600" b="1" dirty="0">
                <a:cs typeface="+mn-ea"/>
                <a:sym typeface="+mn-lt"/>
              </a:rPr>
              <a:t>输入您的小标题</a:t>
            </a:r>
            <a:endParaRPr lang="id-ID" altLang="zh-CN" sz="1600" b="1" dirty="0">
              <a:cs typeface="+mn-ea"/>
              <a:sym typeface="+mn-lt"/>
            </a:endParaRPr>
          </a:p>
        </p:txBody>
      </p:sp>
      <p:sp>
        <p:nvSpPr>
          <p:cNvPr id="48" name="Rectangle 47"/>
          <p:cNvSpPr/>
          <p:nvPr/>
        </p:nvSpPr>
        <p:spPr>
          <a:xfrm>
            <a:off x="7883382" y="5022176"/>
            <a:ext cx="3016847" cy="477888"/>
          </a:xfrm>
          <a:prstGeom prst="rect">
            <a:avLst/>
          </a:prstGeom>
        </p:spPr>
        <p:txBody>
          <a:bodyPr wrap="square">
            <a:spAutoFit/>
          </a:bodyPr>
          <a:lstStyle/>
          <a:p>
            <a:pPr algn="just">
              <a:lnSpc>
                <a:spcPct val="120000"/>
              </a:lnSpc>
              <a:spcAft>
                <a:spcPts val="0"/>
              </a:spcAft>
            </a:pPr>
            <a:r>
              <a:rPr lang="id-ID" sz="1100" dirty="0">
                <a:cs typeface="+mn-ea"/>
                <a:sym typeface="+mn-lt"/>
              </a:rPr>
              <a:t>Lorem Ipsum is s dummy text of the printing and typesetting industry lorem.</a:t>
            </a:r>
            <a:endParaRPr lang="id-ID" sz="1200" dirty="0">
              <a:effectLst/>
              <a:cs typeface="+mn-ea"/>
              <a:sym typeface="+mn-lt"/>
            </a:endParaRPr>
          </a:p>
        </p:txBody>
      </p:sp>
      <p:sp>
        <p:nvSpPr>
          <p:cNvPr id="49" name="Rectangle 48"/>
          <p:cNvSpPr/>
          <p:nvPr/>
        </p:nvSpPr>
        <p:spPr>
          <a:xfrm>
            <a:off x="957075" y="2164547"/>
            <a:ext cx="3016847" cy="362343"/>
          </a:xfrm>
          <a:prstGeom prst="rect">
            <a:avLst/>
          </a:prstGeom>
        </p:spPr>
        <p:txBody>
          <a:bodyPr wrap="square">
            <a:spAutoFit/>
          </a:bodyPr>
          <a:lstStyle/>
          <a:p>
            <a:pPr algn="r">
              <a:lnSpc>
                <a:spcPct val="120000"/>
              </a:lnSpc>
            </a:pPr>
            <a:r>
              <a:rPr lang="zh-CN" altLang="en-US" sz="1600" b="1" dirty="0">
                <a:cs typeface="+mn-ea"/>
                <a:sym typeface="+mn-lt"/>
              </a:rPr>
              <a:t>输入您的小标题</a:t>
            </a:r>
            <a:endParaRPr lang="id-ID" altLang="zh-CN" sz="1600" b="1" dirty="0">
              <a:cs typeface="+mn-ea"/>
              <a:sym typeface="+mn-lt"/>
            </a:endParaRPr>
          </a:p>
        </p:txBody>
      </p:sp>
      <p:sp>
        <p:nvSpPr>
          <p:cNvPr id="50" name="Rectangle 49"/>
          <p:cNvSpPr/>
          <p:nvPr/>
        </p:nvSpPr>
        <p:spPr>
          <a:xfrm>
            <a:off x="957076" y="2479582"/>
            <a:ext cx="3016847" cy="477888"/>
          </a:xfrm>
          <a:prstGeom prst="rect">
            <a:avLst/>
          </a:prstGeom>
        </p:spPr>
        <p:txBody>
          <a:bodyPr wrap="square">
            <a:spAutoFit/>
          </a:bodyPr>
          <a:lstStyle/>
          <a:p>
            <a:pPr algn="r">
              <a:lnSpc>
                <a:spcPct val="120000"/>
              </a:lnSpc>
              <a:spcAft>
                <a:spcPts val="0"/>
              </a:spcAft>
            </a:pPr>
            <a:r>
              <a:rPr lang="id-ID" sz="1100" dirty="0">
                <a:cs typeface="+mn-ea"/>
                <a:sym typeface="+mn-lt"/>
              </a:rPr>
              <a:t>Lorem Ipsum is s dummy text of the printing and typesetting industry lorem.</a:t>
            </a:r>
            <a:endParaRPr lang="id-ID" sz="1200" dirty="0">
              <a:effectLst/>
              <a:cs typeface="+mn-ea"/>
              <a:sym typeface="+mn-lt"/>
            </a:endParaRPr>
          </a:p>
        </p:txBody>
      </p:sp>
      <p:sp>
        <p:nvSpPr>
          <p:cNvPr id="51" name="Rectangle 50"/>
          <p:cNvSpPr/>
          <p:nvPr/>
        </p:nvSpPr>
        <p:spPr>
          <a:xfrm>
            <a:off x="957075" y="4707141"/>
            <a:ext cx="3016847" cy="362343"/>
          </a:xfrm>
          <a:prstGeom prst="rect">
            <a:avLst/>
          </a:prstGeom>
        </p:spPr>
        <p:txBody>
          <a:bodyPr wrap="square">
            <a:spAutoFit/>
          </a:bodyPr>
          <a:lstStyle/>
          <a:p>
            <a:pPr algn="r">
              <a:lnSpc>
                <a:spcPct val="120000"/>
              </a:lnSpc>
            </a:pPr>
            <a:r>
              <a:rPr lang="zh-CN" altLang="en-US" sz="1600" b="1" dirty="0">
                <a:cs typeface="+mn-ea"/>
                <a:sym typeface="+mn-lt"/>
              </a:rPr>
              <a:t>输入您的小标题</a:t>
            </a:r>
            <a:endParaRPr lang="id-ID" altLang="zh-CN" sz="1600" b="1" dirty="0">
              <a:cs typeface="+mn-ea"/>
              <a:sym typeface="+mn-lt"/>
            </a:endParaRPr>
          </a:p>
        </p:txBody>
      </p:sp>
      <p:sp>
        <p:nvSpPr>
          <p:cNvPr id="52" name="Rectangle 51"/>
          <p:cNvSpPr/>
          <p:nvPr/>
        </p:nvSpPr>
        <p:spPr>
          <a:xfrm>
            <a:off x="957076" y="5022176"/>
            <a:ext cx="3016847" cy="477888"/>
          </a:xfrm>
          <a:prstGeom prst="rect">
            <a:avLst/>
          </a:prstGeom>
        </p:spPr>
        <p:txBody>
          <a:bodyPr wrap="square">
            <a:spAutoFit/>
          </a:bodyPr>
          <a:lstStyle/>
          <a:p>
            <a:pPr algn="r">
              <a:lnSpc>
                <a:spcPct val="120000"/>
              </a:lnSpc>
              <a:spcAft>
                <a:spcPts val="0"/>
              </a:spcAft>
            </a:pPr>
            <a:r>
              <a:rPr lang="id-ID" sz="1100" dirty="0">
                <a:cs typeface="+mn-ea"/>
                <a:sym typeface="+mn-lt"/>
              </a:rPr>
              <a:t>Lorem Ipsum is s dummy text of the printing and typesetting industry lorem.</a:t>
            </a:r>
            <a:endParaRPr lang="id-ID" sz="1200" dirty="0">
              <a:effectLst/>
              <a:cs typeface="+mn-ea"/>
              <a:sym typeface="+mn-lt"/>
            </a:endParaRPr>
          </a:p>
        </p:txBody>
      </p:sp>
      <p:sp>
        <p:nvSpPr>
          <p:cNvPr id="55" name="Text Placeholder 7"/>
          <p:cNvSpPr txBox="1"/>
          <p:nvPr/>
        </p:nvSpPr>
        <p:spPr>
          <a:xfrm>
            <a:off x="3911123" y="476441"/>
            <a:ext cx="4369754" cy="590931"/>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zh-CN" altLang="en-US" sz="3600" b="1" dirty="0">
                <a:effectLst>
                  <a:outerShdw blurRad="38100" dist="38100" dir="2700000" algn="tl">
                    <a:srgbClr val="000000">
                      <a:alpha val="43137"/>
                    </a:srgbClr>
                  </a:outerShdw>
                </a:effectLst>
                <a:cs typeface="+mn-ea"/>
                <a:sym typeface="+mn-lt"/>
              </a:rPr>
              <a:t>输入您的标题内容</a:t>
            </a:r>
            <a:endParaRPr lang="en-US" sz="3600" b="1" dirty="0">
              <a:effectLst>
                <a:outerShdw blurRad="38100" dist="38100" dir="2700000" algn="tl">
                  <a:srgbClr val="000000">
                    <a:alpha val="43137"/>
                  </a:srgbClr>
                </a:outerShdw>
              </a:effectLst>
              <a:cs typeface="+mn-ea"/>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
          <p:cNvSpPr/>
          <p:nvPr/>
        </p:nvSpPr>
        <p:spPr bwMode="auto">
          <a:xfrm>
            <a:off x="5008480" y="4225944"/>
            <a:ext cx="542163" cy="3384224"/>
          </a:xfrm>
          <a:custGeom>
            <a:avLst/>
            <a:gdLst>
              <a:gd name="T0" fmla="*/ 0 w 442"/>
              <a:gd name="T1" fmla="*/ 2503 h 2759"/>
              <a:gd name="T2" fmla="*/ 0 w 442"/>
              <a:gd name="T3" fmla="*/ 2503 h 2759"/>
              <a:gd name="T4" fmla="*/ 442 w 442"/>
              <a:gd name="T5" fmla="*/ 2759 h 2759"/>
              <a:gd name="T6" fmla="*/ 442 w 442"/>
              <a:gd name="T7" fmla="*/ 2759 h 2759"/>
              <a:gd name="T8" fmla="*/ 442 w 442"/>
              <a:gd name="T9" fmla="*/ 257 h 2759"/>
              <a:gd name="T10" fmla="*/ 0 w 442"/>
              <a:gd name="T11" fmla="*/ 0 h 2759"/>
              <a:gd name="T12" fmla="*/ 0 w 442"/>
              <a:gd name="T13" fmla="*/ 0 h 2759"/>
              <a:gd name="T14" fmla="*/ 0 w 442"/>
              <a:gd name="T15" fmla="*/ 0 h 2759"/>
              <a:gd name="T16" fmla="*/ 0 w 442"/>
              <a:gd name="T17" fmla="*/ 2503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2" h="2759">
                <a:moveTo>
                  <a:pt x="0" y="2503"/>
                </a:moveTo>
                <a:lnTo>
                  <a:pt x="0" y="2503"/>
                </a:lnTo>
                <a:lnTo>
                  <a:pt x="442" y="2759"/>
                </a:lnTo>
                <a:lnTo>
                  <a:pt x="442" y="2759"/>
                </a:lnTo>
                <a:lnTo>
                  <a:pt x="442" y="257"/>
                </a:lnTo>
                <a:lnTo>
                  <a:pt x="0" y="0"/>
                </a:lnTo>
                <a:lnTo>
                  <a:pt x="0" y="0"/>
                </a:lnTo>
                <a:lnTo>
                  <a:pt x="0" y="0"/>
                </a:lnTo>
                <a:lnTo>
                  <a:pt x="0" y="2503"/>
                </a:lnTo>
                <a:close/>
              </a:path>
            </a:pathLst>
          </a:custGeom>
          <a:solidFill>
            <a:schemeClr val="accent2">
              <a:lumMod val="75000"/>
            </a:schemeClr>
          </a:solidFill>
          <a:ln>
            <a:noFill/>
          </a:ln>
        </p:spPr>
        <p:txBody>
          <a:bodyPr vert="horz" wrap="square" lIns="91440" tIns="45720" rIns="91440" bIns="45720" numCol="1" anchor="t" anchorCtr="0" compatLnSpc="1"/>
          <a:lstStyle/>
          <a:p>
            <a:endParaRPr lang="en-GB" sz="1600">
              <a:cs typeface="+mn-ea"/>
              <a:sym typeface="+mn-lt"/>
            </a:endParaRPr>
          </a:p>
        </p:txBody>
      </p:sp>
      <p:sp>
        <p:nvSpPr>
          <p:cNvPr id="3" name="Freeform 9"/>
          <p:cNvSpPr/>
          <p:nvPr/>
        </p:nvSpPr>
        <p:spPr bwMode="auto">
          <a:xfrm>
            <a:off x="5550643" y="4223491"/>
            <a:ext cx="544616" cy="3384224"/>
          </a:xfrm>
          <a:custGeom>
            <a:avLst/>
            <a:gdLst>
              <a:gd name="T0" fmla="*/ 0 w 444"/>
              <a:gd name="T1" fmla="*/ 2759 h 2759"/>
              <a:gd name="T2" fmla="*/ 0 w 444"/>
              <a:gd name="T3" fmla="*/ 2759 h 2759"/>
              <a:gd name="T4" fmla="*/ 444 w 444"/>
              <a:gd name="T5" fmla="*/ 2504 h 2759"/>
              <a:gd name="T6" fmla="*/ 444 w 444"/>
              <a:gd name="T7" fmla="*/ 2504 h 2759"/>
              <a:gd name="T8" fmla="*/ 444 w 444"/>
              <a:gd name="T9" fmla="*/ 2504 h 2759"/>
              <a:gd name="T10" fmla="*/ 444 w 444"/>
              <a:gd name="T11" fmla="*/ 0 h 2759"/>
              <a:gd name="T12" fmla="*/ 444 w 444"/>
              <a:gd name="T13" fmla="*/ 0 h 2759"/>
              <a:gd name="T14" fmla="*/ 0 w 444"/>
              <a:gd name="T15" fmla="*/ 257 h 2759"/>
              <a:gd name="T16" fmla="*/ 0 w 444"/>
              <a:gd name="T17" fmla="*/ 2759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4" h="2759">
                <a:moveTo>
                  <a:pt x="0" y="2759"/>
                </a:moveTo>
                <a:lnTo>
                  <a:pt x="0" y="2759"/>
                </a:lnTo>
                <a:lnTo>
                  <a:pt x="444" y="2504"/>
                </a:lnTo>
                <a:lnTo>
                  <a:pt x="444" y="2504"/>
                </a:lnTo>
                <a:lnTo>
                  <a:pt x="444" y="2504"/>
                </a:lnTo>
                <a:lnTo>
                  <a:pt x="444" y="0"/>
                </a:lnTo>
                <a:lnTo>
                  <a:pt x="444" y="0"/>
                </a:lnTo>
                <a:lnTo>
                  <a:pt x="0" y="257"/>
                </a:lnTo>
                <a:lnTo>
                  <a:pt x="0" y="2759"/>
                </a:lnTo>
                <a:close/>
              </a:path>
            </a:pathLst>
          </a:custGeom>
          <a:solidFill>
            <a:schemeClr val="accent2"/>
          </a:solidFill>
          <a:ln>
            <a:noFill/>
          </a:ln>
        </p:spPr>
        <p:txBody>
          <a:bodyPr vert="horz" wrap="square" lIns="91440" tIns="45720" rIns="91440" bIns="45720" numCol="1" anchor="t" anchorCtr="0" compatLnSpc="1"/>
          <a:lstStyle/>
          <a:p>
            <a:endParaRPr lang="en-GB" sz="1600">
              <a:cs typeface="+mn-ea"/>
              <a:sym typeface="+mn-lt"/>
            </a:endParaRPr>
          </a:p>
        </p:txBody>
      </p:sp>
      <p:grpSp>
        <p:nvGrpSpPr>
          <p:cNvPr id="4" name="Group 3"/>
          <p:cNvGrpSpPr/>
          <p:nvPr/>
        </p:nvGrpSpPr>
        <p:grpSpPr>
          <a:xfrm>
            <a:off x="5004801" y="3921456"/>
            <a:ext cx="1091199" cy="626799"/>
            <a:chOff x="6966338" y="3855462"/>
            <a:chExt cx="1091199" cy="626799"/>
          </a:xfrm>
          <a:solidFill>
            <a:schemeClr val="accent2">
              <a:lumMod val="50000"/>
            </a:schemeClr>
          </a:solidFill>
        </p:grpSpPr>
        <p:sp>
          <p:nvSpPr>
            <p:cNvPr id="5" name="Freeform 10"/>
            <p:cNvSpPr/>
            <p:nvPr/>
          </p:nvSpPr>
          <p:spPr bwMode="auto">
            <a:xfrm>
              <a:off x="6966338" y="3855462"/>
              <a:ext cx="1089232" cy="626799"/>
            </a:xfrm>
            <a:custGeom>
              <a:avLst/>
              <a:gdLst>
                <a:gd name="T0" fmla="*/ 0 w 888"/>
                <a:gd name="T1" fmla="*/ 256 h 511"/>
                <a:gd name="T2" fmla="*/ 445 w 888"/>
                <a:gd name="T3" fmla="*/ 511 h 511"/>
                <a:gd name="T4" fmla="*/ 888 w 888"/>
                <a:gd name="T5" fmla="*/ 256 h 511"/>
                <a:gd name="T6" fmla="*/ 445 w 888"/>
                <a:gd name="T7" fmla="*/ 0 h 511"/>
                <a:gd name="T8" fmla="*/ 0 w 888"/>
                <a:gd name="T9" fmla="*/ 256 h 511"/>
              </a:gdLst>
              <a:ahLst/>
              <a:cxnLst>
                <a:cxn ang="0">
                  <a:pos x="T0" y="T1"/>
                </a:cxn>
                <a:cxn ang="0">
                  <a:pos x="T2" y="T3"/>
                </a:cxn>
                <a:cxn ang="0">
                  <a:pos x="T4" y="T5"/>
                </a:cxn>
                <a:cxn ang="0">
                  <a:pos x="T6" y="T7"/>
                </a:cxn>
                <a:cxn ang="0">
                  <a:pos x="T8" y="T9"/>
                </a:cxn>
              </a:cxnLst>
              <a:rect l="0" t="0" r="r" b="b"/>
              <a:pathLst>
                <a:path w="888" h="511">
                  <a:moveTo>
                    <a:pt x="0" y="256"/>
                  </a:moveTo>
                  <a:lnTo>
                    <a:pt x="445" y="511"/>
                  </a:lnTo>
                  <a:lnTo>
                    <a:pt x="888" y="256"/>
                  </a:lnTo>
                  <a:lnTo>
                    <a:pt x="445" y="0"/>
                  </a:lnTo>
                  <a:lnTo>
                    <a:pt x="0" y="256"/>
                  </a:lnTo>
                  <a:close/>
                </a:path>
              </a:pathLst>
            </a:custGeom>
            <a:grpFill/>
            <a:ln>
              <a:noFill/>
            </a:ln>
          </p:spPr>
          <p:txBody>
            <a:bodyPr vert="horz" wrap="square" lIns="91440" tIns="45720" rIns="91440" bIns="45720" numCol="1" anchor="t" anchorCtr="0" compatLnSpc="1"/>
            <a:lstStyle/>
            <a:p>
              <a:endParaRPr lang="en-GB" sz="1600">
                <a:cs typeface="+mn-ea"/>
                <a:sym typeface="+mn-lt"/>
              </a:endParaRPr>
            </a:p>
          </p:txBody>
        </p:sp>
        <p:sp>
          <p:nvSpPr>
            <p:cNvPr id="6" name="Freeform 10"/>
            <p:cNvSpPr/>
            <p:nvPr/>
          </p:nvSpPr>
          <p:spPr bwMode="auto">
            <a:xfrm>
              <a:off x="6968305" y="3855462"/>
              <a:ext cx="1089232" cy="626799"/>
            </a:xfrm>
            <a:custGeom>
              <a:avLst/>
              <a:gdLst>
                <a:gd name="T0" fmla="*/ 0 w 888"/>
                <a:gd name="T1" fmla="*/ 256 h 511"/>
                <a:gd name="T2" fmla="*/ 445 w 888"/>
                <a:gd name="T3" fmla="*/ 511 h 511"/>
                <a:gd name="T4" fmla="*/ 888 w 888"/>
                <a:gd name="T5" fmla="*/ 256 h 511"/>
                <a:gd name="T6" fmla="*/ 445 w 888"/>
                <a:gd name="T7" fmla="*/ 0 h 511"/>
                <a:gd name="T8" fmla="*/ 0 w 888"/>
                <a:gd name="T9" fmla="*/ 256 h 511"/>
              </a:gdLst>
              <a:ahLst/>
              <a:cxnLst>
                <a:cxn ang="0">
                  <a:pos x="T0" y="T1"/>
                </a:cxn>
                <a:cxn ang="0">
                  <a:pos x="T2" y="T3"/>
                </a:cxn>
                <a:cxn ang="0">
                  <a:pos x="T4" y="T5"/>
                </a:cxn>
                <a:cxn ang="0">
                  <a:pos x="T6" y="T7"/>
                </a:cxn>
                <a:cxn ang="0">
                  <a:pos x="T8" y="T9"/>
                </a:cxn>
              </a:cxnLst>
              <a:rect l="0" t="0" r="r" b="b"/>
              <a:pathLst>
                <a:path w="888" h="511">
                  <a:moveTo>
                    <a:pt x="0" y="256"/>
                  </a:moveTo>
                  <a:lnTo>
                    <a:pt x="445" y="511"/>
                  </a:lnTo>
                  <a:lnTo>
                    <a:pt x="888" y="256"/>
                  </a:lnTo>
                  <a:lnTo>
                    <a:pt x="445" y="0"/>
                  </a:lnTo>
                  <a:lnTo>
                    <a:pt x="0" y="256"/>
                  </a:lnTo>
                  <a:close/>
                </a:path>
              </a:pathLst>
            </a:custGeom>
            <a:grpFill/>
            <a:ln>
              <a:noFill/>
            </a:ln>
          </p:spPr>
          <p:txBody>
            <a:bodyPr vert="horz" wrap="square" lIns="91440" tIns="45720" rIns="91440" bIns="45720" numCol="1" anchor="t" anchorCtr="0" compatLnSpc="1"/>
            <a:lstStyle/>
            <a:p>
              <a:endParaRPr lang="en-GB" sz="1600">
                <a:cs typeface="+mn-ea"/>
                <a:sym typeface="+mn-lt"/>
              </a:endParaRPr>
            </a:p>
          </p:txBody>
        </p:sp>
      </p:grpSp>
      <p:sp>
        <p:nvSpPr>
          <p:cNvPr id="7" name="Freeform 15"/>
          <p:cNvSpPr/>
          <p:nvPr/>
        </p:nvSpPr>
        <p:spPr bwMode="auto">
          <a:xfrm>
            <a:off x="7390866" y="5172276"/>
            <a:ext cx="545843" cy="2766011"/>
          </a:xfrm>
          <a:custGeom>
            <a:avLst/>
            <a:gdLst>
              <a:gd name="T0" fmla="*/ 0 w 445"/>
              <a:gd name="T1" fmla="*/ 2255 h 2255"/>
              <a:gd name="T2" fmla="*/ 0 w 445"/>
              <a:gd name="T3" fmla="*/ 2255 h 2255"/>
              <a:gd name="T4" fmla="*/ 445 w 445"/>
              <a:gd name="T5" fmla="*/ 2000 h 2255"/>
              <a:gd name="T6" fmla="*/ 445 w 445"/>
              <a:gd name="T7" fmla="*/ 2000 h 2255"/>
              <a:gd name="T8" fmla="*/ 445 w 445"/>
              <a:gd name="T9" fmla="*/ 2000 h 2255"/>
              <a:gd name="T10" fmla="*/ 445 w 445"/>
              <a:gd name="T11" fmla="*/ 0 h 2255"/>
              <a:gd name="T12" fmla="*/ 445 w 445"/>
              <a:gd name="T13" fmla="*/ 0 h 2255"/>
              <a:gd name="T14" fmla="*/ 0 w 445"/>
              <a:gd name="T15" fmla="*/ 256 h 2255"/>
              <a:gd name="T16" fmla="*/ 0 w 445"/>
              <a:gd name="T17" fmla="*/ 2255 h 2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5" h="2255">
                <a:moveTo>
                  <a:pt x="0" y="2255"/>
                </a:moveTo>
                <a:lnTo>
                  <a:pt x="0" y="2255"/>
                </a:lnTo>
                <a:lnTo>
                  <a:pt x="445" y="2000"/>
                </a:lnTo>
                <a:lnTo>
                  <a:pt x="445" y="2000"/>
                </a:lnTo>
                <a:lnTo>
                  <a:pt x="445" y="2000"/>
                </a:lnTo>
                <a:lnTo>
                  <a:pt x="445" y="0"/>
                </a:lnTo>
                <a:lnTo>
                  <a:pt x="445" y="0"/>
                </a:lnTo>
                <a:lnTo>
                  <a:pt x="0" y="256"/>
                </a:lnTo>
                <a:lnTo>
                  <a:pt x="0" y="2255"/>
                </a:lnTo>
                <a:close/>
              </a:path>
            </a:pathLst>
          </a:custGeom>
          <a:solidFill>
            <a:schemeClr val="accent4"/>
          </a:solidFill>
          <a:ln>
            <a:noFill/>
          </a:ln>
        </p:spPr>
        <p:txBody>
          <a:bodyPr vert="horz" wrap="square" lIns="91440" tIns="45720" rIns="91440" bIns="45720" numCol="1" anchor="t" anchorCtr="0" compatLnSpc="1"/>
          <a:lstStyle/>
          <a:p>
            <a:endParaRPr lang="en-GB" sz="1600">
              <a:cs typeface="+mn-ea"/>
              <a:sym typeface="+mn-lt"/>
            </a:endParaRPr>
          </a:p>
        </p:txBody>
      </p:sp>
      <p:grpSp>
        <p:nvGrpSpPr>
          <p:cNvPr id="8" name="Group 7"/>
          <p:cNvGrpSpPr/>
          <p:nvPr/>
        </p:nvGrpSpPr>
        <p:grpSpPr>
          <a:xfrm>
            <a:off x="6847477" y="4865550"/>
            <a:ext cx="1089232" cy="626799"/>
            <a:chOff x="8809014" y="4809081"/>
            <a:chExt cx="1089232" cy="626799"/>
          </a:xfrm>
          <a:solidFill>
            <a:schemeClr val="accent4">
              <a:lumMod val="50000"/>
            </a:schemeClr>
          </a:solidFill>
        </p:grpSpPr>
        <p:sp>
          <p:nvSpPr>
            <p:cNvPr id="9" name="Freeform 16"/>
            <p:cNvSpPr/>
            <p:nvPr/>
          </p:nvSpPr>
          <p:spPr bwMode="auto">
            <a:xfrm>
              <a:off x="8809014" y="4809081"/>
              <a:ext cx="1089232" cy="626799"/>
            </a:xfrm>
            <a:custGeom>
              <a:avLst/>
              <a:gdLst>
                <a:gd name="T0" fmla="*/ 0 w 888"/>
                <a:gd name="T1" fmla="*/ 256 h 511"/>
                <a:gd name="T2" fmla="*/ 445 w 888"/>
                <a:gd name="T3" fmla="*/ 511 h 511"/>
                <a:gd name="T4" fmla="*/ 888 w 888"/>
                <a:gd name="T5" fmla="*/ 256 h 511"/>
                <a:gd name="T6" fmla="*/ 445 w 888"/>
                <a:gd name="T7" fmla="*/ 0 h 511"/>
                <a:gd name="T8" fmla="*/ 0 w 888"/>
                <a:gd name="T9" fmla="*/ 256 h 511"/>
              </a:gdLst>
              <a:ahLst/>
              <a:cxnLst>
                <a:cxn ang="0">
                  <a:pos x="T0" y="T1"/>
                </a:cxn>
                <a:cxn ang="0">
                  <a:pos x="T2" y="T3"/>
                </a:cxn>
                <a:cxn ang="0">
                  <a:pos x="T4" y="T5"/>
                </a:cxn>
                <a:cxn ang="0">
                  <a:pos x="T6" y="T7"/>
                </a:cxn>
                <a:cxn ang="0">
                  <a:pos x="T8" y="T9"/>
                </a:cxn>
              </a:cxnLst>
              <a:rect l="0" t="0" r="r" b="b"/>
              <a:pathLst>
                <a:path w="888" h="511">
                  <a:moveTo>
                    <a:pt x="0" y="256"/>
                  </a:moveTo>
                  <a:lnTo>
                    <a:pt x="445" y="511"/>
                  </a:lnTo>
                  <a:lnTo>
                    <a:pt x="888" y="256"/>
                  </a:lnTo>
                  <a:lnTo>
                    <a:pt x="445" y="0"/>
                  </a:lnTo>
                  <a:lnTo>
                    <a:pt x="0" y="256"/>
                  </a:lnTo>
                  <a:close/>
                </a:path>
              </a:pathLst>
            </a:custGeom>
            <a:grpFill/>
            <a:ln>
              <a:noFill/>
            </a:ln>
          </p:spPr>
          <p:txBody>
            <a:bodyPr vert="horz" wrap="square" lIns="91440" tIns="45720" rIns="91440" bIns="45720" numCol="1" anchor="t" anchorCtr="0" compatLnSpc="1"/>
            <a:lstStyle/>
            <a:p>
              <a:endParaRPr lang="en-GB" sz="1600">
                <a:cs typeface="+mn-ea"/>
                <a:sym typeface="+mn-lt"/>
              </a:endParaRPr>
            </a:p>
          </p:txBody>
        </p:sp>
        <p:sp>
          <p:nvSpPr>
            <p:cNvPr id="10" name="Freeform 16"/>
            <p:cNvSpPr/>
            <p:nvPr/>
          </p:nvSpPr>
          <p:spPr bwMode="auto">
            <a:xfrm>
              <a:off x="8809014" y="4809081"/>
              <a:ext cx="1089232" cy="626799"/>
            </a:xfrm>
            <a:custGeom>
              <a:avLst/>
              <a:gdLst>
                <a:gd name="T0" fmla="*/ 0 w 888"/>
                <a:gd name="T1" fmla="*/ 256 h 511"/>
                <a:gd name="T2" fmla="*/ 445 w 888"/>
                <a:gd name="T3" fmla="*/ 511 h 511"/>
                <a:gd name="T4" fmla="*/ 888 w 888"/>
                <a:gd name="T5" fmla="*/ 256 h 511"/>
                <a:gd name="T6" fmla="*/ 445 w 888"/>
                <a:gd name="T7" fmla="*/ 0 h 511"/>
                <a:gd name="T8" fmla="*/ 0 w 888"/>
                <a:gd name="T9" fmla="*/ 256 h 511"/>
              </a:gdLst>
              <a:ahLst/>
              <a:cxnLst>
                <a:cxn ang="0">
                  <a:pos x="T0" y="T1"/>
                </a:cxn>
                <a:cxn ang="0">
                  <a:pos x="T2" y="T3"/>
                </a:cxn>
                <a:cxn ang="0">
                  <a:pos x="T4" y="T5"/>
                </a:cxn>
                <a:cxn ang="0">
                  <a:pos x="T6" y="T7"/>
                </a:cxn>
                <a:cxn ang="0">
                  <a:pos x="T8" y="T9"/>
                </a:cxn>
              </a:cxnLst>
              <a:rect l="0" t="0" r="r" b="b"/>
              <a:pathLst>
                <a:path w="888" h="511">
                  <a:moveTo>
                    <a:pt x="0" y="256"/>
                  </a:moveTo>
                  <a:lnTo>
                    <a:pt x="445" y="511"/>
                  </a:lnTo>
                  <a:lnTo>
                    <a:pt x="888" y="256"/>
                  </a:lnTo>
                  <a:lnTo>
                    <a:pt x="445" y="0"/>
                  </a:lnTo>
                  <a:lnTo>
                    <a:pt x="0" y="256"/>
                  </a:lnTo>
                  <a:close/>
                </a:path>
              </a:pathLst>
            </a:custGeom>
            <a:grpFill/>
            <a:ln>
              <a:noFill/>
            </a:ln>
          </p:spPr>
          <p:txBody>
            <a:bodyPr vert="horz" wrap="square" lIns="91440" tIns="45720" rIns="91440" bIns="45720" numCol="1" anchor="t" anchorCtr="0" compatLnSpc="1"/>
            <a:lstStyle/>
            <a:p>
              <a:endParaRPr lang="en-GB" sz="1600">
                <a:cs typeface="+mn-ea"/>
                <a:sym typeface="+mn-lt"/>
              </a:endParaRPr>
            </a:p>
          </p:txBody>
        </p:sp>
      </p:grpSp>
      <p:grpSp>
        <p:nvGrpSpPr>
          <p:cNvPr id="11" name="Group 10"/>
          <p:cNvGrpSpPr/>
          <p:nvPr/>
        </p:nvGrpSpPr>
        <p:grpSpPr>
          <a:xfrm>
            <a:off x="6846249" y="5171329"/>
            <a:ext cx="540937" cy="2766011"/>
            <a:chOff x="8978747" y="5118260"/>
            <a:chExt cx="540937" cy="2766011"/>
          </a:xfrm>
          <a:solidFill>
            <a:schemeClr val="accent4">
              <a:lumMod val="75000"/>
            </a:schemeClr>
          </a:solidFill>
        </p:grpSpPr>
        <p:sp>
          <p:nvSpPr>
            <p:cNvPr id="12" name="Freeform 14"/>
            <p:cNvSpPr/>
            <p:nvPr/>
          </p:nvSpPr>
          <p:spPr bwMode="auto">
            <a:xfrm>
              <a:off x="8978747" y="5118260"/>
              <a:ext cx="540937" cy="2766011"/>
            </a:xfrm>
            <a:custGeom>
              <a:avLst/>
              <a:gdLst>
                <a:gd name="T0" fmla="*/ 0 w 441"/>
                <a:gd name="T1" fmla="*/ 1999 h 2255"/>
                <a:gd name="T2" fmla="*/ 0 w 441"/>
                <a:gd name="T3" fmla="*/ 1999 h 2255"/>
                <a:gd name="T4" fmla="*/ 441 w 441"/>
                <a:gd name="T5" fmla="*/ 2255 h 2255"/>
                <a:gd name="T6" fmla="*/ 441 w 441"/>
                <a:gd name="T7" fmla="*/ 2255 h 2255"/>
                <a:gd name="T8" fmla="*/ 441 w 441"/>
                <a:gd name="T9" fmla="*/ 257 h 2255"/>
                <a:gd name="T10" fmla="*/ 0 w 441"/>
                <a:gd name="T11" fmla="*/ 0 h 2255"/>
                <a:gd name="T12" fmla="*/ 0 w 441"/>
                <a:gd name="T13" fmla="*/ 0 h 2255"/>
                <a:gd name="T14" fmla="*/ 0 w 441"/>
                <a:gd name="T15" fmla="*/ 0 h 2255"/>
                <a:gd name="T16" fmla="*/ 0 w 441"/>
                <a:gd name="T17" fmla="*/ 1999 h 2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2255">
                  <a:moveTo>
                    <a:pt x="0" y="1999"/>
                  </a:moveTo>
                  <a:lnTo>
                    <a:pt x="0" y="1999"/>
                  </a:lnTo>
                  <a:lnTo>
                    <a:pt x="441" y="2255"/>
                  </a:lnTo>
                  <a:lnTo>
                    <a:pt x="441" y="2255"/>
                  </a:lnTo>
                  <a:lnTo>
                    <a:pt x="441" y="257"/>
                  </a:lnTo>
                  <a:lnTo>
                    <a:pt x="0" y="0"/>
                  </a:lnTo>
                  <a:lnTo>
                    <a:pt x="0" y="0"/>
                  </a:lnTo>
                  <a:lnTo>
                    <a:pt x="0" y="0"/>
                  </a:lnTo>
                  <a:lnTo>
                    <a:pt x="0" y="1999"/>
                  </a:lnTo>
                  <a:close/>
                </a:path>
              </a:pathLst>
            </a:custGeom>
            <a:grpFill/>
            <a:ln>
              <a:noFill/>
            </a:ln>
          </p:spPr>
          <p:txBody>
            <a:bodyPr vert="horz" wrap="square" lIns="91440" tIns="45720" rIns="91440" bIns="45720" numCol="1" anchor="t" anchorCtr="0" compatLnSpc="1"/>
            <a:lstStyle/>
            <a:p>
              <a:endParaRPr lang="en-GB" sz="1600">
                <a:cs typeface="+mn-ea"/>
                <a:sym typeface="+mn-lt"/>
              </a:endParaRPr>
            </a:p>
          </p:txBody>
        </p:sp>
        <p:sp>
          <p:nvSpPr>
            <p:cNvPr id="13" name="Freeform 14"/>
            <p:cNvSpPr/>
            <p:nvPr/>
          </p:nvSpPr>
          <p:spPr bwMode="auto">
            <a:xfrm>
              <a:off x="8978747" y="5118260"/>
              <a:ext cx="540937" cy="2766011"/>
            </a:xfrm>
            <a:custGeom>
              <a:avLst/>
              <a:gdLst>
                <a:gd name="T0" fmla="*/ 0 w 441"/>
                <a:gd name="T1" fmla="*/ 1999 h 2255"/>
                <a:gd name="T2" fmla="*/ 0 w 441"/>
                <a:gd name="T3" fmla="*/ 1999 h 2255"/>
                <a:gd name="T4" fmla="*/ 441 w 441"/>
                <a:gd name="T5" fmla="*/ 2255 h 2255"/>
                <a:gd name="T6" fmla="*/ 441 w 441"/>
                <a:gd name="T7" fmla="*/ 2255 h 2255"/>
                <a:gd name="T8" fmla="*/ 441 w 441"/>
                <a:gd name="T9" fmla="*/ 257 h 2255"/>
                <a:gd name="T10" fmla="*/ 0 w 441"/>
                <a:gd name="T11" fmla="*/ 0 h 2255"/>
                <a:gd name="T12" fmla="*/ 0 w 441"/>
                <a:gd name="T13" fmla="*/ 0 h 2255"/>
                <a:gd name="T14" fmla="*/ 0 w 441"/>
                <a:gd name="T15" fmla="*/ 0 h 2255"/>
                <a:gd name="T16" fmla="*/ 0 w 441"/>
                <a:gd name="T17" fmla="*/ 1999 h 2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2255">
                  <a:moveTo>
                    <a:pt x="0" y="1999"/>
                  </a:moveTo>
                  <a:lnTo>
                    <a:pt x="0" y="1999"/>
                  </a:lnTo>
                  <a:lnTo>
                    <a:pt x="441" y="2255"/>
                  </a:lnTo>
                  <a:lnTo>
                    <a:pt x="441" y="2255"/>
                  </a:lnTo>
                  <a:lnTo>
                    <a:pt x="441" y="257"/>
                  </a:lnTo>
                  <a:lnTo>
                    <a:pt x="0" y="0"/>
                  </a:lnTo>
                  <a:lnTo>
                    <a:pt x="0" y="0"/>
                  </a:lnTo>
                  <a:lnTo>
                    <a:pt x="0" y="0"/>
                  </a:lnTo>
                  <a:lnTo>
                    <a:pt x="0" y="1999"/>
                  </a:lnTo>
                  <a:close/>
                </a:path>
              </a:pathLst>
            </a:custGeom>
            <a:grpFill/>
            <a:ln>
              <a:noFill/>
            </a:ln>
          </p:spPr>
          <p:txBody>
            <a:bodyPr vert="horz" wrap="square" lIns="91440" tIns="45720" rIns="91440" bIns="45720" numCol="1" anchor="t" anchorCtr="0" compatLnSpc="1"/>
            <a:lstStyle/>
            <a:p>
              <a:endParaRPr lang="en-GB" sz="1600">
                <a:cs typeface="+mn-ea"/>
                <a:sym typeface="+mn-lt"/>
              </a:endParaRPr>
            </a:p>
          </p:txBody>
        </p:sp>
      </p:grpSp>
      <p:sp>
        <p:nvSpPr>
          <p:cNvPr id="14" name="Freeform 12"/>
          <p:cNvSpPr/>
          <p:nvPr/>
        </p:nvSpPr>
        <p:spPr bwMode="auto">
          <a:xfrm>
            <a:off x="6366953" y="3282679"/>
            <a:ext cx="545843" cy="4488175"/>
          </a:xfrm>
          <a:custGeom>
            <a:avLst/>
            <a:gdLst>
              <a:gd name="T0" fmla="*/ 0 w 445"/>
              <a:gd name="T1" fmla="*/ 3659 h 3659"/>
              <a:gd name="T2" fmla="*/ 0 w 445"/>
              <a:gd name="T3" fmla="*/ 3659 h 3659"/>
              <a:gd name="T4" fmla="*/ 445 w 445"/>
              <a:gd name="T5" fmla="*/ 3404 h 3659"/>
              <a:gd name="T6" fmla="*/ 445 w 445"/>
              <a:gd name="T7" fmla="*/ 3404 h 3659"/>
              <a:gd name="T8" fmla="*/ 445 w 445"/>
              <a:gd name="T9" fmla="*/ 3404 h 3659"/>
              <a:gd name="T10" fmla="*/ 445 w 445"/>
              <a:gd name="T11" fmla="*/ 0 h 3659"/>
              <a:gd name="T12" fmla="*/ 445 w 445"/>
              <a:gd name="T13" fmla="*/ 0 h 3659"/>
              <a:gd name="T14" fmla="*/ 0 w 445"/>
              <a:gd name="T15" fmla="*/ 255 h 3659"/>
              <a:gd name="T16" fmla="*/ 0 w 445"/>
              <a:gd name="T17" fmla="*/ 3659 h 3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5" h="3659">
                <a:moveTo>
                  <a:pt x="0" y="3659"/>
                </a:moveTo>
                <a:lnTo>
                  <a:pt x="0" y="3659"/>
                </a:lnTo>
                <a:lnTo>
                  <a:pt x="445" y="3404"/>
                </a:lnTo>
                <a:lnTo>
                  <a:pt x="445" y="3404"/>
                </a:lnTo>
                <a:lnTo>
                  <a:pt x="445" y="3404"/>
                </a:lnTo>
                <a:lnTo>
                  <a:pt x="445" y="0"/>
                </a:lnTo>
                <a:lnTo>
                  <a:pt x="445" y="0"/>
                </a:lnTo>
                <a:lnTo>
                  <a:pt x="0" y="255"/>
                </a:lnTo>
                <a:lnTo>
                  <a:pt x="0" y="3659"/>
                </a:lnTo>
                <a:close/>
              </a:path>
            </a:pathLst>
          </a:custGeom>
          <a:solidFill>
            <a:schemeClr val="accent3"/>
          </a:solidFill>
          <a:ln>
            <a:noFill/>
          </a:ln>
        </p:spPr>
        <p:txBody>
          <a:bodyPr vert="horz" wrap="square" lIns="91440" tIns="45720" rIns="91440" bIns="45720" numCol="1" anchor="t" anchorCtr="0" compatLnSpc="1"/>
          <a:lstStyle/>
          <a:p>
            <a:endParaRPr lang="en-GB" sz="1600">
              <a:cs typeface="+mn-ea"/>
              <a:sym typeface="+mn-lt"/>
            </a:endParaRPr>
          </a:p>
        </p:txBody>
      </p:sp>
      <p:grpSp>
        <p:nvGrpSpPr>
          <p:cNvPr id="15" name="Group 14"/>
          <p:cNvGrpSpPr/>
          <p:nvPr/>
        </p:nvGrpSpPr>
        <p:grpSpPr>
          <a:xfrm>
            <a:off x="5821723" y="3282679"/>
            <a:ext cx="543390" cy="4490628"/>
            <a:chOff x="7783260" y="3226210"/>
            <a:chExt cx="543390" cy="4490628"/>
          </a:xfrm>
          <a:solidFill>
            <a:schemeClr val="accent3">
              <a:lumMod val="75000"/>
            </a:schemeClr>
          </a:solidFill>
        </p:grpSpPr>
        <p:sp>
          <p:nvSpPr>
            <p:cNvPr id="16" name="Freeform 11"/>
            <p:cNvSpPr/>
            <p:nvPr/>
          </p:nvSpPr>
          <p:spPr bwMode="auto">
            <a:xfrm>
              <a:off x="7783260" y="3228663"/>
              <a:ext cx="543390" cy="4488175"/>
            </a:xfrm>
            <a:custGeom>
              <a:avLst/>
              <a:gdLst>
                <a:gd name="T0" fmla="*/ 0 w 443"/>
                <a:gd name="T1" fmla="*/ 3403 h 3659"/>
                <a:gd name="T2" fmla="*/ 0 w 443"/>
                <a:gd name="T3" fmla="*/ 3403 h 3659"/>
                <a:gd name="T4" fmla="*/ 443 w 443"/>
                <a:gd name="T5" fmla="*/ 3659 h 3659"/>
                <a:gd name="T6" fmla="*/ 443 w 443"/>
                <a:gd name="T7" fmla="*/ 3659 h 3659"/>
                <a:gd name="T8" fmla="*/ 443 w 443"/>
                <a:gd name="T9" fmla="*/ 257 h 3659"/>
                <a:gd name="T10" fmla="*/ 0 w 443"/>
                <a:gd name="T11" fmla="*/ 0 h 3659"/>
                <a:gd name="T12" fmla="*/ 0 w 443"/>
                <a:gd name="T13" fmla="*/ 0 h 3659"/>
                <a:gd name="T14" fmla="*/ 0 w 443"/>
                <a:gd name="T15" fmla="*/ 0 h 3659"/>
                <a:gd name="T16" fmla="*/ 0 w 443"/>
                <a:gd name="T17" fmla="*/ 3403 h 3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 h="3659">
                  <a:moveTo>
                    <a:pt x="0" y="3403"/>
                  </a:moveTo>
                  <a:lnTo>
                    <a:pt x="0" y="3403"/>
                  </a:lnTo>
                  <a:lnTo>
                    <a:pt x="443" y="3659"/>
                  </a:lnTo>
                  <a:lnTo>
                    <a:pt x="443" y="3659"/>
                  </a:lnTo>
                  <a:lnTo>
                    <a:pt x="443" y="257"/>
                  </a:lnTo>
                  <a:lnTo>
                    <a:pt x="0" y="0"/>
                  </a:lnTo>
                  <a:lnTo>
                    <a:pt x="0" y="0"/>
                  </a:lnTo>
                  <a:lnTo>
                    <a:pt x="0" y="0"/>
                  </a:lnTo>
                  <a:lnTo>
                    <a:pt x="0" y="3403"/>
                  </a:lnTo>
                  <a:close/>
                </a:path>
              </a:pathLst>
            </a:custGeom>
            <a:grpFill/>
            <a:ln>
              <a:noFill/>
            </a:ln>
          </p:spPr>
          <p:txBody>
            <a:bodyPr vert="horz" wrap="square" lIns="91440" tIns="45720" rIns="91440" bIns="45720" numCol="1" anchor="t" anchorCtr="0" compatLnSpc="1"/>
            <a:lstStyle/>
            <a:p>
              <a:endParaRPr lang="en-GB" sz="1600">
                <a:cs typeface="+mn-ea"/>
                <a:sym typeface="+mn-lt"/>
              </a:endParaRPr>
            </a:p>
          </p:txBody>
        </p:sp>
        <p:sp>
          <p:nvSpPr>
            <p:cNvPr id="17" name="Freeform 11"/>
            <p:cNvSpPr/>
            <p:nvPr/>
          </p:nvSpPr>
          <p:spPr bwMode="auto">
            <a:xfrm>
              <a:off x="7783260" y="3226210"/>
              <a:ext cx="543390" cy="4488175"/>
            </a:xfrm>
            <a:custGeom>
              <a:avLst/>
              <a:gdLst>
                <a:gd name="T0" fmla="*/ 0 w 443"/>
                <a:gd name="T1" fmla="*/ 3403 h 3659"/>
                <a:gd name="T2" fmla="*/ 0 w 443"/>
                <a:gd name="T3" fmla="*/ 3403 h 3659"/>
                <a:gd name="T4" fmla="*/ 443 w 443"/>
                <a:gd name="T5" fmla="*/ 3659 h 3659"/>
                <a:gd name="T6" fmla="*/ 443 w 443"/>
                <a:gd name="T7" fmla="*/ 3659 h 3659"/>
                <a:gd name="T8" fmla="*/ 443 w 443"/>
                <a:gd name="T9" fmla="*/ 257 h 3659"/>
                <a:gd name="T10" fmla="*/ 0 w 443"/>
                <a:gd name="T11" fmla="*/ 0 h 3659"/>
                <a:gd name="T12" fmla="*/ 0 w 443"/>
                <a:gd name="T13" fmla="*/ 0 h 3659"/>
                <a:gd name="T14" fmla="*/ 0 w 443"/>
                <a:gd name="T15" fmla="*/ 0 h 3659"/>
                <a:gd name="T16" fmla="*/ 0 w 443"/>
                <a:gd name="T17" fmla="*/ 3403 h 3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 h="3659">
                  <a:moveTo>
                    <a:pt x="0" y="3403"/>
                  </a:moveTo>
                  <a:lnTo>
                    <a:pt x="0" y="3403"/>
                  </a:lnTo>
                  <a:lnTo>
                    <a:pt x="443" y="3659"/>
                  </a:lnTo>
                  <a:lnTo>
                    <a:pt x="443" y="3659"/>
                  </a:lnTo>
                  <a:lnTo>
                    <a:pt x="443" y="257"/>
                  </a:lnTo>
                  <a:lnTo>
                    <a:pt x="0" y="0"/>
                  </a:lnTo>
                  <a:lnTo>
                    <a:pt x="0" y="0"/>
                  </a:lnTo>
                  <a:lnTo>
                    <a:pt x="0" y="0"/>
                  </a:lnTo>
                  <a:lnTo>
                    <a:pt x="0" y="3403"/>
                  </a:lnTo>
                  <a:close/>
                </a:path>
              </a:pathLst>
            </a:custGeom>
            <a:grpFill/>
            <a:ln>
              <a:noFill/>
            </a:ln>
          </p:spPr>
          <p:txBody>
            <a:bodyPr vert="horz" wrap="square" lIns="91440" tIns="45720" rIns="91440" bIns="45720" numCol="1" anchor="t" anchorCtr="0" compatLnSpc="1"/>
            <a:lstStyle/>
            <a:p>
              <a:endParaRPr lang="en-GB" sz="1600">
                <a:cs typeface="+mn-ea"/>
                <a:sym typeface="+mn-lt"/>
              </a:endParaRPr>
            </a:p>
          </p:txBody>
        </p:sp>
      </p:grpSp>
      <p:grpSp>
        <p:nvGrpSpPr>
          <p:cNvPr id="18" name="Group 17"/>
          <p:cNvGrpSpPr/>
          <p:nvPr/>
        </p:nvGrpSpPr>
        <p:grpSpPr>
          <a:xfrm>
            <a:off x="5827773" y="2971119"/>
            <a:ext cx="1086779" cy="626799"/>
            <a:chOff x="7789310" y="2914650"/>
            <a:chExt cx="1086779" cy="626799"/>
          </a:xfrm>
          <a:solidFill>
            <a:schemeClr val="accent3">
              <a:lumMod val="50000"/>
            </a:schemeClr>
          </a:solidFill>
        </p:grpSpPr>
        <p:sp>
          <p:nvSpPr>
            <p:cNvPr id="19" name="Freeform 13"/>
            <p:cNvSpPr/>
            <p:nvPr/>
          </p:nvSpPr>
          <p:spPr bwMode="auto">
            <a:xfrm>
              <a:off x="7789310" y="2914650"/>
              <a:ext cx="1086779" cy="626799"/>
            </a:xfrm>
            <a:custGeom>
              <a:avLst/>
              <a:gdLst>
                <a:gd name="T0" fmla="*/ 0 w 886"/>
                <a:gd name="T1" fmla="*/ 256 h 511"/>
                <a:gd name="T2" fmla="*/ 443 w 886"/>
                <a:gd name="T3" fmla="*/ 511 h 511"/>
                <a:gd name="T4" fmla="*/ 886 w 886"/>
                <a:gd name="T5" fmla="*/ 256 h 511"/>
                <a:gd name="T6" fmla="*/ 445 w 886"/>
                <a:gd name="T7" fmla="*/ 0 h 511"/>
                <a:gd name="T8" fmla="*/ 0 w 886"/>
                <a:gd name="T9" fmla="*/ 256 h 511"/>
              </a:gdLst>
              <a:ahLst/>
              <a:cxnLst>
                <a:cxn ang="0">
                  <a:pos x="T0" y="T1"/>
                </a:cxn>
                <a:cxn ang="0">
                  <a:pos x="T2" y="T3"/>
                </a:cxn>
                <a:cxn ang="0">
                  <a:pos x="T4" y="T5"/>
                </a:cxn>
                <a:cxn ang="0">
                  <a:pos x="T6" y="T7"/>
                </a:cxn>
                <a:cxn ang="0">
                  <a:pos x="T8" y="T9"/>
                </a:cxn>
              </a:cxnLst>
              <a:rect l="0" t="0" r="r" b="b"/>
              <a:pathLst>
                <a:path w="886" h="511">
                  <a:moveTo>
                    <a:pt x="0" y="256"/>
                  </a:moveTo>
                  <a:lnTo>
                    <a:pt x="443" y="511"/>
                  </a:lnTo>
                  <a:lnTo>
                    <a:pt x="886" y="256"/>
                  </a:lnTo>
                  <a:lnTo>
                    <a:pt x="445" y="0"/>
                  </a:lnTo>
                  <a:lnTo>
                    <a:pt x="0" y="2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600">
                <a:cs typeface="+mn-ea"/>
                <a:sym typeface="+mn-lt"/>
              </a:endParaRPr>
            </a:p>
          </p:txBody>
        </p:sp>
        <p:sp>
          <p:nvSpPr>
            <p:cNvPr id="20" name="Freeform 13"/>
            <p:cNvSpPr/>
            <p:nvPr/>
          </p:nvSpPr>
          <p:spPr bwMode="auto">
            <a:xfrm>
              <a:off x="7789310" y="2914650"/>
              <a:ext cx="1086779" cy="626799"/>
            </a:xfrm>
            <a:custGeom>
              <a:avLst/>
              <a:gdLst>
                <a:gd name="T0" fmla="*/ 0 w 886"/>
                <a:gd name="T1" fmla="*/ 256 h 511"/>
                <a:gd name="T2" fmla="*/ 443 w 886"/>
                <a:gd name="T3" fmla="*/ 511 h 511"/>
                <a:gd name="T4" fmla="*/ 886 w 886"/>
                <a:gd name="T5" fmla="*/ 256 h 511"/>
                <a:gd name="T6" fmla="*/ 445 w 886"/>
                <a:gd name="T7" fmla="*/ 0 h 511"/>
                <a:gd name="T8" fmla="*/ 0 w 886"/>
                <a:gd name="T9" fmla="*/ 256 h 511"/>
              </a:gdLst>
              <a:ahLst/>
              <a:cxnLst>
                <a:cxn ang="0">
                  <a:pos x="T0" y="T1"/>
                </a:cxn>
                <a:cxn ang="0">
                  <a:pos x="T2" y="T3"/>
                </a:cxn>
                <a:cxn ang="0">
                  <a:pos x="T4" y="T5"/>
                </a:cxn>
                <a:cxn ang="0">
                  <a:pos x="T6" y="T7"/>
                </a:cxn>
                <a:cxn ang="0">
                  <a:pos x="T8" y="T9"/>
                </a:cxn>
              </a:cxnLst>
              <a:rect l="0" t="0" r="r" b="b"/>
              <a:pathLst>
                <a:path w="886" h="511">
                  <a:moveTo>
                    <a:pt x="0" y="256"/>
                  </a:moveTo>
                  <a:lnTo>
                    <a:pt x="443" y="511"/>
                  </a:lnTo>
                  <a:lnTo>
                    <a:pt x="886" y="256"/>
                  </a:lnTo>
                  <a:lnTo>
                    <a:pt x="445" y="0"/>
                  </a:lnTo>
                  <a:lnTo>
                    <a:pt x="0" y="256"/>
                  </a:lnTo>
                  <a:close/>
                </a:path>
              </a:pathLst>
            </a:custGeom>
            <a:grpFill/>
            <a:ln>
              <a:noFill/>
            </a:ln>
          </p:spPr>
          <p:txBody>
            <a:bodyPr vert="horz" wrap="square" lIns="91440" tIns="45720" rIns="91440" bIns="45720" numCol="1" anchor="t" anchorCtr="0" compatLnSpc="1"/>
            <a:lstStyle/>
            <a:p>
              <a:endParaRPr lang="en-GB" sz="1600">
                <a:cs typeface="+mn-ea"/>
                <a:sym typeface="+mn-lt"/>
              </a:endParaRPr>
            </a:p>
          </p:txBody>
        </p:sp>
      </p:grpSp>
      <p:sp>
        <p:nvSpPr>
          <p:cNvPr id="21" name="Freeform 5"/>
          <p:cNvSpPr/>
          <p:nvPr/>
        </p:nvSpPr>
        <p:spPr bwMode="auto">
          <a:xfrm>
            <a:off x="4261168" y="6086716"/>
            <a:ext cx="543390" cy="1520999"/>
          </a:xfrm>
          <a:custGeom>
            <a:avLst/>
            <a:gdLst>
              <a:gd name="T0" fmla="*/ 0 w 443"/>
              <a:gd name="T1" fmla="*/ 984 h 1240"/>
              <a:gd name="T2" fmla="*/ 0 w 443"/>
              <a:gd name="T3" fmla="*/ 984 h 1240"/>
              <a:gd name="T4" fmla="*/ 443 w 443"/>
              <a:gd name="T5" fmla="*/ 1240 h 1240"/>
              <a:gd name="T6" fmla="*/ 443 w 443"/>
              <a:gd name="T7" fmla="*/ 1240 h 1240"/>
              <a:gd name="T8" fmla="*/ 442 w 443"/>
              <a:gd name="T9" fmla="*/ 256 h 1240"/>
              <a:gd name="T10" fmla="*/ 0 w 443"/>
              <a:gd name="T11" fmla="*/ 0 h 1240"/>
              <a:gd name="T12" fmla="*/ 0 w 443"/>
              <a:gd name="T13" fmla="*/ 0 h 1240"/>
              <a:gd name="T14" fmla="*/ 0 w 443"/>
              <a:gd name="T15" fmla="*/ 0 h 1240"/>
              <a:gd name="T16" fmla="*/ 0 w 443"/>
              <a:gd name="T17" fmla="*/ 984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 h="1240">
                <a:moveTo>
                  <a:pt x="0" y="984"/>
                </a:moveTo>
                <a:lnTo>
                  <a:pt x="0" y="984"/>
                </a:lnTo>
                <a:lnTo>
                  <a:pt x="443" y="1240"/>
                </a:lnTo>
                <a:lnTo>
                  <a:pt x="443" y="1240"/>
                </a:lnTo>
                <a:lnTo>
                  <a:pt x="442" y="256"/>
                </a:lnTo>
                <a:lnTo>
                  <a:pt x="0" y="0"/>
                </a:lnTo>
                <a:lnTo>
                  <a:pt x="0" y="0"/>
                </a:lnTo>
                <a:lnTo>
                  <a:pt x="0" y="0"/>
                </a:lnTo>
                <a:lnTo>
                  <a:pt x="0" y="984"/>
                </a:lnTo>
                <a:close/>
              </a:path>
            </a:pathLst>
          </a:custGeom>
          <a:solidFill>
            <a:schemeClr val="accent1">
              <a:lumMod val="75000"/>
            </a:schemeClr>
          </a:solidFill>
          <a:ln>
            <a:noFill/>
          </a:ln>
        </p:spPr>
        <p:txBody>
          <a:bodyPr vert="horz" wrap="square" lIns="91440" tIns="45720" rIns="91440" bIns="45720" numCol="1" anchor="t" anchorCtr="0" compatLnSpc="1"/>
          <a:lstStyle/>
          <a:p>
            <a:endParaRPr lang="en-GB" sz="1600">
              <a:cs typeface="+mn-ea"/>
              <a:sym typeface="+mn-lt"/>
            </a:endParaRPr>
          </a:p>
        </p:txBody>
      </p:sp>
      <p:sp>
        <p:nvSpPr>
          <p:cNvPr id="22" name="Freeform 6"/>
          <p:cNvSpPr/>
          <p:nvPr/>
        </p:nvSpPr>
        <p:spPr bwMode="auto">
          <a:xfrm>
            <a:off x="4803331" y="6084263"/>
            <a:ext cx="545843" cy="1520999"/>
          </a:xfrm>
          <a:custGeom>
            <a:avLst/>
            <a:gdLst>
              <a:gd name="T0" fmla="*/ 0 w 445"/>
              <a:gd name="T1" fmla="*/ 1240 h 1240"/>
              <a:gd name="T2" fmla="*/ 0 w 445"/>
              <a:gd name="T3" fmla="*/ 1240 h 1240"/>
              <a:gd name="T4" fmla="*/ 445 w 445"/>
              <a:gd name="T5" fmla="*/ 985 h 1240"/>
              <a:gd name="T6" fmla="*/ 445 w 445"/>
              <a:gd name="T7" fmla="*/ 985 h 1240"/>
              <a:gd name="T8" fmla="*/ 445 w 445"/>
              <a:gd name="T9" fmla="*/ 985 h 1240"/>
              <a:gd name="T10" fmla="*/ 445 w 445"/>
              <a:gd name="T11" fmla="*/ 0 h 1240"/>
              <a:gd name="T12" fmla="*/ 445 w 445"/>
              <a:gd name="T13" fmla="*/ 0 h 1240"/>
              <a:gd name="T14" fmla="*/ 0 w 445"/>
              <a:gd name="T15" fmla="*/ 256 h 1240"/>
              <a:gd name="T16" fmla="*/ 0 w 445"/>
              <a:gd name="T17" fmla="*/ 1240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5" h="1240">
                <a:moveTo>
                  <a:pt x="0" y="1240"/>
                </a:moveTo>
                <a:lnTo>
                  <a:pt x="0" y="1240"/>
                </a:lnTo>
                <a:lnTo>
                  <a:pt x="445" y="985"/>
                </a:lnTo>
                <a:lnTo>
                  <a:pt x="445" y="985"/>
                </a:lnTo>
                <a:lnTo>
                  <a:pt x="445" y="985"/>
                </a:lnTo>
                <a:lnTo>
                  <a:pt x="445" y="0"/>
                </a:lnTo>
                <a:lnTo>
                  <a:pt x="445" y="0"/>
                </a:lnTo>
                <a:lnTo>
                  <a:pt x="0" y="256"/>
                </a:lnTo>
                <a:lnTo>
                  <a:pt x="0" y="1240"/>
                </a:lnTo>
                <a:close/>
              </a:path>
            </a:pathLst>
          </a:custGeom>
          <a:solidFill>
            <a:schemeClr val="accent1"/>
          </a:solidFill>
          <a:ln>
            <a:noFill/>
          </a:ln>
        </p:spPr>
        <p:txBody>
          <a:bodyPr vert="horz" wrap="square" lIns="91440" tIns="45720" rIns="91440" bIns="45720" numCol="1" anchor="t" anchorCtr="0" compatLnSpc="1"/>
          <a:lstStyle/>
          <a:p>
            <a:endParaRPr lang="en-GB" sz="1600">
              <a:cs typeface="+mn-ea"/>
              <a:sym typeface="+mn-lt"/>
            </a:endParaRPr>
          </a:p>
        </p:txBody>
      </p:sp>
      <p:grpSp>
        <p:nvGrpSpPr>
          <p:cNvPr id="23" name="Group 22"/>
          <p:cNvGrpSpPr/>
          <p:nvPr/>
        </p:nvGrpSpPr>
        <p:grpSpPr>
          <a:xfrm>
            <a:off x="4251643" y="5771476"/>
            <a:ext cx="1095077" cy="629252"/>
            <a:chOff x="6213180" y="5715007"/>
            <a:chExt cx="1095077" cy="629252"/>
          </a:xfrm>
          <a:solidFill>
            <a:schemeClr val="accent1">
              <a:lumMod val="50000"/>
            </a:schemeClr>
          </a:solidFill>
        </p:grpSpPr>
        <p:sp>
          <p:nvSpPr>
            <p:cNvPr id="24" name="Freeform 7"/>
            <p:cNvSpPr/>
            <p:nvPr/>
          </p:nvSpPr>
          <p:spPr bwMode="auto">
            <a:xfrm>
              <a:off x="6219025" y="5715007"/>
              <a:ext cx="1089232" cy="629252"/>
            </a:xfrm>
            <a:custGeom>
              <a:avLst/>
              <a:gdLst>
                <a:gd name="T0" fmla="*/ 0 w 888"/>
                <a:gd name="T1" fmla="*/ 257 h 513"/>
                <a:gd name="T2" fmla="*/ 445 w 888"/>
                <a:gd name="T3" fmla="*/ 513 h 513"/>
                <a:gd name="T4" fmla="*/ 888 w 888"/>
                <a:gd name="T5" fmla="*/ 257 h 513"/>
                <a:gd name="T6" fmla="*/ 445 w 888"/>
                <a:gd name="T7" fmla="*/ 0 h 513"/>
                <a:gd name="T8" fmla="*/ 0 w 888"/>
                <a:gd name="T9" fmla="*/ 257 h 513"/>
              </a:gdLst>
              <a:ahLst/>
              <a:cxnLst>
                <a:cxn ang="0">
                  <a:pos x="T0" y="T1"/>
                </a:cxn>
                <a:cxn ang="0">
                  <a:pos x="T2" y="T3"/>
                </a:cxn>
                <a:cxn ang="0">
                  <a:pos x="T4" y="T5"/>
                </a:cxn>
                <a:cxn ang="0">
                  <a:pos x="T6" y="T7"/>
                </a:cxn>
                <a:cxn ang="0">
                  <a:pos x="T8" y="T9"/>
                </a:cxn>
              </a:cxnLst>
              <a:rect l="0" t="0" r="r" b="b"/>
              <a:pathLst>
                <a:path w="888" h="513">
                  <a:moveTo>
                    <a:pt x="0" y="257"/>
                  </a:moveTo>
                  <a:lnTo>
                    <a:pt x="445" y="513"/>
                  </a:lnTo>
                  <a:lnTo>
                    <a:pt x="888" y="257"/>
                  </a:lnTo>
                  <a:lnTo>
                    <a:pt x="445" y="0"/>
                  </a:lnTo>
                  <a:lnTo>
                    <a:pt x="0" y="257"/>
                  </a:lnTo>
                  <a:close/>
                </a:path>
              </a:pathLst>
            </a:custGeom>
            <a:grpFill/>
            <a:ln>
              <a:noFill/>
            </a:ln>
          </p:spPr>
          <p:txBody>
            <a:bodyPr vert="horz" wrap="square" lIns="91440" tIns="45720" rIns="91440" bIns="45720" numCol="1" anchor="t" anchorCtr="0" compatLnSpc="1"/>
            <a:lstStyle/>
            <a:p>
              <a:endParaRPr lang="en-GB" sz="1600">
                <a:cs typeface="+mn-ea"/>
                <a:sym typeface="+mn-lt"/>
              </a:endParaRPr>
            </a:p>
          </p:txBody>
        </p:sp>
        <p:sp>
          <p:nvSpPr>
            <p:cNvPr id="25" name="Freeform 7"/>
            <p:cNvSpPr/>
            <p:nvPr/>
          </p:nvSpPr>
          <p:spPr bwMode="auto">
            <a:xfrm>
              <a:off x="6213180" y="5715007"/>
              <a:ext cx="1089232" cy="629252"/>
            </a:xfrm>
            <a:custGeom>
              <a:avLst/>
              <a:gdLst>
                <a:gd name="T0" fmla="*/ 0 w 888"/>
                <a:gd name="T1" fmla="*/ 257 h 513"/>
                <a:gd name="T2" fmla="*/ 445 w 888"/>
                <a:gd name="T3" fmla="*/ 513 h 513"/>
                <a:gd name="T4" fmla="*/ 888 w 888"/>
                <a:gd name="T5" fmla="*/ 257 h 513"/>
                <a:gd name="T6" fmla="*/ 445 w 888"/>
                <a:gd name="T7" fmla="*/ 0 h 513"/>
                <a:gd name="T8" fmla="*/ 0 w 888"/>
                <a:gd name="T9" fmla="*/ 257 h 513"/>
              </a:gdLst>
              <a:ahLst/>
              <a:cxnLst>
                <a:cxn ang="0">
                  <a:pos x="T0" y="T1"/>
                </a:cxn>
                <a:cxn ang="0">
                  <a:pos x="T2" y="T3"/>
                </a:cxn>
                <a:cxn ang="0">
                  <a:pos x="T4" y="T5"/>
                </a:cxn>
                <a:cxn ang="0">
                  <a:pos x="T6" y="T7"/>
                </a:cxn>
                <a:cxn ang="0">
                  <a:pos x="T8" y="T9"/>
                </a:cxn>
              </a:cxnLst>
              <a:rect l="0" t="0" r="r" b="b"/>
              <a:pathLst>
                <a:path w="888" h="513">
                  <a:moveTo>
                    <a:pt x="0" y="257"/>
                  </a:moveTo>
                  <a:lnTo>
                    <a:pt x="445" y="513"/>
                  </a:lnTo>
                  <a:lnTo>
                    <a:pt x="888" y="257"/>
                  </a:lnTo>
                  <a:lnTo>
                    <a:pt x="445" y="0"/>
                  </a:lnTo>
                  <a:lnTo>
                    <a:pt x="0" y="257"/>
                  </a:lnTo>
                  <a:close/>
                </a:path>
              </a:pathLst>
            </a:custGeom>
            <a:grpFill/>
            <a:ln>
              <a:noFill/>
            </a:ln>
          </p:spPr>
          <p:txBody>
            <a:bodyPr vert="horz" wrap="square" lIns="91440" tIns="45720" rIns="91440" bIns="45720" numCol="1" anchor="t" anchorCtr="0" compatLnSpc="1"/>
            <a:lstStyle/>
            <a:p>
              <a:endParaRPr lang="en-GB" sz="1600">
                <a:cs typeface="+mn-ea"/>
                <a:sym typeface="+mn-lt"/>
              </a:endParaRPr>
            </a:p>
          </p:txBody>
        </p:sp>
      </p:grpSp>
      <p:sp>
        <p:nvSpPr>
          <p:cNvPr id="26" name="Oval 25"/>
          <p:cNvSpPr/>
          <p:nvPr/>
        </p:nvSpPr>
        <p:spPr>
          <a:xfrm>
            <a:off x="3653200" y="5171329"/>
            <a:ext cx="737937" cy="7379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cs typeface="+mn-ea"/>
              <a:sym typeface="+mn-lt"/>
            </a:endParaRPr>
          </a:p>
        </p:txBody>
      </p:sp>
      <p:sp>
        <p:nvSpPr>
          <p:cNvPr id="27" name="Oval 26"/>
          <p:cNvSpPr/>
          <p:nvPr/>
        </p:nvSpPr>
        <p:spPr>
          <a:xfrm>
            <a:off x="4512590" y="3198267"/>
            <a:ext cx="737937" cy="7379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cs typeface="+mn-ea"/>
              <a:sym typeface="+mn-lt"/>
            </a:endParaRPr>
          </a:p>
        </p:txBody>
      </p:sp>
      <p:sp>
        <p:nvSpPr>
          <p:cNvPr id="28" name="Oval 27"/>
          <p:cNvSpPr/>
          <p:nvPr/>
        </p:nvSpPr>
        <p:spPr>
          <a:xfrm>
            <a:off x="6658407" y="2218076"/>
            <a:ext cx="737937" cy="73793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cs typeface="+mn-ea"/>
              <a:sym typeface="+mn-lt"/>
            </a:endParaRPr>
          </a:p>
        </p:txBody>
      </p:sp>
      <p:sp>
        <p:nvSpPr>
          <p:cNvPr id="29" name="Oval 28"/>
          <p:cNvSpPr/>
          <p:nvPr/>
        </p:nvSpPr>
        <p:spPr>
          <a:xfrm>
            <a:off x="7637036" y="4108946"/>
            <a:ext cx="737937" cy="73793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cs typeface="+mn-ea"/>
              <a:sym typeface="+mn-lt"/>
            </a:endParaRPr>
          </a:p>
        </p:txBody>
      </p:sp>
      <p:sp>
        <p:nvSpPr>
          <p:cNvPr id="39" name="TextBox 38"/>
          <p:cNvSpPr txBox="1"/>
          <p:nvPr/>
        </p:nvSpPr>
        <p:spPr>
          <a:xfrm>
            <a:off x="6746950" y="2419612"/>
            <a:ext cx="565609" cy="276999"/>
          </a:xfrm>
          <a:prstGeom prst="rect">
            <a:avLst/>
          </a:prstGeom>
          <a:noFill/>
        </p:spPr>
        <p:txBody>
          <a:bodyPr wrap="square" rtlCol="0">
            <a:spAutoFit/>
          </a:bodyPr>
          <a:lstStyle/>
          <a:p>
            <a:pPr algn="ctr"/>
            <a:r>
              <a:rPr lang="en-GB" sz="1200" b="1" dirty="0">
                <a:solidFill>
                  <a:schemeClr val="bg1"/>
                </a:solidFill>
                <a:cs typeface="+mn-ea"/>
                <a:sym typeface="+mn-lt"/>
              </a:rPr>
              <a:t>75%</a:t>
            </a:r>
            <a:endParaRPr lang="en-GB" sz="1200" b="1" dirty="0">
              <a:solidFill>
                <a:schemeClr val="bg1"/>
              </a:solidFill>
              <a:cs typeface="+mn-ea"/>
              <a:sym typeface="+mn-lt"/>
            </a:endParaRPr>
          </a:p>
        </p:txBody>
      </p:sp>
      <p:sp>
        <p:nvSpPr>
          <p:cNvPr id="40" name="TextBox 39"/>
          <p:cNvSpPr txBox="1"/>
          <p:nvPr/>
        </p:nvSpPr>
        <p:spPr>
          <a:xfrm>
            <a:off x="4614595" y="3423183"/>
            <a:ext cx="565609" cy="276999"/>
          </a:xfrm>
          <a:prstGeom prst="rect">
            <a:avLst/>
          </a:prstGeom>
          <a:noFill/>
        </p:spPr>
        <p:txBody>
          <a:bodyPr wrap="square" rtlCol="0">
            <a:spAutoFit/>
          </a:bodyPr>
          <a:lstStyle/>
          <a:p>
            <a:pPr algn="ctr"/>
            <a:r>
              <a:rPr lang="en-GB" sz="1200" b="1" dirty="0">
                <a:solidFill>
                  <a:schemeClr val="bg1"/>
                </a:solidFill>
                <a:cs typeface="+mn-ea"/>
                <a:sym typeface="+mn-lt"/>
              </a:rPr>
              <a:t>60%</a:t>
            </a:r>
            <a:endParaRPr lang="en-GB" sz="1200" b="1" dirty="0">
              <a:solidFill>
                <a:schemeClr val="bg1"/>
              </a:solidFill>
              <a:cs typeface="+mn-ea"/>
              <a:sym typeface="+mn-lt"/>
            </a:endParaRPr>
          </a:p>
        </p:txBody>
      </p:sp>
      <p:sp>
        <p:nvSpPr>
          <p:cNvPr id="41" name="TextBox 40"/>
          <p:cNvSpPr txBox="1"/>
          <p:nvPr/>
        </p:nvSpPr>
        <p:spPr>
          <a:xfrm>
            <a:off x="3747112" y="5386408"/>
            <a:ext cx="565609" cy="276999"/>
          </a:xfrm>
          <a:prstGeom prst="rect">
            <a:avLst/>
          </a:prstGeom>
          <a:noFill/>
        </p:spPr>
        <p:txBody>
          <a:bodyPr wrap="square" rtlCol="0">
            <a:spAutoFit/>
          </a:bodyPr>
          <a:lstStyle/>
          <a:p>
            <a:pPr algn="ctr"/>
            <a:r>
              <a:rPr lang="en-GB" sz="1200" b="1" dirty="0">
                <a:solidFill>
                  <a:schemeClr val="bg1"/>
                </a:solidFill>
                <a:cs typeface="+mn-ea"/>
                <a:sym typeface="+mn-lt"/>
              </a:rPr>
              <a:t>25%</a:t>
            </a:r>
            <a:endParaRPr lang="en-GB" sz="1200" b="1" dirty="0">
              <a:solidFill>
                <a:schemeClr val="bg1"/>
              </a:solidFill>
              <a:cs typeface="+mn-ea"/>
              <a:sym typeface="+mn-lt"/>
            </a:endParaRPr>
          </a:p>
        </p:txBody>
      </p:sp>
      <p:sp>
        <p:nvSpPr>
          <p:cNvPr id="42" name="TextBox 41"/>
          <p:cNvSpPr txBox="1"/>
          <p:nvPr/>
        </p:nvSpPr>
        <p:spPr>
          <a:xfrm>
            <a:off x="7735556" y="4333122"/>
            <a:ext cx="565609" cy="276999"/>
          </a:xfrm>
          <a:prstGeom prst="rect">
            <a:avLst/>
          </a:prstGeom>
          <a:noFill/>
        </p:spPr>
        <p:txBody>
          <a:bodyPr wrap="square" rtlCol="0">
            <a:spAutoFit/>
          </a:bodyPr>
          <a:lstStyle/>
          <a:p>
            <a:pPr algn="ctr"/>
            <a:r>
              <a:rPr lang="en-GB" sz="1200" b="1" dirty="0">
                <a:solidFill>
                  <a:schemeClr val="bg1"/>
                </a:solidFill>
                <a:cs typeface="+mn-ea"/>
                <a:sym typeface="+mn-lt"/>
              </a:rPr>
              <a:t>55%</a:t>
            </a:r>
            <a:endParaRPr lang="en-GB" sz="1200" b="1" dirty="0">
              <a:solidFill>
                <a:schemeClr val="bg1"/>
              </a:solidFill>
              <a:cs typeface="+mn-ea"/>
              <a:sym typeface="+mn-lt"/>
            </a:endParaRPr>
          </a:p>
        </p:txBody>
      </p:sp>
      <p:sp>
        <p:nvSpPr>
          <p:cNvPr id="43" name="TextBox 42"/>
          <p:cNvSpPr txBox="1"/>
          <p:nvPr/>
        </p:nvSpPr>
        <p:spPr>
          <a:xfrm>
            <a:off x="7936709" y="2046309"/>
            <a:ext cx="2028703" cy="854080"/>
          </a:xfrm>
          <a:prstGeom prst="rect">
            <a:avLst/>
          </a:prstGeom>
          <a:noFill/>
        </p:spPr>
        <p:txBody>
          <a:bodyPr wrap="square" rtlCol="0">
            <a:spAutoFit/>
          </a:bodyPr>
          <a:lstStyle/>
          <a:p>
            <a:pPr>
              <a:lnSpc>
                <a:spcPct val="150000"/>
              </a:lnSpc>
            </a:pPr>
            <a:r>
              <a:rPr lang="id-ID" sz="1100" dirty="0">
                <a:cs typeface="+mn-ea"/>
                <a:sym typeface="+mn-lt"/>
              </a:rPr>
              <a:t>Suitable for all categories business and personal presentatio</a:t>
            </a:r>
            <a:endParaRPr lang="en-US" sz="1100" dirty="0">
              <a:cs typeface="+mn-ea"/>
              <a:sym typeface="+mn-lt"/>
            </a:endParaRPr>
          </a:p>
        </p:txBody>
      </p:sp>
      <p:sp>
        <p:nvSpPr>
          <p:cNvPr id="44" name="TextBox 43"/>
          <p:cNvSpPr txBox="1"/>
          <p:nvPr/>
        </p:nvSpPr>
        <p:spPr>
          <a:xfrm>
            <a:off x="7936708" y="1770744"/>
            <a:ext cx="2028704" cy="338554"/>
          </a:xfrm>
          <a:prstGeom prst="rect">
            <a:avLst/>
          </a:prstGeom>
          <a:noFill/>
        </p:spPr>
        <p:txBody>
          <a:bodyPr wrap="square" rtlCol="0" anchor="ctr">
            <a:spAutoFit/>
          </a:bodyPr>
          <a:lstStyle/>
          <a:p>
            <a:r>
              <a:rPr lang="zh-CN" altLang="en-US" sz="1600" b="1" dirty="0">
                <a:cs typeface="+mn-ea"/>
                <a:sym typeface="+mn-lt"/>
              </a:rPr>
              <a:t>输入您的小标题</a:t>
            </a:r>
            <a:endParaRPr lang="zh-CN" altLang="en-US" sz="1600" b="1" dirty="0">
              <a:cs typeface="+mn-ea"/>
              <a:sym typeface="+mn-lt"/>
            </a:endParaRPr>
          </a:p>
        </p:txBody>
      </p:sp>
      <p:sp>
        <p:nvSpPr>
          <p:cNvPr id="45" name="TextBox 44"/>
          <p:cNvSpPr txBox="1"/>
          <p:nvPr/>
        </p:nvSpPr>
        <p:spPr>
          <a:xfrm>
            <a:off x="9069706" y="4333122"/>
            <a:ext cx="2028703" cy="854080"/>
          </a:xfrm>
          <a:prstGeom prst="rect">
            <a:avLst/>
          </a:prstGeom>
          <a:noFill/>
        </p:spPr>
        <p:txBody>
          <a:bodyPr wrap="square" rtlCol="0">
            <a:spAutoFit/>
          </a:bodyPr>
          <a:lstStyle/>
          <a:p>
            <a:pPr>
              <a:lnSpc>
                <a:spcPct val="150000"/>
              </a:lnSpc>
            </a:pPr>
            <a:r>
              <a:rPr lang="id-ID" sz="1100" dirty="0">
                <a:cs typeface="+mn-ea"/>
                <a:sym typeface="+mn-lt"/>
              </a:rPr>
              <a:t>Suitable for all categories business and personal presentatio</a:t>
            </a:r>
            <a:endParaRPr lang="en-US" sz="1100" dirty="0">
              <a:cs typeface="+mn-ea"/>
              <a:sym typeface="+mn-lt"/>
            </a:endParaRPr>
          </a:p>
        </p:txBody>
      </p:sp>
      <p:sp>
        <p:nvSpPr>
          <p:cNvPr id="46" name="TextBox 45"/>
          <p:cNvSpPr txBox="1"/>
          <p:nvPr/>
        </p:nvSpPr>
        <p:spPr>
          <a:xfrm>
            <a:off x="9069705" y="4057557"/>
            <a:ext cx="2028704" cy="338554"/>
          </a:xfrm>
          <a:prstGeom prst="rect">
            <a:avLst/>
          </a:prstGeom>
          <a:noFill/>
        </p:spPr>
        <p:txBody>
          <a:bodyPr wrap="square" rtlCol="0" anchor="ctr">
            <a:spAutoFit/>
          </a:bodyPr>
          <a:lstStyle/>
          <a:p>
            <a:r>
              <a:rPr lang="zh-CN" altLang="en-US" sz="1600" b="1" dirty="0">
                <a:cs typeface="+mn-ea"/>
                <a:sym typeface="+mn-lt"/>
              </a:rPr>
              <a:t>输入您的小标题</a:t>
            </a:r>
            <a:endParaRPr lang="zh-CN" altLang="en-US" sz="1600" b="1" dirty="0">
              <a:cs typeface="+mn-ea"/>
              <a:sym typeface="+mn-lt"/>
            </a:endParaRPr>
          </a:p>
        </p:txBody>
      </p:sp>
      <p:sp>
        <p:nvSpPr>
          <p:cNvPr id="47" name="TextBox 46"/>
          <p:cNvSpPr txBox="1"/>
          <p:nvPr/>
        </p:nvSpPr>
        <p:spPr>
          <a:xfrm>
            <a:off x="2073799" y="2679789"/>
            <a:ext cx="2028703" cy="854080"/>
          </a:xfrm>
          <a:prstGeom prst="rect">
            <a:avLst/>
          </a:prstGeom>
          <a:noFill/>
        </p:spPr>
        <p:txBody>
          <a:bodyPr wrap="square" rtlCol="0">
            <a:spAutoFit/>
          </a:bodyPr>
          <a:lstStyle/>
          <a:p>
            <a:pPr algn="r">
              <a:lnSpc>
                <a:spcPct val="150000"/>
              </a:lnSpc>
            </a:pPr>
            <a:r>
              <a:rPr lang="id-ID" sz="1100" dirty="0">
                <a:cs typeface="+mn-ea"/>
                <a:sym typeface="+mn-lt"/>
              </a:rPr>
              <a:t>Suitable for all categories business and personal presentatio</a:t>
            </a:r>
            <a:endParaRPr lang="en-US" sz="1100" dirty="0">
              <a:cs typeface="+mn-ea"/>
              <a:sym typeface="+mn-lt"/>
            </a:endParaRPr>
          </a:p>
        </p:txBody>
      </p:sp>
      <p:sp>
        <p:nvSpPr>
          <p:cNvPr id="48" name="TextBox 47"/>
          <p:cNvSpPr txBox="1"/>
          <p:nvPr/>
        </p:nvSpPr>
        <p:spPr>
          <a:xfrm>
            <a:off x="2073798" y="2404224"/>
            <a:ext cx="2028704" cy="338554"/>
          </a:xfrm>
          <a:prstGeom prst="rect">
            <a:avLst/>
          </a:prstGeom>
          <a:noFill/>
        </p:spPr>
        <p:txBody>
          <a:bodyPr wrap="square" rtlCol="0" anchor="ctr">
            <a:spAutoFit/>
          </a:bodyPr>
          <a:lstStyle/>
          <a:p>
            <a:pPr algn="r"/>
            <a:r>
              <a:rPr lang="zh-CN" altLang="en-US" sz="1600" b="1" dirty="0">
                <a:cs typeface="+mn-ea"/>
                <a:sym typeface="+mn-lt"/>
              </a:rPr>
              <a:t>输入您的小标题</a:t>
            </a:r>
            <a:endParaRPr lang="zh-CN" altLang="en-US" sz="1600" b="1" dirty="0">
              <a:cs typeface="+mn-ea"/>
              <a:sym typeface="+mn-lt"/>
            </a:endParaRPr>
          </a:p>
        </p:txBody>
      </p:sp>
      <p:sp>
        <p:nvSpPr>
          <p:cNvPr id="49" name="TextBox 48"/>
          <p:cNvSpPr txBox="1"/>
          <p:nvPr/>
        </p:nvSpPr>
        <p:spPr>
          <a:xfrm>
            <a:off x="1073402" y="4747187"/>
            <a:ext cx="2028703" cy="854080"/>
          </a:xfrm>
          <a:prstGeom prst="rect">
            <a:avLst/>
          </a:prstGeom>
          <a:noFill/>
        </p:spPr>
        <p:txBody>
          <a:bodyPr wrap="square" rtlCol="0">
            <a:spAutoFit/>
          </a:bodyPr>
          <a:lstStyle/>
          <a:p>
            <a:pPr algn="r">
              <a:lnSpc>
                <a:spcPct val="150000"/>
              </a:lnSpc>
            </a:pPr>
            <a:r>
              <a:rPr lang="id-ID" sz="1100" dirty="0">
                <a:cs typeface="+mn-ea"/>
                <a:sym typeface="+mn-lt"/>
              </a:rPr>
              <a:t>Suitable for all categories business and personal presentatio</a:t>
            </a:r>
            <a:endParaRPr lang="en-US" sz="1100" dirty="0">
              <a:cs typeface="+mn-ea"/>
              <a:sym typeface="+mn-lt"/>
            </a:endParaRPr>
          </a:p>
        </p:txBody>
      </p:sp>
      <p:sp>
        <p:nvSpPr>
          <p:cNvPr id="50" name="TextBox 49"/>
          <p:cNvSpPr txBox="1"/>
          <p:nvPr/>
        </p:nvSpPr>
        <p:spPr>
          <a:xfrm>
            <a:off x="1073401" y="4471622"/>
            <a:ext cx="2028704" cy="338554"/>
          </a:xfrm>
          <a:prstGeom prst="rect">
            <a:avLst/>
          </a:prstGeom>
          <a:noFill/>
        </p:spPr>
        <p:txBody>
          <a:bodyPr wrap="square" rtlCol="0" anchor="ctr">
            <a:spAutoFit/>
          </a:bodyPr>
          <a:lstStyle/>
          <a:p>
            <a:pPr algn="r"/>
            <a:r>
              <a:rPr lang="zh-CN" altLang="en-US" sz="1600" b="1" dirty="0">
                <a:cs typeface="+mn-ea"/>
                <a:sym typeface="+mn-lt"/>
              </a:rPr>
              <a:t>输入您的小标题</a:t>
            </a:r>
            <a:endParaRPr lang="zh-CN" altLang="en-US" sz="1600" b="1" dirty="0">
              <a:cs typeface="+mn-ea"/>
              <a:sym typeface="+mn-lt"/>
            </a:endParaRPr>
          </a:p>
        </p:txBody>
      </p:sp>
      <p:sp>
        <p:nvSpPr>
          <p:cNvPr id="51" name="Text Placeholder 7"/>
          <p:cNvSpPr txBox="1"/>
          <p:nvPr/>
        </p:nvSpPr>
        <p:spPr>
          <a:xfrm>
            <a:off x="3911123" y="476441"/>
            <a:ext cx="4369754" cy="590931"/>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zh-CN" altLang="en-US" sz="3600" b="1" dirty="0">
                <a:effectLst>
                  <a:outerShdw blurRad="38100" dist="38100" dir="2700000" algn="tl">
                    <a:srgbClr val="000000">
                      <a:alpha val="43137"/>
                    </a:srgbClr>
                  </a:outerShdw>
                </a:effectLst>
                <a:cs typeface="+mn-ea"/>
                <a:sym typeface="+mn-lt"/>
              </a:rPr>
              <a:t>输入您的标题内容</a:t>
            </a:r>
            <a:endParaRPr lang="en-US" sz="3600" b="1" dirty="0">
              <a:effectLst>
                <a:outerShdw blurRad="38100" dist="38100" dir="2700000" algn="tl">
                  <a:srgbClr val="000000">
                    <a:alpha val="43137"/>
                  </a:srgbClr>
                </a:outerShdw>
              </a:effectLst>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6150" r="26150"/>
          <a:stretch>
            <a:fillRect/>
          </a:stretch>
        </p:blipFill>
        <p:spPr/>
      </p:pic>
      <p:grpSp>
        <p:nvGrpSpPr>
          <p:cNvPr id="5" name="Group 4"/>
          <p:cNvGrpSpPr/>
          <p:nvPr/>
        </p:nvGrpSpPr>
        <p:grpSpPr>
          <a:xfrm>
            <a:off x="6308043" y="2944264"/>
            <a:ext cx="3241204" cy="1308255"/>
            <a:chOff x="5656053" y="4108766"/>
            <a:chExt cx="5012859" cy="2023353"/>
          </a:xfrm>
        </p:grpSpPr>
        <p:sp>
          <p:nvSpPr>
            <p:cNvPr id="6" name="Rectangle 5"/>
            <p:cNvSpPr/>
            <p:nvPr/>
          </p:nvSpPr>
          <p:spPr>
            <a:xfrm>
              <a:off x="5656053" y="4188279"/>
              <a:ext cx="5012859" cy="13062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cs typeface="+mn-ea"/>
                <a:sym typeface="+mn-lt"/>
              </a:endParaRPr>
            </a:p>
          </p:txBody>
        </p:sp>
        <p:sp>
          <p:nvSpPr>
            <p:cNvPr id="7" name="Rectangle 6"/>
            <p:cNvSpPr/>
            <p:nvPr/>
          </p:nvSpPr>
          <p:spPr>
            <a:xfrm>
              <a:off x="5656053" y="5037112"/>
              <a:ext cx="5012859" cy="13062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cs typeface="+mn-ea"/>
                <a:sym typeface="+mn-lt"/>
              </a:endParaRPr>
            </a:p>
          </p:txBody>
        </p:sp>
        <p:sp>
          <p:nvSpPr>
            <p:cNvPr id="8" name="Rectangle 7"/>
            <p:cNvSpPr/>
            <p:nvPr/>
          </p:nvSpPr>
          <p:spPr>
            <a:xfrm>
              <a:off x="5656053" y="5921978"/>
              <a:ext cx="5012859" cy="13062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cs typeface="+mn-ea"/>
                <a:sym typeface="+mn-lt"/>
              </a:endParaRPr>
            </a:p>
          </p:txBody>
        </p:sp>
        <p:sp>
          <p:nvSpPr>
            <p:cNvPr id="9" name="Rectangle 8"/>
            <p:cNvSpPr/>
            <p:nvPr/>
          </p:nvSpPr>
          <p:spPr>
            <a:xfrm>
              <a:off x="5656053" y="4188278"/>
              <a:ext cx="4008648" cy="1376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cs typeface="+mn-ea"/>
                <a:sym typeface="+mn-lt"/>
              </a:endParaRPr>
            </a:p>
          </p:txBody>
        </p:sp>
        <p:sp>
          <p:nvSpPr>
            <p:cNvPr id="10" name="Rectangle 9"/>
            <p:cNvSpPr/>
            <p:nvPr/>
          </p:nvSpPr>
          <p:spPr>
            <a:xfrm>
              <a:off x="5656053" y="5037112"/>
              <a:ext cx="3310147" cy="1306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cs typeface="+mn-ea"/>
                <a:sym typeface="+mn-lt"/>
              </a:endParaRPr>
            </a:p>
          </p:txBody>
        </p:sp>
        <p:sp>
          <p:nvSpPr>
            <p:cNvPr id="11" name="Rectangle 10"/>
            <p:cNvSpPr/>
            <p:nvPr/>
          </p:nvSpPr>
          <p:spPr>
            <a:xfrm>
              <a:off x="5656054" y="5922234"/>
              <a:ext cx="2468772" cy="1303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cs typeface="+mn-ea"/>
                <a:sym typeface="+mn-lt"/>
              </a:endParaRPr>
            </a:p>
          </p:txBody>
        </p:sp>
        <p:grpSp>
          <p:nvGrpSpPr>
            <p:cNvPr id="12" name="Group 11"/>
            <p:cNvGrpSpPr/>
            <p:nvPr/>
          </p:nvGrpSpPr>
          <p:grpSpPr>
            <a:xfrm>
              <a:off x="9493530" y="4108766"/>
              <a:ext cx="289654" cy="289654"/>
              <a:chOff x="4921530" y="4013516"/>
              <a:chExt cx="289654" cy="289654"/>
            </a:xfrm>
          </p:grpSpPr>
          <p:sp>
            <p:nvSpPr>
              <p:cNvPr id="19" name="Oval 18"/>
              <p:cNvSpPr/>
              <p:nvPr/>
            </p:nvSpPr>
            <p:spPr>
              <a:xfrm>
                <a:off x="4921530" y="4013516"/>
                <a:ext cx="289654" cy="289654"/>
              </a:xfrm>
              <a:prstGeom prst="ellipse">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cs typeface="+mn-ea"/>
                  <a:sym typeface="+mn-lt"/>
                </a:endParaRPr>
              </a:p>
            </p:txBody>
          </p:sp>
          <p:sp>
            <p:nvSpPr>
              <p:cNvPr id="20" name="Oval 19"/>
              <p:cNvSpPr/>
              <p:nvPr/>
            </p:nvSpPr>
            <p:spPr>
              <a:xfrm>
                <a:off x="4986578" y="4078564"/>
                <a:ext cx="159558" cy="159558"/>
              </a:xfrm>
              <a:prstGeom prst="ellipse">
                <a:avLst/>
              </a:prstGeom>
              <a:solidFill>
                <a:srgbClr val="E6E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cs typeface="+mn-ea"/>
                  <a:sym typeface="+mn-lt"/>
                </a:endParaRPr>
              </a:p>
            </p:txBody>
          </p:sp>
        </p:grpSp>
        <p:grpSp>
          <p:nvGrpSpPr>
            <p:cNvPr id="13" name="Group 12"/>
            <p:cNvGrpSpPr/>
            <p:nvPr/>
          </p:nvGrpSpPr>
          <p:grpSpPr>
            <a:xfrm>
              <a:off x="8820430" y="4944838"/>
              <a:ext cx="289654" cy="289654"/>
              <a:chOff x="4921530" y="4013516"/>
              <a:chExt cx="289654" cy="289654"/>
            </a:xfrm>
          </p:grpSpPr>
          <p:sp>
            <p:nvSpPr>
              <p:cNvPr id="17" name="Oval 16"/>
              <p:cNvSpPr/>
              <p:nvPr/>
            </p:nvSpPr>
            <p:spPr>
              <a:xfrm>
                <a:off x="4921530" y="4013516"/>
                <a:ext cx="289654" cy="289654"/>
              </a:xfrm>
              <a:prstGeom prst="ellipse">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cs typeface="+mn-ea"/>
                  <a:sym typeface="+mn-lt"/>
                </a:endParaRPr>
              </a:p>
            </p:txBody>
          </p:sp>
          <p:sp>
            <p:nvSpPr>
              <p:cNvPr id="18" name="Oval 17"/>
              <p:cNvSpPr/>
              <p:nvPr/>
            </p:nvSpPr>
            <p:spPr>
              <a:xfrm>
                <a:off x="4986578" y="4078564"/>
                <a:ext cx="159558" cy="159558"/>
              </a:xfrm>
              <a:prstGeom prst="ellipse">
                <a:avLst/>
              </a:prstGeom>
              <a:solidFill>
                <a:srgbClr val="E6E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cs typeface="+mn-ea"/>
                  <a:sym typeface="+mn-lt"/>
                </a:endParaRPr>
              </a:p>
            </p:txBody>
          </p:sp>
        </p:grpSp>
        <p:grpSp>
          <p:nvGrpSpPr>
            <p:cNvPr id="14" name="Group 13"/>
            <p:cNvGrpSpPr/>
            <p:nvPr/>
          </p:nvGrpSpPr>
          <p:grpSpPr>
            <a:xfrm>
              <a:off x="8007609" y="5842465"/>
              <a:ext cx="289654" cy="289654"/>
              <a:chOff x="4921530" y="4013516"/>
              <a:chExt cx="289654" cy="289654"/>
            </a:xfrm>
          </p:grpSpPr>
          <p:sp>
            <p:nvSpPr>
              <p:cNvPr id="15" name="Oval 14"/>
              <p:cNvSpPr/>
              <p:nvPr/>
            </p:nvSpPr>
            <p:spPr>
              <a:xfrm>
                <a:off x="4921530" y="4013516"/>
                <a:ext cx="289654" cy="289654"/>
              </a:xfrm>
              <a:prstGeom prst="ellipse">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cs typeface="+mn-ea"/>
                  <a:sym typeface="+mn-lt"/>
                </a:endParaRPr>
              </a:p>
            </p:txBody>
          </p:sp>
          <p:sp>
            <p:nvSpPr>
              <p:cNvPr id="16" name="Oval 15"/>
              <p:cNvSpPr/>
              <p:nvPr/>
            </p:nvSpPr>
            <p:spPr>
              <a:xfrm>
                <a:off x="4986578" y="4078564"/>
                <a:ext cx="159558" cy="159558"/>
              </a:xfrm>
              <a:prstGeom prst="ellipse">
                <a:avLst/>
              </a:prstGeom>
              <a:solidFill>
                <a:srgbClr val="E6E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cs typeface="+mn-ea"/>
                  <a:sym typeface="+mn-lt"/>
                </a:endParaRPr>
              </a:p>
            </p:txBody>
          </p:sp>
        </p:grpSp>
      </p:grpSp>
      <p:sp>
        <p:nvSpPr>
          <p:cNvPr id="21" name="Subtitle 2"/>
          <p:cNvSpPr txBox="1"/>
          <p:nvPr/>
        </p:nvSpPr>
        <p:spPr>
          <a:xfrm>
            <a:off x="6229379" y="2693116"/>
            <a:ext cx="1572975" cy="3637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id-ID" sz="1200" dirty="0">
                <a:cs typeface="+mn-ea"/>
                <a:sym typeface="+mn-lt"/>
              </a:rPr>
              <a:t>DEVELOPMENT</a:t>
            </a:r>
            <a:endParaRPr lang="id-ID" sz="1200" dirty="0">
              <a:cs typeface="+mn-ea"/>
              <a:sym typeface="+mn-lt"/>
            </a:endParaRPr>
          </a:p>
        </p:txBody>
      </p:sp>
      <p:sp>
        <p:nvSpPr>
          <p:cNvPr id="22" name="Subtitle 2"/>
          <p:cNvSpPr txBox="1"/>
          <p:nvPr/>
        </p:nvSpPr>
        <p:spPr>
          <a:xfrm>
            <a:off x="6229379" y="3263738"/>
            <a:ext cx="1572975" cy="3637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id-ID" sz="1200" dirty="0">
                <a:cs typeface="+mn-ea"/>
                <a:sym typeface="+mn-lt"/>
              </a:rPr>
              <a:t>DESIGN</a:t>
            </a:r>
            <a:endParaRPr lang="id-ID" sz="1200" dirty="0">
              <a:cs typeface="+mn-ea"/>
              <a:sym typeface="+mn-lt"/>
            </a:endParaRPr>
          </a:p>
        </p:txBody>
      </p:sp>
      <p:sp>
        <p:nvSpPr>
          <p:cNvPr id="23" name="Subtitle 2"/>
          <p:cNvSpPr txBox="1"/>
          <p:nvPr/>
        </p:nvSpPr>
        <p:spPr>
          <a:xfrm>
            <a:off x="6229379" y="3833910"/>
            <a:ext cx="1572975" cy="3637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id-ID" sz="1200" dirty="0">
                <a:cs typeface="+mn-ea"/>
                <a:sym typeface="+mn-lt"/>
              </a:rPr>
              <a:t>BRANDING</a:t>
            </a:r>
            <a:endParaRPr lang="id-ID" sz="1200" dirty="0">
              <a:cs typeface="+mn-ea"/>
              <a:sym typeface="+mn-lt"/>
            </a:endParaRPr>
          </a:p>
        </p:txBody>
      </p:sp>
      <p:sp>
        <p:nvSpPr>
          <p:cNvPr id="24" name="Subtitle 2"/>
          <p:cNvSpPr txBox="1"/>
          <p:nvPr/>
        </p:nvSpPr>
        <p:spPr>
          <a:xfrm>
            <a:off x="9093048" y="2693116"/>
            <a:ext cx="1572975" cy="3637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id-ID" sz="1200" dirty="0">
                <a:cs typeface="+mn-ea"/>
                <a:sym typeface="+mn-lt"/>
              </a:rPr>
              <a:t>90 %</a:t>
            </a:r>
            <a:endParaRPr lang="id-ID" sz="1200" dirty="0">
              <a:cs typeface="+mn-ea"/>
              <a:sym typeface="+mn-lt"/>
            </a:endParaRPr>
          </a:p>
        </p:txBody>
      </p:sp>
      <p:sp>
        <p:nvSpPr>
          <p:cNvPr id="25" name="Subtitle 2"/>
          <p:cNvSpPr txBox="1"/>
          <p:nvPr/>
        </p:nvSpPr>
        <p:spPr>
          <a:xfrm>
            <a:off x="9093048" y="3263738"/>
            <a:ext cx="1572975" cy="3637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id-ID" sz="1200" dirty="0">
                <a:cs typeface="+mn-ea"/>
                <a:sym typeface="+mn-lt"/>
              </a:rPr>
              <a:t>80 %</a:t>
            </a:r>
            <a:endParaRPr lang="id-ID" sz="1200" dirty="0">
              <a:cs typeface="+mn-ea"/>
              <a:sym typeface="+mn-lt"/>
            </a:endParaRPr>
          </a:p>
        </p:txBody>
      </p:sp>
      <p:sp>
        <p:nvSpPr>
          <p:cNvPr id="26" name="Subtitle 2"/>
          <p:cNvSpPr txBox="1"/>
          <p:nvPr/>
        </p:nvSpPr>
        <p:spPr>
          <a:xfrm>
            <a:off x="9093048" y="3833910"/>
            <a:ext cx="1572975" cy="3637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id-ID" sz="1200" dirty="0">
                <a:cs typeface="+mn-ea"/>
                <a:sym typeface="+mn-lt"/>
              </a:rPr>
              <a:t>70 %</a:t>
            </a:r>
            <a:endParaRPr lang="id-ID" sz="1200" dirty="0">
              <a:cs typeface="+mn-ea"/>
              <a:sym typeface="+mn-lt"/>
            </a:endParaRPr>
          </a:p>
        </p:txBody>
      </p:sp>
      <p:sp>
        <p:nvSpPr>
          <p:cNvPr id="27" name="Rectangle 26"/>
          <p:cNvSpPr/>
          <p:nvPr/>
        </p:nvSpPr>
        <p:spPr>
          <a:xfrm>
            <a:off x="6229379" y="4480370"/>
            <a:ext cx="4382803" cy="1910331"/>
          </a:xfrm>
          <a:prstGeom prst="rect">
            <a:avLst/>
          </a:prstGeom>
        </p:spPr>
        <p:txBody>
          <a:bodyPr wrap="square">
            <a:spAutoFit/>
          </a:bodyPr>
          <a:lstStyle/>
          <a:p>
            <a:pPr algn="just">
              <a:lnSpc>
                <a:spcPct val="150000"/>
              </a:lnSpc>
            </a:pPr>
            <a:r>
              <a:rPr lang="id-ID" sz="1000" b="1" i="0" dirty="0">
                <a:effectLst/>
                <a:cs typeface="+mn-ea"/>
                <a:sym typeface="+mn-lt"/>
              </a:rPr>
              <a:t>Lorem ipsum dolor sit amet, lacus nulla ac </a:t>
            </a:r>
            <a:r>
              <a:rPr lang="id-ID" sz="1000" i="0" dirty="0">
                <a:effectLst/>
                <a:cs typeface="+mn-ea"/>
                <a:sym typeface="+mn-lt"/>
              </a:rPr>
              <a:t>netus nibh aliquet, porttitor ligula justo libero vivamus porttitor dolor, conubia mollit. Sapien nam suspendisse, tincidunt eget ante tincidunt, eros in auctor fringilla praesent at diam. In et quam est eget mi. Pellentesque</a:t>
            </a:r>
            <a:r>
              <a:rPr lang="id-ID" sz="1000" b="1" i="0" dirty="0">
                <a:effectLst/>
                <a:cs typeface="+mn-ea"/>
                <a:sym typeface="+mn-lt"/>
              </a:rPr>
              <a:t>Lorem ipsum dolor sit amet, lacus nulla ac </a:t>
            </a:r>
            <a:r>
              <a:rPr lang="id-ID" sz="1000" i="0" dirty="0">
                <a:effectLst/>
                <a:cs typeface="+mn-ea"/>
                <a:sym typeface="+mn-lt"/>
              </a:rPr>
              <a:t>netus nibh aliquet, porttitor ligula justo libero vivamus porttitor dolor, conubia mollit. Sapien nam suspendisse, tincidunt eget ante tincidunt, eros in auctor fringilla praesent at diam. In et quam est eget mi. Pellentesque</a:t>
            </a:r>
            <a:endParaRPr lang="id-ID" sz="1000" dirty="0">
              <a:cs typeface="+mn-ea"/>
              <a:sym typeface="+mn-lt"/>
            </a:endParaRPr>
          </a:p>
        </p:txBody>
      </p:sp>
      <p:sp>
        <p:nvSpPr>
          <p:cNvPr id="28" name="Rectangle 27"/>
          <p:cNvSpPr/>
          <p:nvPr/>
        </p:nvSpPr>
        <p:spPr>
          <a:xfrm>
            <a:off x="10645018" y="0"/>
            <a:ext cx="155595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solidFill>
                <a:schemeClr val="tx1"/>
              </a:solidFill>
              <a:cs typeface="+mn-ea"/>
              <a:sym typeface="+mn-lt"/>
            </a:endParaRPr>
          </a:p>
        </p:txBody>
      </p:sp>
      <p:sp>
        <p:nvSpPr>
          <p:cNvPr id="34" name="Rectangle 33"/>
          <p:cNvSpPr/>
          <p:nvPr/>
        </p:nvSpPr>
        <p:spPr bwMode="auto">
          <a:xfrm flipH="1">
            <a:off x="974918" y="537105"/>
            <a:ext cx="4851346" cy="4866410"/>
          </a:xfrm>
          <a:prstGeom prst="rect">
            <a:avLst/>
          </a:prstGeom>
          <a:noFill/>
          <a:ln w="152400">
            <a:solidFill>
              <a:schemeClr val="accent1">
                <a:alpha val="92000"/>
              </a:schemeClr>
            </a:solidFill>
            <a:miter lim="800000"/>
          </a:ln>
        </p:spPr>
        <p:txBody>
          <a:bodyPr vert="horz" wrap="square" lIns="45720" tIns="22860" rIns="45720" bIns="22860" numCol="1" rtlCol="0" anchor="t" anchorCtr="0" compatLnSpc="1"/>
          <a:lstStyle/>
          <a:p>
            <a:pPr algn="ctr"/>
            <a:endParaRPr lang="id-ID" sz="1200">
              <a:cs typeface="+mn-ea"/>
              <a:sym typeface="+mn-lt"/>
            </a:endParaRPr>
          </a:p>
        </p:txBody>
      </p:sp>
      <p:sp>
        <p:nvSpPr>
          <p:cNvPr id="35" name="TextBox 61"/>
          <p:cNvSpPr txBox="1"/>
          <p:nvPr/>
        </p:nvSpPr>
        <p:spPr>
          <a:xfrm>
            <a:off x="6169427" y="1402865"/>
            <a:ext cx="3899342" cy="544060"/>
          </a:xfrm>
          <a:prstGeom prst="rect">
            <a:avLst/>
          </a:prstGeom>
        </p:spPr>
        <p:txBody>
          <a:bodyPr vert="horz" lIns="91440" tIns="45720" rIns="91440" bIns="45720" rtlCol="0">
            <a:spAutoFit/>
          </a:bodyPr>
          <a:lstStyle>
            <a:defPPr>
              <a:defRPr lang="zh-CN"/>
            </a:defPPr>
            <a:lvl1pPr indent="0" algn="ctr">
              <a:lnSpc>
                <a:spcPct val="90000"/>
              </a:lnSpc>
              <a:spcBef>
                <a:spcPts val="1000"/>
              </a:spcBef>
              <a:buFont typeface="Arial" panose="020B0604020202020204" pitchFamily="34" charset="0"/>
              <a:buNone/>
              <a:defRPr sz="3600" b="1">
                <a:effectLst>
                  <a:outerShdw blurRad="38100" dist="38100" dir="2700000" algn="tl">
                    <a:srgbClr val="000000">
                      <a:alpha val="43137"/>
                    </a:srgbClr>
                  </a:outerShdw>
                </a:effectLst>
                <a:latin typeface="Montserrat" panose="00000500000000000000" pitchFamily="50" charset="0"/>
                <a:ea typeface="Lato" panose="020F0502020204030203" pitchFamily="34" charset="0"/>
                <a:cs typeface="Lato" panose="020F0502020204030203"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latin typeface="+mn-lt"/>
                <a:ea typeface="+mn-ea"/>
                <a:cs typeface="+mn-ea"/>
                <a:sym typeface="+mn-lt"/>
              </a:rPr>
              <a:t>输入您的标题内容</a:t>
            </a:r>
            <a:endParaRPr lang="zh-CN" altLang="en-US" dirty="0">
              <a:latin typeface="+mn-lt"/>
              <a:ea typeface="+mn-ea"/>
              <a:cs typeface="+mn-ea"/>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5972505" y="1719305"/>
          <a:ext cx="5815724" cy="4448783"/>
        </p:xfrm>
        <a:graphic>
          <a:graphicData uri="http://schemas.openxmlformats.org/drawingml/2006/chart">
            <c:chart xmlns:c="http://schemas.openxmlformats.org/drawingml/2006/chart" xmlns:r="http://schemas.openxmlformats.org/officeDocument/2006/relationships" r:id="rId1"/>
          </a:graphicData>
        </a:graphic>
      </p:graphicFrame>
      <p:sp>
        <p:nvSpPr>
          <p:cNvPr id="41" name="TextBox 21"/>
          <p:cNvSpPr txBox="1"/>
          <p:nvPr/>
        </p:nvSpPr>
        <p:spPr>
          <a:xfrm>
            <a:off x="605149" y="2187394"/>
            <a:ext cx="5369926" cy="720197"/>
          </a:xfrm>
          <a:prstGeom prst="rect">
            <a:avLst/>
          </a:prstGeom>
          <a:noFill/>
        </p:spPr>
        <p:txBody>
          <a:bodyPr wrap="square" rtlCol="0">
            <a:spAutoFit/>
          </a:bodyPr>
          <a:lstStyle/>
          <a:p>
            <a:pPr>
              <a:lnSpc>
                <a:spcPct val="120000"/>
              </a:lnSpc>
            </a:pPr>
            <a:r>
              <a:rPr lang="id-ID" sz="1200" b="1" dirty="0">
                <a:cs typeface="+mn-ea"/>
                <a:sym typeface="+mn-lt"/>
              </a:rPr>
              <a:t>lorem ipsum</a:t>
            </a:r>
            <a:r>
              <a:rPr lang="id-ID" sz="1100" dirty="0">
                <a:cs typeface="+mn-ea"/>
                <a:sym typeface="+mn-lt"/>
              </a:rPr>
              <a:t>, quia dolor sit, amet, consectetur, adipiscivelit, sed quia non numquam eius modi tempora incidunt, ut labore et dolore magnam aliquam quaerat voluptatem.</a:t>
            </a:r>
            <a:endParaRPr lang="id-ID" sz="1100" dirty="0">
              <a:cs typeface="+mn-ea"/>
              <a:sym typeface="+mn-lt"/>
            </a:endParaRPr>
          </a:p>
        </p:txBody>
      </p:sp>
      <p:sp>
        <p:nvSpPr>
          <p:cNvPr id="43" name="TextBox 23"/>
          <p:cNvSpPr txBox="1"/>
          <p:nvPr/>
        </p:nvSpPr>
        <p:spPr>
          <a:xfrm>
            <a:off x="539399" y="3963428"/>
            <a:ext cx="2707392" cy="423193"/>
          </a:xfrm>
          <a:prstGeom prst="rect">
            <a:avLst/>
          </a:prstGeom>
          <a:noFill/>
        </p:spPr>
        <p:txBody>
          <a:bodyPr wrap="square" rtlCol="0">
            <a:spAutoFit/>
          </a:bodyPr>
          <a:lstStyle/>
          <a:p>
            <a:pPr algn="ctr"/>
            <a:r>
              <a:rPr lang="id-ID" sz="1100" b="1" dirty="0">
                <a:cs typeface="+mn-ea"/>
                <a:sym typeface="+mn-lt"/>
              </a:rPr>
              <a:t>lorem ipsum</a:t>
            </a:r>
            <a:r>
              <a:rPr lang="id-ID" sz="1050" dirty="0">
                <a:cs typeface="+mn-ea"/>
                <a:sym typeface="+mn-lt"/>
              </a:rPr>
              <a:t>, quia dolor sit, amet, consectetur, adipiscivelit</a:t>
            </a:r>
            <a:endParaRPr lang="id-ID" sz="1050" dirty="0">
              <a:cs typeface="+mn-ea"/>
              <a:sym typeface="+mn-lt"/>
            </a:endParaRPr>
          </a:p>
        </p:txBody>
      </p:sp>
      <p:sp>
        <p:nvSpPr>
          <p:cNvPr id="44" name="TextBox 24"/>
          <p:cNvSpPr txBox="1"/>
          <p:nvPr/>
        </p:nvSpPr>
        <p:spPr>
          <a:xfrm>
            <a:off x="800895" y="3749797"/>
            <a:ext cx="2184400" cy="276999"/>
          </a:xfrm>
          <a:prstGeom prst="rect">
            <a:avLst/>
          </a:prstGeom>
          <a:noFill/>
        </p:spPr>
        <p:txBody>
          <a:bodyPr wrap="square" rtlCol="0">
            <a:spAutoFit/>
          </a:bodyPr>
          <a:lstStyle/>
          <a:p>
            <a:pPr algn="ctr"/>
            <a:r>
              <a:rPr lang="zh-CN" altLang="en-US" sz="1200" b="1" dirty="0">
                <a:cs typeface="+mn-ea"/>
                <a:sym typeface="+mn-lt"/>
              </a:rPr>
              <a:t>输入您的小标题</a:t>
            </a:r>
            <a:endParaRPr lang="zh-CN" altLang="en-US" sz="1200" b="1" dirty="0">
              <a:cs typeface="+mn-ea"/>
              <a:sym typeface="+mn-lt"/>
            </a:endParaRPr>
          </a:p>
        </p:txBody>
      </p:sp>
      <p:sp>
        <p:nvSpPr>
          <p:cNvPr id="45" name="Freeform 65"/>
          <p:cNvSpPr>
            <a:spLocks noChangeArrowheads="1"/>
          </p:cNvSpPr>
          <p:nvPr/>
        </p:nvSpPr>
        <p:spPr bwMode="auto">
          <a:xfrm>
            <a:off x="1644584" y="3152818"/>
            <a:ext cx="497022" cy="499980"/>
          </a:xfrm>
          <a:custGeom>
            <a:avLst/>
            <a:gdLst>
              <a:gd name="T0" fmla="*/ 173935 w 619"/>
              <a:gd name="T1" fmla="*/ 21281 h 619"/>
              <a:gd name="T2" fmla="*/ 173935 w 619"/>
              <a:gd name="T3" fmla="*/ 21281 h 619"/>
              <a:gd name="T4" fmla="*/ 79257 w 619"/>
              <a:gd name="T5" fmla="*/ 42561 h 619"/>
              <a:gd name="T6" fmla="*/ 52718 w 619"/>
              <a:gd name="T7" fmla="*/ 90172 h 619"/>
              <a:gd name="T8" fmla="*/ 0 w 619"/>
              <a:gd name="T9" fmla="*/ 127683 h 619"/>
              <a:gd name="T10" fmla="*/ 52718 w 619"/>
              <a:gd name="T11" fmla="*/ 159423 h 619"/>
              <a:gd name="T12" fmla="*/ 68498 w 619"/>
              <a:gd name="T13" fmla="*/ 207034 h 619"/>
              <a:gd name="T14" fmla="*/ 116196 w 619"/>
              <a:gd name="T15" fmla="*/ 191164 h 619"/>
              <a:gd name="T16" fmla="*/ 168914 w 619"/>
              <a:gd name="T17" fmla="*/ 222904 h 619"/>
              <a:gd name="T18" fmla="*/ 173935 w 619"/>
              <a:gd name="T19" fmla="*/ 159423 h 619"/>
              <a:gd name="T20" fmla="*/ 200473 w 619"/>
              <a:gd name="T21" fmla="*/ 111452 h 619"/>
              <a:gd name="T22" fmla="*/ 173935 w 619"/>
              <a:gd name="T23" fmla="*/ 21281 h 619"/>
              <a:gd name="T24" fmla="*/ 73877 w 619"/>
              <a:gd name="T25" fmla="*/ 191164 h 619"/>
              <a:gd name="T26" fmla="*/ 73877 w 619"/>
              <a:gd name="T27" fmla="*/ 191164 h 619"/>
              <a:gd name="T28" fmla="*/ 68498 w 619"/>
              <a:gd name="T29" fmla="*/ 164473 h 619"/>
              <a:gd name="T30" fmla="*/ 105437 w 619"/>
              <a:gd name="T31" fmla="*/ 185754 h 619"/>
              <a:gd name="T32" fmla="*/ 73877 w 619"/>
              <a:gd name="T33" fmla="*/ 191164 h 619"/>
              <a:gd name="T34" fmla="*/ 190073 w 619"/>
              <a:gd name="T35" fmla="*/ 106403 h 619"/>
              <a:gd name="T36" fmla="*/ 190073 w 619"/>
              <a:gd name="T37" fmla="*/ 106403 h 619"/>
              <a:gd name="T38" fmla="*/ 163535 w 619"/>
              <a:gd name="T39" fmla="*/ 154013 h 619"/>
              <a:gd name="T40" fmla="*/ 158155 w 619"/>
              <a:gd name="T41" fmla="*/ 201984 h 619"/>
              <a:gd name="T42" fmla="*/ 26180 w 619"/>
              <a:gd name="T43" fmla="*/ 127683 h 619"/>
              <a:gd name="T44" fmla="*/ 63119 w 619"/>
              <a:gd name="T45" fmla="*/ 100992 h 619"/>
              <a:gd name="T46" fmla="*/ 95037 w 619"/>
              <a:gd name="T47" fmla="*/ 53021 h 619"/>
              <a:gd name="T48" fmla="*/ 168914 w 619"/>
              <a:gd name="T49" fmla="*/ 31740 h 619"/>
              <a:gd name="T50" fmla="*/ 190073 w 619"/>
              <a:gd name="T51" fmla="*/ 106403 h 6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19" h="619">
                <a:moveTo>
                  <a:pt x="485" y="59"/>
                </a:moveTo>
                <a:lnTo>
                  <a:pt x="485" y="59"/>
                </a:lnTo>
                <a:cubicBezTo>
                  <a:pt x="397" y="0"/>
                  <a:pt x="279" y="30"/>
                  <a:pt x="221" y="118"/>
                </a:cubicBezTo>
                <a:cubicBezTo>
                  <a:pt x="147" y="250"/>
                  <a:pt x="147" y="250"/>
                  <a:pt x="147" y="250"/>
                </a:cubicBezTo>
                <a:cubicBezTo>
                  <a:pt x="0" y="354"/>
                  <a:pt x="0" y="354"/>
                  <a:pt x="0" y="354"/>
                </a:cubicBezTo>
                <a:cubicBezTo>
                  <a:pt x="147" y="442"/>
                  <a:pt x="147" y="442"/>
                  <a:pt x="147" y="442"/>
                </a:cubicBezTo>
                <a:cubicBezTo>
                  <a:pt x="132" y="486"/>
                  <a:pt x="147" y="545"/>
                  <a:pt x="191" y="574"/>
                </a:cubicBezTo>
                <a:cubicBezTo>
                  <a:pt x="235" y="589"/>
                  <a:pt x="294" y="574"/>
                  <a:pt x="324" y="530"/>
                </a:cubicBezTo>
                <a:cubicBezTo>
                  <a:pt x="471" y="618"/>
                  <a:pt x="471" y="618"/>
                  <a:pt x="471" y="618"/>
                </a:cubicBezTo>
                <a:cubicBezTo>
                  <a:pt x="485" y="442"/>
                  <a:pt x="485" y="442"/>
                  <a:pt x="485" y="442"/>
                </a:cubicBezTo>
                <a:cubicBezTo>
                  <a:pt x="559" y="309"/>
                  <a:pt x="559" y="309"/>
                  <a:pt x="559" y="309"/>
                </a:cubicBezTo>
                <a:cubicBezTo>
                  <a:pt x="618" y="221"/>
                  <a:pt x="588" y="103"/>
                  <a:pt x="485" y="59"/>
                </a:cubicBezTo>
                <a:close/>
                <a:moveTo>
                  <a:pt x="206" y="530"/>
                </a:moveTo>
                <a:lnTo>
                  <a:pt x="206" y="530"/>
                </a:lnTo>
                <a:cubicBezTo>
                  <a:pt x="176" y="515"/>
                  <a:pt x="176" y="486"/>
                  <a:pt x="191" y="456"/>
                </a:cubicBezTo>
                <a:cubicBezTo>
                  <a:pt x="294" y="515"/>
                  <a:pt x="294" y="515"/>
                  <a:pt x="294" y="515"/>
                </a:cubicBezTo>
                <a:cubicBezTo>
                  <a:pt x="265" y="545"/>
                  <a:pt x="235" y="545"/>
                  <a:pt x="206" y="530"/>
                </a:cubicBezTo>
                <a:close/>
                <a:moveTo>
                  <a:pt x="530" y="295"/>
                </a:moveTo>
                <a:lnTo>
                  <a:pt x="530" y="295"/>
                </a:lnTo>
                <a:cubicBezTo>
                  <a:pt x="456" y="427"/>
                  <a:pt x="456" y="427"/>
                  <a:pt x="456" y="427"/>
                </a:cubicBezTo>
                <a:cubicBezTo>
                  <a:pt x="441" y="560"/>
                  <a:pt x="441" y="560"/>
                  <a:pt x="441" y="560"/>
                </a:cubicBezTo>
                <a:cubicBezTo>
                  <a:pt x="73" y="354"/>
                  <a:pt x="73" y="354"/>
                  <a:pt x="73" y="354"/>
                </a:cubicBezTo>
                <a:cubicBezTo>
                  <a:pt x="176" y="280"/>
                  <a:pt x="176" y="280"/>
                  <a:pt x="176" y="280"/>
                </a:cubicBezTo>
                <a:cubicBezTo>
                  <a:pt x="265" y="147"/>
                  <a:pt x="265" y="147"/>
                  <a:pt x="265" y="147"/>
                </a:cubicBezTo>
                <a:cubicBezTo>
                  <a:pt x="294" y="74"/>
                  <a:pt x="397" y="44"/>
                  <a:pt x="471" y="88"/>
                </a:cubicBezTo>
                <a:cubicBezTo>
                  <a:pt x="544" y="133"/>
                  <a:pt x="574" y="221"/>
                  <a:pt x="530" y="295"/>
                </a:cubicBezTo>
                <a:close/>
              </a:path>
            </a:pathLst>
          </a:custGeom>
          <a:solidFill>
            <a:schemeClr val="accent2"/>
          </a:solidFill>
          <a:ln>
            <a:noFill/>
          </a:ln>
          <a:effectLst/>
        </p:spPr>
        <p:txBody>
          <a:bodyPr wrap="none" anchor="ctr"/>
          <a:lstStyle/>
          <a:p>
            <a:pPr algn="ctr"/>
            <a:endParaRPr lang="en-US" sz="1400" dirty="0">
              <a:cs typeface="+mn-ea"/>
              <a:sym typeface="+mn-lt"/>
            </a:endParaRPr>
          </a:p>
        </p:txBody>
      </p:sp>
      <p:sp>
        <p:nvSpPr>
          <p:cNvPr id="47" name="Freeform 139"/>
          <p:cNvSpPr>
            <a:spLocks noChangeArrowheads="1"/>
          </p:cNvSpPr>
          <p:nvPr/>
        </p:nvSpPr>
        <p:spPr bwMode="auto">
          <a:xfrm>
            <a:off x="4492113" y="3249652"/>
            <a:ext cx="449582" cy="387213"/>
          </a:xfrm>
          <a:custGeom>
            <a:avLst/>
            <a:gdLst>
              <a:gd name="T0" fmla="*/ 212372 w 634"/>
              <a:gd name="T1" fmla="*/ 85082 h 546"/>
              <a:gd name="T2" fmla="*/ 212372 w 634"/>
              <a:gd name="T3" fmla="*/ 85082 h 546"/>
              <a:gd name="T4" fmla="*/ 169825 w 634"/>
              <a:gd name="T5" fmla="*/ 111400 h 546"/>
              <a:gd name="T6" fmla="*/ 159369 w 634"/>
              <a:gd name="T7" fmla="*/ 90130 h 546"/>
              <a:gd name="T8" fmla="*/ 186051 w 634"/>
              <a:gd name="T9" fmla="*/ 47949 h 546"/>
              <a:gd name="T10" fmla="*/ 138096 w 634"/>
              <a:gd name="T11" fmla="*/ 0 h 546"/>
              <a:gd name="T12" fmla="*/ 85093 w 634"/>
              <a:gd name="T13" fmla="*/ 47949 h 546"/>
              <a:gd name="T14" fmla="*/ 100958 w 634"/>
              <a:gd name="T15" fmla="*/ 85082 h 546"/>
              <a:gd name="T16" fmla="*/ 74637 w 634"/>
              <a:gd name="T17" fmla="*/ 85082 h 546"/>
              <a:gd name="T18" fmla="*/ 85093 w 634"/>
              <a:gd name="T19" fmla="*/ 58404 h 546"/>
              <a:gd name="T20" fmla="*/ 42546 w 634"/>
              <a:gd name="T21" fmla="*/ 15863 h 546"/>
              <a:gd name="T22" fmla="*/ 0 w 634"/>
              <a:gd name="T23" fmla="*/ 58404 h 546"/>
              <a:gd name="T24" fmla="*/ 15865 w 634"/>
              <a:gd name="T25" fmla="*/ 90130 h 546"/>
              <a:gd name="T26" fmla="*/ 0 w 634"/>
              <a:gd name="T27" fmla="*/ 111400 h 546"/>
              <a:gd name="T28" fmla="*/ 0 w 634"/>
              <a:gd name="T29" fmla="*/ 169804 h 546"/>
              <a:gd name="T30" fmla="*/ 32090 w 634"/>
              <a:gd name="T31" fmla="*/ 196482 h 546"/>
              <a:gd name="T32" fmla="*/ 143504 w 634"/>
              <a:gd name="T33" fmla="*/ 196482 h 546"/>
              <a:gd name="T34" fmla="*/ 169825 w 634"/>
              <a:gd name="T35" fmla="*/ 169804 h 546"/>
              <a:gd name="T36" fmla="*/ 169825 w 634"/>
              <a:gd name="T37" fmla="*/ 164757 h 546"/>
              <a:gd name="T38" fmla="*/ 212372 w 634"/>
              <a:gd name="T39" fmla="*/ 196482 h 546"/>
              <a:gd name="T40" fmla="*/ 228236 w 634"/>
              <a:gd name="T41" fmla="*/ 186027 h 546"/>
              <a:gd name="T42" fmla="*/ 228236 w 634"/>
              <a:gd name="T43" fmla="*/ 100945 h 546"/>
              <a:gd name="T44" fmla="*/ 212372 w 634"/>
              <a:gd name="T45" fmla="*/ 85082 h 546"/>
              <a:gd name="T46" fmla="*/ 15865 w 634"/>
              <a:gd name="T47" fmla="*/ 58404 h 546"/>
              <a:gd name="T48" fmla="*/ 15865 w 634"/>
              <a:gd name="T49" fmla="*/ 58404 h 546"/>
              <a:gd name="T50" fmla="*/ 42546 w 634"/>
              <a:gd name="T51" fmla="*/ 26678 h 546"/>
              <a:gd name="T52" fmla="*/ 74637 w 634"/>
              <a:gd name="T53" fmla="*/ 58404 h 546"/>
              <a:gd name="T54" fmla="*/ 42546 w 634"/>
              <a:gd name="T55" fmla="*/ 85082 h 546"/>
              <a:gd name="T56" fmla="*/ 15865 w 634"/>
              <a:gd name="T57" fmla="*/ 58404 h 546"/>
              <a:gd name="T58" fmla="*/ 159369 w 634"/>
              <a:gd name="T59" fmla="*/ 169804 h 546"/>
              <a:gd name="T60" fmla="*/ 159369 w 634"/>
              <a:gd name="T61" fmla="*/ 169804 h 546"/>
              <a:gd name="T62" fmla="*/ 143504 w 634"/>
              <a:gd name="T63" fmla="*/ 186027 h 546"/>
              <a:gd name="T64" fmla="*/ 32090 w 634"/>
              <a:gd name="T65" fmla="*/ 186027 h 546"/>
              <a:gd name="T66" fmla="*/ 15865 w 634"/>
              <a:gd name="T67" fmla="*/ 169804 h 546"/>
              <a:gd name="T68" fmla="*/ 15865 w 634"/>
              <a:gd name="T69" fmla="*/ 111400 h 546"/>
              <a:gd name="T70" fmla="*/ 32090 w 634"/>
              <a:gd name="T71" fmla="*/ 100945 h 546"/>
              <a:gd name="T72" fmla="*/ 143504 w 634"/>
              <a:gd name="T73" fmla="*/ 100945 h 546"/>
              <a:gd name="T74" fmla="*/ 159369 w 634"/>
              <a:gd name="T75" fmla="*/ 111400 h 546"/>
              <a:gd name="T76" fmla="*/ 159369 w 634"/>
              <a:gd name="T77" fmla="*/ 169804 h 546"/>
              <a:gd name="T78" fmla="*/ 138096 w 634"/>
              <a:gd name="T79" fmla="*/ 85082 h 546"/>
              <a:gd name="T80" fmla="*/ 138096 w 634"/>
              <a:gd name="T81" fmla="*/ 85082 h 546"/>
              <a:gd name="T82" fmla="*/ 100958 w 634"/>
              <a:gd name="T83" fmla="*/ 47949 h 546"/>
              <a:gd name="T84" fmla="*/ 138096 w 634"/>
              <a:gd name="T85" fmla="*/ 15863 h 546"/>
              <a:gd name="T86" fmla="*/ 169825 w 634"/>
              <a:gd name="T87" fmla="*/ 47949 h 546"/>
              <a:gd name="T88" fmla="*/ 138096 w 634"/>
              <a:gd name="T89" fmla="*/ 85082 h 546"/>
              <a:gd name="T90" fmla="*/ 212372 w 634"/>
              <a:gd name="T91" fmla="*/ 186027 h 546"/>
              <a:gd name="T92" fmla="*/ 212372 w 634"/>
              <a:gd name="T93" fmla="*/ 186027 h 546"/>
              <a:gd name="T94" fmla="*/ 169825 w 634"/>
              <a:gd name="T95" fmla="*/ 148534 h 546"/>
              <a:gd name="T96" fmla="*/ 169825 w 634"/>
              <a:gd name="T97" fmla="*/ 127623 h 546"/>
              <a:gd name="T98" fmla="*/ 212372 w 634"/>
              <a:gd name="T99" fmla="*/ 100945 h 546"/>
              <a:gd name="T100" fmla="*/ 212372 w 634"/>
              <a:gd name="T101" fmla="*/ 186027 h 5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34" h="546">
                <a:moveTo>
                  <a:pt x="589" y="236"/>
                </a:moveTo>
                <a:lnTo>
                  <a:pt x="589" y="236"/>
                </a:lnTo>
                <a:cubicBezTo>
                  <a:pt x="471" y="309"/>
                  <a:pt x="471" y="309"/>
                  <a:pt x="471" y="309"/>
                </a:cubicBezTo>
                <a:cubicBezTo>
                  <a:pt x="471" y="295"/>
                  <a:pt x="471" y="265"/>
                  <a:pt x="442" y="250"/>
                </a:cubicBezTo>
                <a:cubicBezTo>
                  <a:pt x="486" y="236"/>
                  <a:pt x="516" y="191"/>
                  <a:pt x="516" y="133"/>
                </a:cubicBezTo>
                <a:cubicBezTo>
                  <a:pt x="516" y="59"/>
                  <a:pt x="457" y="0"/>
                  <a:pt x="383" y="0"/>
                </a:cubicBezTo>
                <a:cubicBezTo>
                  <a:pt x="310" y="0"/>
                  <a:pt x="236" y="59"/>
                  <a:pt x="236" y="133"/>
                </a:cubicBezTo>
                <a:cubicBezTo>
                  <a:pt x="236" y="177"/>
                  <a:pt x="251" y="207"/>
                  <a:pt x="280" y="236"/>
                </a:cubicBezTo>
                <a:cubicBezTo>
                  <a:pt x="207" y="236"/>
                  <a:pt x="207" y="236"/>
                  <a:pt x="207" y="236"/>
                </a:cubicBezTo>
                <a:cubicBezTo>
                  <a:pt x="236" y="221"/>
                  <a:pt x="236" y="191"/>
                  <a:pt x="236" y="162"/>
                </a:cubicBezTo>
                <a:cubicBezTo>
                  <a:pt x="236" y="89"/>
                  <a:pt x="192" y="44"/>
                  <a:pt x="118" y="44"/>
                </a:cubicBezTo>
                <a:cubicBezTo>
                  <a:pt x="59" y="44"/>
                  <a:pt x="0" y="89"/>
                  <a:pt x="0" y="162"/>
                </a:cubicBezTo>
                <a:cubicBezTo>
                  <a:pt x="0" y="191"/>
                  <a:pt x="15" y="221"/>
                  <a:pt x="44" y="250"/>
                </a:cubicBezTo>
                <a:cubicBezTo>
                  <a:pt x="15" y="265"/>
                  <a:pt x="0" y="280"/>
                  <a:pt x="0" y="309"/>
                </a:cubicBezTo>
                <a:cubicBezTo>
                  <a:pt x="0" y="471"/>
                  <a:pt x="0" y="471"/>
                  <a:pt x="0" y="471"/>
                </a:cubicBezTo>
                <a:cubicBezTo>
                  <a:pt x="0" y="516"/>
                  <a:pt x="44" y="545"/>
                  <a:pt x="89" y="545"/>
                </a:cubicBezTo>
                <a:cubicBezTo>
                  <a:pt x="398" y="545"/>
                  <a:pt x="398" y="545"/>
                  <a:pt x="398" y="545"/>
                </a:cubicBezTo>
                <a:cubicBezTo>
                  <a:pt x="442" y="545"/>
                  <a:pt x="471" y="516"/>
                  <a:pt x="471" y="471"/>
                </a:cubicBezTo>
                <a:cubicBezTo>
                  <a:pt x="471" y="457"/>
                  <a:pt x="471" y="457"/>
                  <a:pt x="471" y="457"/>
                </a:cubicBezTo>
                <a:cubicBezTo>
                  <a:pt x="589" y="545"/>
                  <a:pt x="589" y="545"/>
                  <a:pt x="589" y="545"/>
                </a:cubicBezTo>
                <a:cubicBezTo>
                  <a:pt x="619" y="545"/>
                  <a:pt x="633" y="530"/>
                  <a:pt x="633" y="516"/>
                </a:cubicBezTo>
                <a:cubicBezTo>
                  <a:pt x="633" y="280"/>
                  <a:pt x="633" y="280"/>
                  <a:pt x="633" y="280"/>
                </a:cubicBezTo>
                <a:cubicBezTo>
                  <a:pt x="633" y="250"/>
                  <a:pt x="619" y="236"/>
                  <a:pt x="589" y="236"/>
                </a:cubicBezTo>
                <a:close/>
                <a:moveTo>
                  <a:pt x="44" y="162"/>
                </a:moveTo>
                <a:lnTo>
                  <a:pt x="44" y="162"/>
                </a:lnTo>
                <a:cubicBezTo>
                  <a:pt x="44" y="118"/>
                  <a:pt x="74" y="74"/>
                  <a:pt x="118" y="74"/>
                </a:cubicBezTo>
                <a:cubicBezTo>
                  <a:pt x="162" y="74"/>
                  <a:pt x="207" y="118"/>
                  <a:pt x="207" y="162"/>
                </a:cubicBezTo>
                <a:cubicBezTo>
                  <a:pt x="207" y="207"/>
                  <a:pt x="162" y="236"/>
                  <a:pt x="118" y="236"/>
                </a:cubicBezTo>
                <a:cubicBezTo>
                  <a:pt x="74" y="236"/>
                  <a:pt x="44" y="207"/>
                  <a:pt x="44" y="162"/>
                </a:cubicBezTo>
                <a:close/>
                <a:moveTo>
                  <a:pt x="442" y="471"/>
                </a:moveTo>
                <a:lnTo>
                  <a:pt x="442" y="471"/>
                </a:lnTo>
                <a:cubicBezTo>
                  <a:pt x="442" y="486"/>
                  <a:pt x="412" y="516"/>
                  <a:pt x="398" y="516"/>
                </a:cubicBezTo>
                <a:cubicBezTo>
                  <a:pt x="89" y="516"/>
                  <a:pt x="89" y="516"/>
                  <a:pt x="89" y="516"/>
                </a:cubicBezTo>
                <a:cubicBezTo>
                  <a:pt x="59" y="516"/>
                  <a:pt x="44" y="486"/>
                  <a:pt x="44" y="471"/>
                </a:cubicBezTo>
                <a:cubicBezTo>
                  <a:pt x="44" y="309"/>
                  <a:pt x="44" y="309"/>
                  <a:pt x="44" y="309"/>
                </a:cubicBezTo>
                <a:cubicBezTo>
                  <a:pt x="44" y="295"/>
                  <a:pt x="59" y="280"/>
                  <a:pt x="89" y="280"/>
                </a:cubicBezTo>
                <a:cubicBezTo>
                  <a:pt x="398" y="280"/>
                  <a:pt x="398" y="280"/>
                  <a:pt x="398" y="280"/>
                </a:cubicBezTo>
                <a:cubicBezTo>
                  <a:pt x="412" y="280"/>
                  <a:pt x="442" y="295"/>
                  <a:pt x="442" y="309"/>
                </a:cubicBezTo>
                <a:lnTo>
                  <a:pt x="442" y="471"/>
                </a:lnTo>
                <a:close/>
                <a:moveTo>
                  <a:pt x="383" y="236"/>
                </a:moveTo>
                <a:lnTo>
                  <a:pt x="383" y="236"/>
                </a:lnTo>
                <a:cubicBezTo>
                  <a:pt x="324" y="236"/>
                  <a:pt x="280" y="191"/>
                  <a:pt x="280" y="133"/>
                </a:cubicBezTo>
                <a:cubicBezTo>
                  <a:pt x="280" y="89"/>
                  <a:pt x="324" y="44"/>
                  <a:pt x="383" y="44"/>
                </a:cubicBezTo>
                <a:cubicBezTo>
                  <a:pt x="427" y="44"/>
                  <a:pt x="471" y="89"/>
                  <a:pt x="471" y="133"/>
                </a:cubicBezTo>
                <a:cubicBezTo>
                  <a:pt x="471" y="191"/>
                  <a:pt x="427" y="236"/>
                  <a:pt x="383" y="236"/>
                </a:cubicBezTo>
                <a:close/>
                <a:moveTo>
                  <a:pt x="589" y="516"/>
                </a:moveTo>
                <a:lnTo>
                  <a:pt x="589" y="516"/>
                </a:lnTo>
                <a:cubicBezTo>
                  <a:pt x="471" y="412"/>
                  <a:pt x="471" y="412"/>
                  <a:pt x="471" y="412"/>
                </a:cubicBezTo>
                <a:cubicBezTo>
                  <a:pt x="471" y="398"/>
                  <a:pt x="471" y="368"/>
                  <a:pt x="471" y="354"/>
                </a:cubicBezTo>
                <a:cubicBezTo>
                  <a:pt x="589" y="280"/>
                  <a:pt x="589" y="280"/>
                  <a:pt x="589" y="280"/>
                </a:cubicBezTo>
                <a:cubicBezTo>
                  <a:pt x="589" y="309"/>
                  <a:pt x="589" y="501"/>
                  <a:pt x="589" y="516"/>
                </a:cubicBezTo>
                <a:close/>
              </a:path>
            </a:pathLst>
          </a:custGeom>
          <a:solidFill>
            <a:schemeClr val="accent2"/>
          </a:solidFill>
          <a:ln>
            <a:noFill/>
          </a:ln>
          <a:effectLst/>
        </p:spPr>
        <p:txBody>
          <a:bodyPr wrap="none" anchor="ctr"/>
          <a:lstStyle/>
          <a:p>
            <a:pPr algn="ctr"/>
            <a:endParaRPr lang="en-US" sz="1400" dirty="0">
              <a:cs typeface="+mn-ea"/>
              <a:sym typeface="+mn-lt"/>
            </a:endParaRPr>
          </a:p>
        </p:txBody>
      </p:sp>
      <p:sp>
        <p:nvSpPr>
          <p:cNvPr id="48" name="TextBox 28"/>
          <p:cNvSpPr txBox="1"/>
          <p:nvPr/>
        </p:nvSpPr>
        <p:spPr>
          <a:xfrm>
            <a:off x="3363208" y="3963428"/>
            <a:ext cx="2707392" cy="423193"/>
          </a:xfrm>
          <a:prstGeom prst="rect">
            <a:avLst/>
          </a:prstGeom>
          <a:noFill/>
        </p:spPr>
        <p:txBody>
          <a:bodyPr wrap="square" rtlCol="0">
            <a:spAutoFit/>
          </a:bodyPr>
          <a:lstStyle/>
          <a:p>
            <a:pPr algn="ctr"/>
            <a:r>
              <a:rPr lang="id-ID" sz="1100" b="1" dirty="0">
                <a:cs typeface="+mn-ea"/>
                <a:sym typeface="+mn-lt"/>
              </a:rPr>
              <a:t>lorem ipsum</a:t>
            </a:r>
            <a:r>
              <a:rPr lang="id-ID" sz="1050" dirty="0">
                <a:cs typeface="+mn-ea"/>
                <a:sym typeface="+mn-lt"/>
              </a:rPr>
              <a:t>, quia dolor sit, amet, consectetur, adipiscivelit </a:t>
            </a:r>
            <a:endParaRPr lang="id-ID" sz="1050" dirty="0">
              <a:cs typeface="+mn-ea"/>
              <a:sym typeface="+mn-lt"/>
            </a:endParaRPr>
          </a:p>
        </p:txBody>
      </p:sp>
      <p:sp>
        <p:nvSpPr>
          <p:cNvPr id="49" name="TextBox 29"/>
          <p:cNvSpPr txBox="1"/>
          <p:nvPr/>
        </p:nvSpPr>
        <p:spPr>
          <a:xfrm>
            <a:off x="3624704" y="3749797"/>
            <a:ext cx="2184400" cy="276999"/>
          </a:xfrm>
          <a:prstGeom prst="rect">
            <a:avLst/>
          </a:prstGeom>
          <a:noFill/>
        </p:spPr>
        <p:txBody>
          <a:bodyPr wrap="square" rtlCol="0">
            <a:spAutoFit/>
          </a:bodyPr>
          <a:lstStyle/>
          <a:p>
            <a:pPr algn="ctr"/>
            <a:r>
              <a:rPr lang="zh-CN" altLang="en-US" sz="1200" b="1" dirty="0">
                <a:cs typeface="+mn-ea"/>
                <a:sym typeface="+mn-lt"/>
              </a:rPr>
              <a:t>输入您的小标题</a:t>
            </a:r>
            <a:endParaRPr lang="zh-CN" altLang="en-US" sz="1200" b="1" dirty="0">
              <a:cs typeface="+mn-ea"/>
              <a:sym typeface="+mn-lt"/>
            </a:endParaRPr>
          </a:p>
        </p:txBody>
      </p:sp>
      <p:sp>
        <p:nvSpPr>
          <p:cNvPr id="51" name="Freeform 109"/>
          <p:cNvSpPr>
            <a:spLocks noChangeArrowheads="1"/>
          </p:cNvSpPr>
          <p:nvPr/>
        </p:nvSpPr>
        <p:spPr bwMode="auto">
          <a:xfrm>
            <a:off x="1691160" y="4773052"/>
            <a:ext cx="403871" cy="403871"/>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chemeClr val="accent2"/>
          </a:solidFill>
          <a:ln>
            <a:noFill/>
          </a:ln>
          <a:effectLst/>
        </p:spPr>
        <p:txBody>
          <a:bodyPr wrap="none" anchor="ctr"/>
          <a:lstStyle/>
          <a:p>
            <a:pPr algn="ctr"/>
            <a:endParaRPr lang="en-US" sz="1600" dirty="0">
              <a:cs typeface="+mn-ea"/>
              <a:sym typeface="+mn-lt"/>
            </a:endParaRPr>
          </a:p>
        </p:txBody>
      </p:sp>
      <p:sp>
        <p:nvSpPr>
          <p:cNvPr id="52" name="TextBox 32"/>
          <p:cNvSpPr txBox="1"/>
          <p:nvPr/>
        </p:nvSpPr>
        <p:spPr>
          <a:xfrm>
            <a:off x="539399" y="5439273"/>
            <a:ext cx="2707392" cy="423193"/>
          </a:xfrm>
          <a:prstGeom prst="rect">
            <a:avLst/>
          </a:prstGeom>
          <a:noFill/>
        </p:spPr>
        <p:txBody>
          <a:bodyPr wrap="square" rtlCol="0">
            <a:spAutoFit/>
          </a:bodyPr>
          <a:lstStyle/>
          <a:p>
            <a:pPr algn="ctr"/>
            <a:r>
              <a:rPr lang="id-ID" sz="1100" b="1" dirty="0">
                <a:cs typeface="+mn-ea"/>
                <a:sym typeface="+mn-lt"/>
              </a:rPr>
              <a:t>lorem ipsum</a:t>
            </a:r>
            <a:r>
              <a:rPr lang="id-ID" sz="1050" dirty="0">
                <a:cs typeface="+mn-ea"/>
                <a:sym typeface="+mn-lt"/>
              </a:rPr>
              <a:t>, quia dolor sit, amet, consectetur, adipiscivelit</a:t>
            </a:r>
            <a:endParaRPr lang="id-ID" sz="1050" dirty="0">
              <a:cs typeface="+mn-ea"/>
              <a:sym typeface="+mn-lt"/>
            </a:endParaRPr>
          </a:p>
        </p:txBody>
      </p:sp>
      <p:sp>
        <p:nvSpPr>
          <p:cNvPr id="53" name="TextBox 33"/>
          <p:cNvSpPr txBox="1"/>
          <p:nvPr/>
        </p:nvSpPr>
        <p:spPr>
          <a:xfrm>
            <a:off x="800895" y="5225642"/>
            <a:ext cx="2184400" cy="276999"/>
          </a:xfrm>
          <a:prstGeom prst="rect">
            <a:avLst/>
          </a:prstGeom>
          <a:noFill/>
        </p:spPr>
        <p:txBody>
          <a:bodyPr wrap="square" rtlCol="0">
            <a:spAutoFit/>
          </a:bodyPr>
          <a:lstStyle/>
          <a:p>
            <a:pPr algn="ctr"/>
            <a:r>
              <a:rPr lang="zh-CN" altLang="en-US" sz="1200" b="1" dirty="0">
                <a:cs typeface="+mn-ea"/>
                <a:sym typeface="+mn-lt"/>
              </a:rPr>
              <a:t>输入您的小标题</a:t>
            </a:r>
            <a:endParaRPr lang="zh-CN" altLang="en-US" sz="1200" b="1" dirty="0">
              <a:cs typeface="+mn-ea"/>
              <a:sym typeface="+mn-lt"/>
            </a:endParaRPr>
          </a:p>
        </p:txBody>
      </p:sp>
      <p:sp>
        <p:nvSpPr>
          <p:cNvPr id="55" name="Freeform 136"/>
          <p:cNvSpPr>
            <a:spLocks noChangeArrowheads="1"/>
          </p:cNvSpPr>
          <p:nvPr/>
        </p:nvSpPr>
        <p:spPr bwMode="auto">
          <a:xfrm>
            <a:off x="4505587" y="4686261"/>
            <a:ext cx="422634" cy="422634"/>
          </a:xfrm>
          <a:custGeom>
            <a:avLst/>
            <a:gdLst>
              <a:gd name="T0" fmla="*/ 180642 w 634"/>
              <a:gd name="T1" fmla="*/ 84715 h 634"/>
              <a:gd name="T2" fmla="*/ 180642 w 634"/>
              <a:gd name="T3" fmla="*/ 127253 h 634"/>
              <a:gd name="T4" fmla="*/ 180642 w 634"/>
              <a:gd name="T5" fmla="*/ 84715 h 634"/>
              <a:gd name="T6" fmla="*/ 186051 w 634"/>
              <a:gd name="T7" fmla="*/ 116798 h 634"/>
              <a:gd name="T8" fmla="*/ 169825 w 634"/>
              <a:gd name="T9" fmla="*/ 100937 h 634"/>
              <a:gd name="T10" fmla="*/ 186051 w 634"/>
              <a:gd name="T11" fmla="*/ 116798 h 634"/>
              <a:gd name="T12" fmla="*/ 191098 w 634"/>
              <a:gd name="T13" fmla="*/ 185652 h 634"/>
              <a:gd name="T14" fmla="*/ 159369 w 634"/>
              <a:gd name="T15" fmla="*/ 191059 h 634"/>
              <a:gd name="T16" fmla="*/ 191098 w 634"/>
              <a:gd name="T17" fmla="*/ 201874 h 634"/>
              <a:gd name="T18" fmla="*/ 191098 w 634"/>
              <a:gd name="T19" fmla="*/ 185652 h 634"/>
              <a:gd name="T20" fmla="*/ 127639 w 634"/>
              <a:gd name="T21" fmla="*/ 84715 h 634"/>
              <a:gd name="T22" fmla="*/ 32090 w 634"/>
              <a:gd name="T23" fmla="*/ 100937 h 634"/>
              <a:gd name="T24" fmla="*/ 42546 w 634"/>
              <a:gd name="T25" fmla="*/ 201874 h 634"/>
              <a:gd name="T26" fmla="*/ 143504 w 634"/>
              <a:gd name="T27" fmla="*/ 185652 h 634"/>
              <a:gd name="T28" fmla="*/ 127639 w 634"/>
              <a:gd name="T29" fmla="*/ 84715 h 634"/>
              <a:gd name="T30" fmla="*/ 127639 w 634"/>
              <a:gd name="T31" fmla="*/ 180605 h 634"/>
              <a:gd name="T32" fmla="*/ 53363 w 634"/>
              <a:gd name="T33" fmla="*/ 185652 h 634"/>
              <a:gd name="T34" fmla="*/ 42546 w 634"/>
              <a:gd name="T35" fmla="*/ 105984 h 634"/>
              <a:gd name="T36" fmla="*/ 122231 w 634"/>
              <a:gd name="T37" fmla="*/ 100937 h 634"/>
              <a:gd name="T38" fmla="*/ 127639 w 634"/>
              <a:gd name="T39" fmla="*/ 180605 h 634"/>
              <a:gd name="T40" fmla="*/ 191098 w 634"/>
              <a:gd name="T41" fmla="*/ 164383 h 634"/>
              <a:gd name="T42" fmla="*/ 159369 w 634"/>
              <a:gd name="T43" fmla="*/ 169790 h 634"/>
              <a:gd name="T44" fmla="*/ 191098 w 634"/>
              <a:gd name="T45" fmla="*/ 180605 h 634"/>
              <a:gd name="T46" fmla="*/ 191098 w 634"/>
              <a:gd name="T47" fmla="*/ 164383 h 634"/>
              <a:gd name="T48" fmla="*/ 201915 w 634"/>
              <a:gd name="T49" fmla="*/ 58399 h 634"/>
              <a:gd name="T50" fmla="*/ 196507 w 634"/>
              <a:gd name="T51" fmla="*/ 15862 h 634"/>
              <a:gd name="T52" fmla="*/ 191098 w 634"/>
              <a:gd name="T53" fmla="*/ 5407 h 634"/>
              <a:gd name="T54" fmla="*/ 42546 w 634"/>
              <a:gd name="T55" fmla="*/ 5407 h 634"/>
              <a:gd name="T56" fmla="*/ 32090 w 634"/>
              <a:gd name="T57" fmla="*/ 15862 h 634"/>
              <a:gd name="T58" fmla="*/ 32090 w 634"/>
              <a:gd name="T59" fmla="*/ 58399 h 634"/>
              <a:gd name="T60" fmla="*/ 0 w 634"/>
              <a:gd name="T61" fmla="*/ 201874 h 634"/>
              <a:gd name="T62" fmla="*/ 201915 w 634"/>
              <a:gd name="T63" fmla="*/ 228190 h 634"/>
              <a:gd name="T64" fmla="*/ 228236 w 634"/>
              <a:gd name="T65" fmla="*/ 84715 h 634"/>
              <a:gd name="T66" fmla="*/ 212372 w 634"/>
              <a:gd name="T67" fmla="*/ 201874 h 634"/>
              <a:gd name="T68" fmla="*/ 201915 w 634"/>
              <a:gd name="T69" fmla="*/ 212328 h 634"/>
              <a:gd name="T70" fmla="*/ 16225 w 634"/>
              <a:gd name="T71" fmla="*/ 201874 h 634"/>
              <a:gd name="T72" fmla="*/ 32090 w 634"/>
              <a:gd name="T73" fmla="*/ 74261 h 634"/>
              <a:gd name="T74" fmla="*/ 212372 w 634"/>
              <a:gd name="T75" fmla="*/ 84715 h 6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34" h="634">
                <a:moveTo>
                  <a:pt x="501" y="235"/>
                </a:moveTo>
                <a:lnTo>
                  <a:pt x="501" y="235"/>
                </a:lnTo>
                <a:cubicBezTo>
                  <a:pt x="457" y="235"/>
                  <a:pt x="442" y="265"/>
                  <a:pt x="442" y="294"/>
                </a:cubicBezTo>
                <a:cubicBezTo>
                  <a:pt x="442" y="339"/>
                  <a:pt x="457" y="353"/>
                  <a:pt x="501" y="353"/>
                </a:cubicBezTo>
                <a:cubicBezTo>
                  <a:pt x="530" y="353"/>
                  <a:pt x="560" y="339"/>
                  <a:pt x="560" y="294"/>
                </a:cubicBezTo>
                <a:cubicBezTo>
                  <a:pt x="560" y="265"/>
                  <a:pt x="530" y="235"/>
                  <a:pt x="501" y="235"/>
                </a:cubicBezTo>
                <a:close/>
                <a:moveTo>
                  <a:pt x="516" y="324"/>
                </a:moveTo>
                <a:lnTo>
                  <a:pt x="516" y="324"/>
                </a:lnTo>
                <a:cubicBezTo>
                  <a:pt x="471" y="324"/>
                  <a:pt x="471" y="324"/>
                  <a:pt x="471" y="324"/>
                </a:cubicBezTo>
                <a:cubicBezTo>
                  <a:pt x="471" y="280"/>
                  <a:pt x="471" y="280"/>
                  <a:pt x="471" y="280"/>
                </a:cubicBezTo>
                <a:cubicBezTo>
                  <a:pt x="516" y="280"/>
                  <a:pt x="516" y="280"/>
                  <a:pt x="516" y="280"/>
                </a:cubicBezTo>
                <a:lnTo>
                  <a:pt x="516" y="324"/>
                </a:lnTo>
                <a:close/>
                <a:moveTo>
                  <a:pt x="530" y="515"/>
                </a:moveTo>
                <a:lnTo>
                  <a:pt x="530" y="515"/>
                </a:lnTo>
                <a:cubicBezTo>
                  <a:pt x="457" y="515"/>
                  <a:pt x="457" y="515"/>
                  <a:pt x="457" y="515"/>
                </a:cubicBezTo>
                <a:cubicBezTo>
                  <a:pt x="442" y="515"/>
                  <a:pt x="442" y="530"/>
                  <a:pt x="442" y="530"/>
                </a:cubicBezTo>
                <a:cubicBezTo>
                  <a:pt x="442" y="545"/>
                  <a:pt x="442" y="560"/>
                  <a:pt x="457" y="560"/>
                </a:cubicBezTo>
                <a:cubicBezTo>
                  <a:pt x="530" y="560"/>
                  <a:pt x="530" y="560"/>
                  <a:pt x="530" y="560"/>
                </a:cubicBezTo>
                <a:cubicBezTo>
                  <a:pt x="545" y="560"/>
                  <a:pt x="560" y="545"/>
                  <a:pt x="560" y="530"/>
                </a:cubicBezTo>
                <a:cubicBezTo>
                  <a:pt x="560" y="530"/>
                  <a:pt x="545" y="515"/>
                  <a:pt x="530" y="515"/>
                </a:cubicBezTo>
                <a:close/>
                <a:moveTo>
                  <a:pt x="354" y="235"/>
                </a:moveTo>
                <a:lnTo>
                  <a:pt x="354" y="235"/>
                </a:lnTo>
                <a:cubicBezTo>
                  <a:pt x="118" y="235"/>
                  <a:pt x="118" y="235"/>
                  <a:pt x="118" y="235"/>
                </a:cubicBezTo>
                <a:cubicBezTo>
                  <a:pt x="103" y="235"/>
                  <a:pt x="89" y="265"/>
                  <a:pt x="89" y="280"/>
                </a:cubicBezTo>
                <a:cubicBezTo>
                  <a:pt x="89" y="515"/>
                  <a:pt x="89" y="515"/>
                  <a:pt x="89" y="515"/>
                </a:cubicBezTo>
                <a:cubicBezTo>
                  <a:pt x="89" y="530"/>
                  <a:pt x="103" y="560"/>
                  <a:pt x="118" y="560"/>
                </a:cubicBezTo>
                <a:cubicBezTo>
                  <a:pt x="354" y="560"/>
                  <a:pt x="354" y="560"/>
                  <a:pt x="354" y="560"/>
                </a:cubicBezTo>
                <a:cubicBezTo>
                  <a:pt x="383" y="560"/>
                  <a:pt x="398" y="530"/>
                  <a:pt x="398" y="515"/>
                </a:cubicBezTo>
                <a:cubicBezTo>
                  <a:pt x="398" y="280"/>
                  <a:pt x="398" y="280"/>
                  <a:pt x="398" y="280"/>
                </a:cubicBezTo>
                <a:cubicBezTo>
                  <a:pt x="398" y="265"/>
                  <a:pt x="383" y="235"/>
                  <a:pt x="354" y="235"/>
                </a:cubicBezTo>
                <a:close/>
                <a:moveTo>
                  <a:pt x="354" y="501"/>
                </a:moveTo>
                <a:lnTo>
                  <a:pt x="354" y="501"/>
                </a:lnTo>
                <a:cubicBezTo>
                  <a:pt x="354" y="501"/>
                  <a:pt x="354" y="515"/>
                  <a:pt x="339" y="515"/>
                </a:cubicBezTo>
                <a:cubicBezTo>
                  <a:pt x="148" y="515"/>
                  <a:pt x="148" y="515"/>
                  <a:pt x="148" y="515"/>
                </a:cubicBezTo>
                <a:cubicBezTo>
                  <a:pt x="133" y="515"/>
                  <a:pt x="118" y="501"/>
                  <a:pt x="118" y="501"/>
                </a:cubicBezTo>
                <a:cubicBezTo>
                  <a:pt x="118" y="294"/>
                  <a:pt x="118" y="294"/>
                  <a:pt x="118" y="294"/>
                </a:cubicBezTo>
                <a:cubicBezTo>
                  <a:pt x="118" y="294"/>
                  <a:pt x="133" y="280"/>
                  <a:pt x="148" y="280"/>
                </a:cubicBezTo>
                <a:cubicBezTo>
                  <a:pt x="339" y="280"/>
                  <a:pt x="339" y="280"/>
                  <a:pt x="339" y="280"/>
                </a:cubicBezTo>
                <a:cubicBezTo>
                  <a:pt x="354" y="280"/>
                  <a:pt x="354" y="294"/>
                  <a:pt x="354" y="294"/>
                </a:cubicBezTo>
                <a:lnTo>
                  <a:pt x="354" y="501"/>
                </a:lnTo>
                <a:close/>
                <a:moveTo>
                  <a:pt x="530" y="456"/>
                </a:moveTo>
                <a:lnTo>
                  <a:pt x="530" y="456"/>
                </a:lnTo>
                <a:cubicBezTo>
                  <a:pt x="457" y="456"/>
                  <a:pt x="457" y="456"/>
                  <a:pt x="457" y="456"/>
                </a:cubicBezTo>
                <a:cubicBezTo>
                  <a:pt x="442" y="456"/>
                  <a:pt x="442" y="471"/>
                  <a:pt x="442" y="471"/>
                </a:cubicBezTo>
                <a:cubicBezTo>
                  <a:pt x="442" y="486"/>
                  <a:pt x="442" y="501"/>
                  <a:pt x="457" y="501"/>
                </a:cubicBezTo>
                <a:cubicBezTo>
                  <a:pt x="530" y="501"/>
                  <a:pt x="530" y="501"/>
                  <a:pt x="530" y="501"/>
                </a:cubicBezTo>
                <a:cubicBezTo>
                  <a:pt x="545" y="501"/>
                  <a:pt x="560" y="486"/>
                  <a:pt x="560" y="471"/>
                </a:cubicBezTo>
                <a:cubicBezTo>
                  <a:pt x="560" y="471"/>
                  <a:pt x="545" y="456"/>
                  <a:pt x="530" y="456"/>
                </a:cubicBezTo>
                <a:close/>
                <a:moveTo>
                  <a:pt x="560" y="162"/>
                </a:moveTo>
                <a:lnTo>
                  <a:pt x="560" y="162"/>
                </a:lnTo>
                <a:cubicBezTo>
                  <a:pt x="369" y="162"/>
                  <a:pt x="369" y="162"/>
                  <a:pt x="369" y="162"/>
                </a:cubicBezTo>
                <a:cubicBezTo>
                  <a:pt x="545" y="44"/>
                  <a:pt x="545" y="44"/>
                  <a:pt x="545" y="44"/>
                </a:cubicBezTo>
                <a:cubicBezTo>
                  <a:pt x="560" y="44"/>
                  <a:pt x="560" y="30"/>
                  <a:pt x="545" y="15"/>
                </a:cubicBezTo>
                <a:cubicBezTo>
                  <a:pt x="545" y="0"/>
                  <a:pt x="530" y="0"/>
                  <a:pt x="530" y="15"/>
                </a:cubicBezTo>
                <a:cubicBezTo>
                  <a:pt x="530" y="15"/>
                  <a:pt x="339" y="133"/>
                  <a:pt x="324" y="147"/>
                </a:cubicBezTo>
                <a:cubicBezTo>
                  <a:pt x="118" y="15"/>
                  <a:pt x="118" y="15"/>
                  <a:pt x="118" y="15"/>
                </a:cubicBezTo>
                <a:cubicBezTo>
                  <a:pt x="103" y="0"/>
                  <a:pt x="89" y="0"/>
                  <a:pt x="89" y="15"/>
                </a:cubicBezTo>
                <a:cubicBezTo>
                  <a:pt x="89" y="30"/>
                  <a:pt x="89" y="44"/>
                  <a:pt x="89" y="44"/>
                </a:cubicBezTo>
                <a:cubicBezTo>
                  <a:pt x="265" y="162"/>
                  <a:pt x="265" y="162"/>
                  <a:pt x="265" y="162"/>
                </a:cubicBezTo>
                <a:cubicBezTo>
                  <a:pt x="89" y="162"/>
                  <a:pt x="89" y="162"/>
                  <a:pt x="89" y="162"/>
                </a:cubicBezTo>
                <a:cubicBezTo>
                  <a:pt x="45" y="162"/>
                  <a:pt x="0" y="192"/>
                  <a:pt x="0" y="235"/>
                </a:cubicBezTo>
                <a:cubicBezTo>
                  <a:pt x="0" y="560"/>
                  <a:pt x="0" y="560"/>
                  <a:pt x="0" y="560"/>
                </a:cubicBezTo>
                <a:cubicBezTo>
                  <a:pt x="0" y="604"/>
                  <a:pt x="45" y="633"/>
                  <a:pt x="89" y="633"/>
                </a:cubicBezTo>
                <a:cubicBezTo>
                  <a:pt x="560" y="633"/>
                  <a:pt x="560" y="633"/>
                  <a:pt x="560" y="633"/>
                </a:cubicBezTo>
                <a:cubicBezTo>
                  <a:pt x="604" y="633"/>
                  <a:pt x="633" y="604"/>
                  <a:pt x="633" y="560"/>
                </a:cubicBezTo>
                <a:cubicBezTo>
                  <a:pt x="633" y="235"/>
                  <a:pt x="633" y="235"/>
                  <a:pt x="633" y="235"/>
                </a:cubicBezTo>
                <a:cubicBezTo>
                  <a:pt x="633" y="192"/>
                  <a:pt x="604" y="162"/>
                  <a:pt x="560" y="162"/>
                </a:cubicBezTo>
                <a:close/>
                <a:moveTo>
                  <a:pt x="589" y="560"/>
                </a:moveTo>
                <a:lnTo>
                  <a:pt x="589" y="560"/>
                </a:lnTo>
                <a:cubicBezTo>
                  <a:pt x="589" y="574"/>
                  <a:pt x="575" y="589"/>
                  <a:pt x="560" y="589"/>
                </a:cubicBezTo>
                <a:cubicBezTo>
                  <a:pt x="89" y="589"/>
                  <a:pt x="89" y="589"/>
                  <a:pt x="89" y="589"/>
                </a:cubicBezTo>
                <a:cubicBezTo>
                  <a:pt x="59" y="589"/>
                  <a:pt x="45" y="574"/>
                  <a:pt x="45" y="560"/>
                </a:cubicBezTo>
                <a:cubicBezTo>
                  <a:pt x="45" y="235"/>
                  <a:pt x="45" y="235"/>
                  <a:pt x="45" y="235"/>
                </a:cubicBezTo>
                <a:cubicBezTo>
                  <a:pt x="45" y="221"/>
                  <a:pt x="59" y="206"/>
                  <a:pt x="89" y="206"/>
                </a:cubicBezTo>
                <a:cubicBezTo>
                  <a:pt x="560" y="206"/>
                  <a:pt x="560" y="206"/>
                  <a:pt x="560" y="206"/>
                </a:cubicBezTo>
                <a:cubicBezTo>
                  <a:pt x="575" y="206"/>
                  <a:pt x="589" y="221"/>
                  <a:pt x="589" y="235"/>
                </a:cubicBezTo>
                <a:lnTo>
                  <a:pt x="589" y="560"/>
                </a:lnTo>
                <a:close/>
              </a:path>
            </a:pathLst>
          </a:custGeom>
          <a:solidFill>
            <a:schemeClr val="accent2"/>
          </a:solidFill>
          <a:ln>
            <a:noFill/>
          </a:ln>
          <a:effectLst/>
        </p:spPr>
        <p:txBody>
          <a:bodyPr wrap="none" anchor="ctr"/>
          <a:lstStyle/>
          <a:p>
            <a:pPr algn="ctr"/>
            <a:endParaRPr lang="en-US" sz="1600" dirty="0">
              <a:cs typeface="+mn-ea"/>
              <a:sym typeface="+mn-lt"/>
            </a:endParaRPr>
          </a:p>
        </p:txBody>
      </p:sp>
      <p:sp>
        <p:nvSpPr>
          <p:cNvPr id="56" name="TextBox 36"/>
          <p:cNvSpPr txBox="1"/>
          <p:nvPr/>
        </p:nvSpPr>
        <p:spPr>
          <a:xfrm>
            <a:off x="3363208" y="5439273"/>
            <a:ext cx="2707392" cy="423193"/>
          </a:xfrm>
          <a:prstGeom prst="rect">
            <a:avLst/>
          </a:prstGeom>
          <a:noFill/>
        </p:spPr>
        <p:txBody>
          <a:bodyPr wrap="square" rtlCol="0">
            <a:spAutoFit/>
          </a:bodyPr>
          <a:lstStyle/>
          <a:p>
            <a:pPr algn="ctr"/>
            <a:r>
              <a:rPr lang="id-ID" sz="1100" b="1" dirty="0">
                <a:cs typeface="+mn-ea"/>
                <a:sym typeface="+mn-lt"/>
              </a:rPr>
              <a:t>lorem ipsum</a:t>
            </a:r>
            <a:r>
              <a:rPr lang="id-ID" sz="1050" dirty="0">
                <a:cs typeface="+mn-ea"/>
                <a:sym typeface="+mn-lt"/>
              </a:rPr>
              <a:t>, quia dolor sit, amet, consectetur, adipiscivelit</a:t>
            </a:r>
            <a:endParaRPr lang="id-ID" sz="1050" dirty="0">
              <a:cs typeface="+mn-ea"/>
              <a:sym typeface="+mn-lt"/>
            </a:endParaRPr>
          </a:p>
        </p:txBody>
      </p:sp>
      <p:sp>
        <p:nvSpPr>
          <p:cNvPr id="57" name="TextBox 37"/>
          <p:cNvSpPr txBox="1"/>
          <p:nvPr/>
        </p:nvSpPr>
        <p:spPr>
          <a:xfrm>
            <a:off x="3624704" y="5225642"/>
            <a:ext cx="2184400" cy="276999"/>
          </a:xfrm>
          <a:prstGeom prst="rect">
            <a:avLst/>
          </a:prstGeom>
          <a:noFill/>
        </p:spPr>
        <p:txBody>
          <a:bodyPr wrap="square" rtlCol="0">
            <a:spAutoFit/>
          </a:bodyPr>
          <a:lstStyle/>
          <a:p>
            <a:pPr algn="ctr"/>
            <a:r>
              <a:rPr lang="zh-CN" altLang="en-US" sz="1200" b="1" dirty="0">
                <a:cs typeface="+mn-ea"/>
                <a:sym typeface="+mn-lt"/>
              </a:rPr>
              <a:t>输入您的小标题</a:t>
            </a:r>
            <a:endParaRPr lang="zh-CN" altLang="en-US" sz="1200" b="1" dirty="0">
              <a:cs typeface="+mn-ea"/>
              <a:sym typeface="+mn-lt"/>
            </a:endParaRPr>
          </a:p>
        </p:txBody>
      </p:sp>
      <p:sp>
        <p:nvSpPr>
          <p:cNvPr id="58" name="Text Placeholder 7"/>
          <p:cNvSpPr txBox="1"/>
          <p:nvPr/>
        </p:nvSpPr>
        <p:spPr>
          <a:xfrm>
            <a:off x="3911123" y="476441"/>
            <a:ext cx="4369754" cy="590931"/>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zh-CN" altLang="en-US" sz="3600" b="1" dirty="0">
                <a:effectLst>
                  <a:outerShdw blurRad="38100" dist="38100" dir="2700000" algn="tl">
                    <a:srgbClr val="000000">
                      <a:alpha val="43137"/>
                    </a:srgbClr>
                  </a:outerShdw>
                </a:effectLst>
                <a:cs typeface="+mn-ea"/>
                <a:sym typeface="+mn-lt"/>
              </a:rPr>
              <a:t>输入您的标题内容</a:t>
            </a:r>
            <a:endParaRPr lang="en-US" sz="3600" b="1" dirty="0">
              <a:effectLst>
                <a:outerShdw blurRad="38100" dist="38100" dir="2700000" algn="tl">
                  <a:srgbClr val="000000">
                    <a:alpha val="43137"/>
                  </a:srgbClr>
                </a:outerShdw>
              </a:effectLst>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7809" b="7809"/>
          <a:stretch>
            <a:fillRect/>
          </a:stretch>
        </p:blipFill>
        <p:spPr/>
      </p:pic>
      <p:sp>
        <p:nvSpPr>
          <p:cNvPr id="4" name="Rectangle 3"/>
          <p:cNvSpPr/>
          <p:nvPr/>
        </p:nvSpPr>
        <p:spPr>
          <a:xfrm>
            <a:off x="-13064" y="0"/>
            <a:ext cx="12205063"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TextBox 4"/>
          <p:cNvSpPr txBox="1"/>
          <p:nvPr/>
        </p:nvSpPr>
        <p:spPr>
          <a:xfrm>
            <a:off x="4170070" y="2435132"/>
            <a:ext cx="3877985" cy="1107996"/>
          </a:xfrm>
          <a:prstGeom prst="rect">
            <a:avLst/>
          </a:prstGeom>
          <a:noFill/>
        </p:spPr>
        <p:txBody>
          <a:bodyPr wrap="none" rtlCol="0">
            <a:spAutoFit/>
          </a:bodyPr>
          <a:lstStyle/>
          <a:p>
            <a:pPr algn="ctr"/>
            <a:r>
              <a:rPr lang="zh-CN" altLang="en-US" sz="6600" b="1" spc="600" dirty="0">
                <a:solidFill>
                  <a:schemeClr val="bg1"/>
                </a:solidFill>
                <a:cs typeface="+mn-ea"/>
                <a:sym typeface="+mn-lt"/>
              </a:rPr>
              <a:t>战略规划</a:t>
            </a:r>
            <a:endParaRPr lang="zh-CN" altLang="en-US" sz="6600" b="1" spc="600" dirty="0">
              <a:solidFill>
                <a:schemeClr val="bg1"/>
              </a:solidFill>
              <a:cs typeface="+mn-ea"/>
              <a:sym typeface="+mn-lt"/>
            </a:endParaRPr>
          </a:p>
        </p:txBody>
      </p:sp>
      <p:grpSp>
        <p:nvGrpSpPr>
          <p:cNvPr id="6" name="Group 5"/>
          <p:cNvGrpSpPr/>
          <p:nvPr/>
        </p:nvGrpSpPr>
        <p:grpSpPr>
          <a:xfrm>
            <a:off x="5247093" y="4097436"/>
            <a:ext cx="1697813" cy="434241"/>
            <a:chOff x="2544164" y="5501242"/>
            <a:chExt cx="1092128" cy="279328"/>
          </a:xfrm>
          <a:solidFill>
            <a:schemeClr val="bg1"/>
          </a:solidFill>
        </p:grpSpPr>
        <p:sp>
          <p:nvSpPr>
            <p:cNvPr id="8" name="Shape 1905"/>
            <p:cNvSpPr/>
            <p:nvPr/>
          </p:nvSpPr>
          <p:spPr>
            <a:xfrm>
              <a:off x="2950564" y="55012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grpFill/>
            <a:ln w="12700">
              <a:miter lim="400000"/>
            </a:ln>
          </p:spPr>
          <p:txBody>
            <a:bodyPr lIns="22860" rIns="22860" anchor="ctr"/>
            <a:lstStyle/>
            <a:p>
              <a:pPr defTabSz="2279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cs typeface="+mn-ea"/>
                <a:sym typeface="+mn-lt"/>
              </a:endParaRPr>
            </a:p>
          </p:txBody>
        </p:sp>
        <p:sp>
          <p:nvSpPr>
            <p:cNvPr id="9" name="Shape 1909"/>
            <p:cNvSpPr/>
            <p:nvPr/>
          </p:nvSpPr>
          <p:spPr>
            <a:xfrm>
              <a:off x="3356964" y="55012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724" y="7360"/>
                  </a:moveTo>
                  <a:lnTo>
                    <a:pt x="13742" y="7360"/>
                  </a:lnTo>
                  <a:lnTo>
                    <a:pt x="13742" y="8833"/>
                  </a:lnTo>
                  <a:lnTo>
                    <a:pt x="12265" y="8833"/>
                  </a:lnTo>
                  <a:lnTo>
                    <a:pt x="12265" y="9815"/>
                  </a:lnTo>
                  <a:lnTo>
                    <a:pt x="13742" y="9815"/>
                  </a:lnTo>
                  <a:lnTo>
                    <a:pt x="13742" y="11283"/>
                  </a:lnTo>
                  <a:lnTo>
                    <a:pt x="14724" y="11283"/>
                  </a:lnTo>
                  <a:lnTo>
                    <a:pt x="14724" y="9815"/>
                  </a:lnTo>
                  <a:lnTo>
                    <a:pt x="16204" y="9815"/>
                  </a:lnTo>
                  <a:lnTo>
                    <a:pt x="16204" y="8833"/>
                  </a:lnTo>
                  <a:lnTo>
                    <a:pt x="14724" y="8833"/>
                  </a:lnTo>
                  <a:cubicBezTo>
                    <a:pt x="14724" y="8833"/>
                    <a:pt x="14724" y="7360"/>
                    <a:pt x="14724" y="7360"/>
                  </a:cubicBezTo>
                  <a:close/>
                  <a:moveTo>
                    <a:pt x="9321" y="13946"/>
                  </a:moveTo>
                  <a:cubicBezTo>
                    <a:pt x="8620" y="13946"/>
                    <a:pt x="8070" y="13495"/>
                    <a:pt x="8070" y="12919"/>
                  </a:cubicBezTo>
                  <a:cubicBezTo>
                    <a:pt x="8070" y="12392"/>
                    <a:pt x="8713" y="11929"/>
                    <a:pt x="9446" y="11929"/>
                  </a:cubicBezTo>
                  <a:lnTo>
                    <a:pt x="9446" y="11723"/>
                  </a:lnTo>
                  <a:lnTo>
                    <a:pt x="9465" y="11929"/>
                  </a:lnTo>
                  <a:cubicBezTo>
                    <a:pt x="9623" y="11930"/>
                    <a:pt x="9777" y="11954"/>
                    <a:pt x="9922" y="12000"/>
                  </a:cubicBezTo>
                  <a:lnTo>
                    <a:pt x="10067" y="12104"/>
                  </a:lnTo>
                  <a:cubicBezTo>
                    <a:pt x="10439" y="12371"/>
                    <a:pt x="10637" y="12521"/>
                    <a:pt x="10695" y="12764"/>
                  </a:cubicBezTo>
                  <a:cubicBezTo>
                    <a:pt x="10710" y="12827"/>
                    <a:pt x="10717" y="12891"/>
                    <a:pt x="10717" y="12954"/>
                  </a:cubicBezTo>
                  <a:cubicBezTo>
                    <a:pt x="10717" y="13612"/>
                    <a:pt x="10247" y="13946"/>
                    <a:pt x="9321" y="13946"/>
                  </a:cubicBezTo>
                  <a:moveTo>
                    <a:pt x="8542" y="8739"/>
                  </a:moveTo>
                  <a:cubicBezTo>
                    <a:pt x="8494" y="8362"/>
                    <a:pt x="8574" y="8014"/>
                    <a:pt x="8754" y="7806"/>
                  </a:cubicBezTo>
                  <a:cubicBezTo>
                    <a:pt x="8864" y="7680"/>
                    <a:pt x="9006" y="7612"/>
                    <a:pt x="9163" y="7612"/>
                  </a:cubicBezTo>
                  <a:lnTo>
                    <a:pt x="9163" y="7409"/>
                  </a:lnTo>
                  <a:lnTo>
                    <a:pt x="9164" y="7409"/>
                  </a:lnTo>
                  <a:lnTo>
                    <a:pt x="9182" y="7613"/>
                  </a:lnTo>
                  <a:cubicBezTo>
                    <a:pt x="9653" y="7628"/>
                    <a:pt x="10105" y="8185"/>
                    <a:pt x="10189" y="8855"/>
                  </a:cubicBezTo>
                  <a:cubicBezTo>
                    <a:pt x="10237" y="9239"/>
                    <a:pt x="10154" y="9595"/>
                    <a:pt x="9969" y="9809"/>
                  </a:cubicBezTo>
                  <a:cubicBezTo>
                    <a:pt x="9860" y="9935"/>
                    <a:pt x="9721" y="10002"/>
                    <a:pt x="9550" y="10001"/>
                  </a:cubicBezTo>
                  <a:lnTo>
                    <a:pt x="9549" y="10001"/>
                  </a:lnTo>
                  <a:cubicBezTo>
                    <a:pt x="9087" y="9988"/>
                    <a:pt x="8625" y="9409"/>
                    <a:pt x="8542" y="8739"/>
                  </a:cubicBezTo>
                  <a:moveTo>
                    <a:pt x="10838" y="11196"/>
                  </a:moveTo>
                  <a:cubicBezTo>
                    <a:pt x="10586" y="11009"/>
                    <a:pt x="10351" y="10732"/>
                    <a:pt x="10342" y="10647"/>
                  </a:cubicBezTo>
                  <a:cubicBezTo>
                    <a:pt x="10342" y="10499"/>
                    <a:pt x="10342" y="10431"/>
                    <a:pt x="10689" y="10148"/>
                  </a:cubicBezTo>
                  <a:cubicBezTo>
                    <a:pt x="11138" y="9780"/>
                    <a:pt x="11386" y="9296"/>
                    <a:pt x="11386" y="8784"/>
                  </a:cubicBezTo>
                  <a:cubicBezTo>
                    <a:pt x="11386" y="8342"/>
                    <a:pt x="11262" y="7947"/>
                    <a:pt x="11049" y="7660"/>
                  </a:cubicBezTo>
                  <a:lnTo>
                    <a:pt x="11238" y="7660"/>
                  </a:lnTo>
                  <a:lnTo>
                    <a:pt x="12276" y="6873"/>
                  </a:lnTo>
                  <a:lnTo>
                    <a:pt x="9463" y="6873"/>
                  </a:lnTo>
                  <a:cubicBezTo>
                    <a:pt x="8334" y="6873"/>
                    <a:pt x="7345" y="7760"/>
                    <a:pt x="7345" y="8769"/>
                  </a:cubicBezTo>
                  <a:cubicBezTo>
                    <a:pt x="7345" y="9812"/>
                    <a:pt x="8109" y="10605"/>
                    <a:pt x="9136" y="10648"/>
                  </a:cubicBezTo>
                  <a:cubicBezTo>
                    <a:pt x="9121" y="10722"/>
                    <a:pt x="9113" y="10795"/>
                    <a:pt x="9113" y="10867"/>
                  </a:cubicBezTo>
                  <a:cubicBezTo>
                    <a:pt x="9113" y="11018"/>
                    <a:pt x="9147" y="11162"/>
                    <a:pt x="9216" y="11300"/>
                  </a:cubicBezTo>
                  <a:cubicBezTo>
                    <a:pt x="7942" y="11309"/>
                    <a:pt x="6869" y="12161"/>
                    <a:pt x="6869" y="13167"/>
                  </a:cubicBezTo>
                  <a:cubicBezTo>
                    <a:pt x="6869" y="14071"/>
                    <a:pt x="7902" y="14727"/>
                    <a:pt x="9325" y="14727"/>
                  </a:cubicBezTo>
                  <a:cubicBezTo>
                    <a:pt x="10861" y="14727"/>
                    <a:pt x="11690" y="13766"/>
                    <a:pt x="11690" y="12860"/>
                  </a:cubicBezTo>
                  <a:cubicBezTo>
                    <a:pt x="11690" y="12108"/>
                    <a:pt x="11459" y="11656"/>
                    <a:pt x="10838" y="11196"/>
                  </a:cubicBezTo>
                </a:path>
              </a:pathLst>
            </a:custGeom>
            <a:grpFill/>
            <a:ln w="12700">
              <a:miter lim="400000"/>
            </a:ln>
          </p:spPr>
          <p:txBody>
            <a:bodyPr lIns="22860" rIns="22860" anchor="ctr"/>
            <a:lstStyle/>
            <a:p>
              <a:pPr defTabSz="2279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cs typeface="+mn-ea"/>
                <a:sym typeface="+mn-lt"/>
              </a:endParaRPr>
            </a:p>
          </p:txBody>
        </p:sp>
        <p:sp>
          <p:nvSpPr>
            <p:cNvPr id="10" name="Shape 1914"/>
            <p:cNvSpPr/>
            <p:nvPr/>
          </p:nvSpPr>
          <p:spPr>
            <a:xfrm>
              <a:off x="2544164" y="55012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8"/>
                    <a:pt x="14287" y="14727"/>
                    <a:pt x="13745" y="14727"/>
                  </a:cubicBezTo>
                  <a:lnTo>
                    <a:pt x="7855" y="14727"/>
                  </a:lnTo>
                  <a:cubicBezTo>
                    <a:pt x="7313" y="14727"/>
                    <a:pt x="6873" y="14288"/>
                    <a:pt x="6873" y="13745"/>
                  </a:cubicBezTo>
                  <a:lnTo>
                    <a:pt x="6873" y="10309"/>
                  </a:lnTo>
                  <a:lnTo>
                    <a:pt x="7904" y="10309"/>
                  </a:lnTo>
                  <a:cubicBezTo>
                    <a:pt x="7877" y="10470"/>
                    <a:pt x="7855" y="10632"/>
                    <a:pt x="7855" y="10800"/>
                  </a:cubicBezTo>
                  <a:cubicBezTo>
                    <a:pt x="7855" y="12427"/>
                    <a:pt x="9173" y="13745"/>
                    <a:pt x="10800" y="13745"/>
                  </a:cubicBezTo>
                  <a:cubicBezTo>
                    <a:pt x="12427"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grpFill/>
            <a:ln w="12700">
              <a:miter lim="400000"/>
            </a:ln>
          </p:spPr>
          <p:txBody>
            <a:bodyPr lIns="22860" rIns="22860" anchor="ctr"/>
            <a:lstStyle/>
            <a:p>
              <a:pPr defTabSz="2279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cs typeface="+mn-ea"/>
                <a:sym typeface="+mn-lt"/>
              </a:endParaRPr>
            </a:p>
          </p:txBody>
        </p:sp>
      </p:grpSp>
      <p:sp>
        <p:nvSpPr>
          <p:cNvPr id="11" name="Rectangle 10"/>
          <p:cNvSpPr/>
          <p:nvPr/>
        </p:nvSpPr>
        <p:spPr bwMode="auto">
          <a:xfrm flipH="1">
            <a:off x="3540737" y="997984"/>
            <a:ext cx="5136651" cy="4866410"/>
          </a:xfrm>
          <a:prstGeom prst="rect">
            <a:avLst/>
          </a:prstGeom>
          <a:noFill/>
          <a:ln w="152400">
            <a:solidFill>
              <a:schemeClr val="accent5">
                <a:alpha val="92000"/>
              </a:schemeClr>
            </a:solidFill>
            <a:miter lim="800000"/>
          </a:ln>
        </p:spPr>
        <p:txBody>
          <a:bodyPr vert="horz" wrap="square" lIns="45720" tIns="22860" rIns="45720" bIns="22860" numCol="1" rtlCol="0" anchor="t" anchorCtr="0" compatLnSpc="1"/>
          <a:lstStyle/>
          <a:p>
            <a:pPr algn="ctr"/>
            <a:endParaRPr lang="id-ID" sz="1200">
              <a:cs typeface="+mn-ea"/>
              <a:sym typeface="+mn-lt"/>
            </a:endParaRPr>
          </a:p>
        </p:txBody>
      </p:sp>
      <p:cxnSp>
        <p:nvCxnSpPr>
          <p:cNvPr id="14" name="直接连接符 13"/>
          <p:cNvCxnSpPr/>
          <p:nvPr/>
        </p:nvCxnSpPr>
        <p:spPr>
          <a:xfrm>
            <a:off x="4718412" y="3657600"/>
            <a:ext cx="2781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16414" r="16414"/>
          <a:stretch>
            <a:fillRect/>
          </a:stretch>
        </p:blipFill>
        <p:spPr/>
      </p:pic>
      <p:sp>
        <p:nvSpPr>
          <p:cNvPr id="9" name="Rectangle 8"/>
          <p:cNvSpPr/>
          <p:nvPr/>
        </p:nvSpPr>
        <p:spPr bwMode="auto">
          <a:xfrm>
            <a:off x="3998766" y="728662"/>
            <a:ext cx="7317813" cy="5400676"/>
          </a:xfrm>
          <a:prstGeom prst="rect">
            <a:avLst/>
          </a:prstGeom>
          <a:solidFill>
            <a:schemeClr val="accent3">
              <a:alpha val="50000"/>
            </a:schemeClr>
          </a:solidFill>
          <a:ln>
            <a:noFill/>
          </a:ln>
        </p:spPr>
        <p:txBody>
          <a:bodyPr vert="horz" wrap="square" lIns="45720" tIns="22860" rIns="45720" bIns="22860" numCol="1" rtlCol="0" anchor="t" anchorCtr="0" compatLnSpc="1"/>
          <a:lstStyle/>
          <a:p>
            <a:pPr algn="ctr"/>
            <a:endParaRPr lang="en-US" sz="1200">
              <a:cs typeface="+mn-ea"/>
              <a:sym typeface="+mn-lt"/>
            </a:endParaRPr>
          </a:p>
        </p:txBody>
      </p:sp>
      <p:grpSp>
        <p:nvGrpSpPr>
          <p:cNvPr id="6" name="Group 5"/>
          <p:cNvGrpSpPr/>
          <p:nvPr/>
        </p:nvGrpSpPr>
        <p:grpSpPr>
          <a:xfrm>
            <a:off x="796260" y="3400950"/>
            <a:ext cx="2678599" cy="1201867"/>
            <a:chOff x="1592521" y="9184012"/>
            <a:chExt cx="5357198" cy="2403734"/>
          </a:xfrm>
        </p:grpSpPr>
        <p:sp>
          <p:nvSpPr>
            <p:cNvPr id="7" name="Rectangle 6"/>
            <p:cNvSpPr/>
            <p:nvPr/>
          </p:nvSpPr>
          <p:spPr>
            <a:xfrm>
              <a:off x="1592521" y="10191510"/>
              <a:ext cx="5357198" cy="1396236"/>
            </a:xfrm>
            <a:prstGeom prst="rect">
              <a:avLst/>
            </a:prstGeom>
          </p:spPr>
          <p:txBody>
            <a:bodyPr wrap="square">
              <a:noAutofit/>
            </a:bodyPr>
            <a:lstStyle/>
            <a:p>
              <a:pPr>
                <a:lnSpc>
                  <a:spcPct val="150000"/>
                </a:lnSpc>
              </a:pPr>
              <a:r>
                <a:rPr lang="en-US" sz="900" dirty="0" err="1">
                  <a:cs typeface="+mn-ea"/>
                  <a:sym typeface="+mn-lt"/>
                </a:rPr>
                <a:t>Lorem</a:t>
              </a:r>
              <a:r>
                <a:rPr lang="en-US" sz="900" dirty="0">
                  <a:cs typeface="+mn-ea"/>
                  <a:sym typeface="+mn-lt"/>
                </a:rPr>
                <a:t> </a:t>
              </a:r>
              <a:r>
                <a:rPr lang="en-US" sz="900" dirty="0" err="1">
                  <a:cs typeface="+mn-ea"/>
                  <a:sym typeface="+mn-lt"/>
                </a:rPr>
                <a:t>ipsum</a:t>
              </a:r>
              <a:r>
                <a:rPr lang="en-US" sz="900" dirty="0">
                  <a:cs typeface="+mn-ea"/>
                  <a:sym typeface="+mn-lt"/>
                </a:rPr>
                <a:t> dolor sit </a:t>
              </a:r>
              <a:r>
                <a:rPr lang="en-US" sz="900" dirty="0" err="1">
                  <a:cs typeface="+mn-ea"/>
                  <a:sym typeface="+mn-lt"/>
                </a:rPr>
                <a:t>amet</a:t>
              </a:r>
              <a:r>
                <a:rPr lang="en-US" sz="900" dirty="0">
                  <a:cs typeface="+mn-ea"/>
                  <a:sym typeface="+mn-lt"/>
                </a:rPr>
                <a:t>, </a:t>
              </a:r>
              <a:r>
                <a:rPr lang="en-US" sz="900" dirty="0" err="1">
                  <a:cs typeface="+mn-ea"/>
                  <a:sym typeface="+mn-lt"/>
                </a:rPr>
                <a:t>consectetur</a:t>
              </a:r>
              <a:r>
                <a:rPr lang="en-US" sz="900" dirty="0">
                  <a:cs typeface="+mn-ea"/>
                  <a:sym typeface="+mn-lt"/>
                </a:rPr>
                <a:t> </a:t>
              </a:r>
              <a:r>
                <a:rPr lang="en-US" sz="900" dirty="0" err="1">
                  <a:cs typeface="+mn-ea"/>
                  <a:sym typeface="+mn-lt"/>
                </a:rPr>
                <a:t>adipiscing</a:t>
              </a:r>
              <a:r>
                <a:rPr lang="en-US" sz="900" dirty="0">
                  <a:cs typeface="+mn-ea"/>
                  <a:sym typeface="+mn-lt"/>
                </a:rPr>
                <a:t> </a:t>
              </a:r>
              <a:r>
                <a:rPr lang="en-US" sz="900" dirty="0" err="1">
                  <a:cs typeface="+mn-ea"/>
                  <a:sym typeface="+mn-lt"/>
                </a:rPr>
                <a:t>elit</a:t>
              </a:r>
              <a:r>
                <a:rPr lang="en-US" sz="900" dirty="0">
                  <a:cs typeface="+mn-ea"/>
                  <a:sym typeface="+mn-lt"/>
                </a:rPr>
                <a:t>. </a:t>
              </a:r>
              <a:r>
                <a:rPr lang="en-US" sz="900" dirty="0" err="1">
                  <a:cs typeface="+mn-ea"/>
                  <a:sym typeface="+mn-lt"/>
                </a:rPr>
                <a:t>Sed</a:t>
              </a:r>
              <a:r>
                <a:rPr lang="en-US" sz="900" dirty="0">
                  <a:cs typeface="+mn-ea"/>
                  <a:sym typeface="+mn-lt"/>
                </a:rPr>
                <a:t> </a:t>
              </a:r>
              <a:r>
                <a:rPr lang="en-US" sz="900" dirty="0" err="1">
                  <a:cs typeface="+mn-ea"/>
                  <a:sym typeface="+mn-lt"/>
                </a:rPr>
                <a:t>quis</a:t>
              </a:r>
              <a:r>
                <a:rPr lang="en-US" sz="900" dirty="0">
                  <a:cs typeface="+mn-ea"/>
                  <a:sym typeface="+mn-lt"/>
                </a:rPr>
                <a:t> </a:t>
              </a:r>
              <a:r>
                <a:rPr lang="en-US" sz="900" dirty="0" err="1">
                  <a:cs typeface="+mn-ea"/>
                  <a:sym typeface="+mn-lt"/>
                </a:rPr>
                <a:t>metus</a:t>
              </a:r>
              <a:r>
                <a:rPr lang="en-US" sz="900" dirty="0">
                  <a:cs typeface="+mn-ea"/>
                  <a:sym typeface="+mn-lt"/>
                </a:rPr>
                <a:t> </a:t>
              </a:r>
              <a:r>
                <a:rPr lang="en-US" sz="900" dirty="0" err="1">
                  <a:cs typeface="+mn-ea"/>
                  <a:sym typeface="+mn-lt"/>
                </a:rPr>
                <a:t>nulla</a:t>
              </a:r>
              <a:r>
                <a:rPr lang="en-US" sz="900" dirty="0">
                  <a:cs typeface="+mn-ea"/>
                  <a:sym typeface="+mn-lt"/>
                </a:rPr>
                <a:t>. </a:t>
              </a:r>
              <a:r>
                <a:rPr lang="en-US" sz="900" dirty="0" err="1">
                  <a:cs typeface="+mn-ea"/>
                  <a:sym typeface="+mn-lt"/>
                </a:rPr>
                <a:t>Donec</a:t>
              </a:r>
              <a:r>
                <a:rPr lang="en-US" sz="900" dirty="0">
                  <a:cs typeface="+mn-ea"/>
                  <a:sym typeface="+mn-lt"/>
                </a:rPr>
                <a:t> </a:t>
              </a:r>
              <a:r>
                <a:rPr lang="en-US" sz="900" dirty="0" err="1">
                  <a:cs typeface="+mn-ea"/>
                  <a:sym typeface="+mn-lt"/>
                </a:rPr>
                <a:t>fermentum</a:t>
              </a:r>
              <a:r>
                <a:rPr lang="en-US" sz="900" dirty="0">
                  <a:cs typeface="+mn-ea"/>
                  <a:sym typeface="+mn-lt"/>
                </a:rPr>
                <a:t> </a:t>
              </a:r>
              <a:r>
                <a:rPr lang="en-US" sz="900" dirty="0" err="1">
                  <a:cs typeface="+mn-ea"/>
                  <a:sym typeface="+mn-lt"/>
                </a:rPr>
                <a:t>facilisis</a:t>
              </a:r>
              <a:r>
                <a:rPr lang="en-US" sz="900" dirty="0">
                  <a:cs typeface="+mn-ea"/>
                  <a:sym typeface="+mn-lt"/>
                </a:rPr>
                <a:t> </a:t>
              </a:r>
              <a:r>
                <a:rPr lang="en-US" sz="900" dirty="0" err="1">
                  <a:cs typeface="+mn-ea"/>
                  <a:sym typeface="+mn-lt"/>
                </a:rPr>
                <a:t>elit</a:t>
              </a:r>
              <a:r>
                <a:rPr lang="en-US" sz="900" dirty="0">
                  <a:cs typeface="+mn-ea"/>
                  <a:sym typeface="+mn-lt"/>
                </a:rPr>
                <a:t>, tempus </a:t>
              </a:r>
              <a:r>
                <a:rPr lang="en-US" sz="900" dirty="0" err="1">
                  <a:cs typeface="+mn-ea"/>
                  <a:sym typeface="+mn-lt"/>
                </a:rPr>
                <a:t>fermentum</a:t>
              </a:r>
              <a:r>
                <a:rPr lang="en-US" sz="900" dirty="0">
                  <a:cs typeface="+mn-ea"/>
                  <a:sym typeface="+mn-lt"/>
                </a:rPr>
                <a:t> </a:t>
              </a:r>
              <a:r>
                <a:rPr lang="en-US" sz="900" dirty="0" err="1">
                  <a:cs typeface="+mn-ea"/>
                  <a:sym typeface="+mn-lt"/>
                </a:rPr>
                <a:t>metus</a:t>
              </a:r>
              <a:r>
                <a:rPr lang="en-US" sz="900" dirty="0">
                  <a:cs typeface="+mn-ea"/>
                  <a:sym typeface="+mn-lt"/>
                </a:rPr>
                <a:t> </a:t>
              </a:r>
              <a:r>
                <a:rPr lang="en-US" sz="900" dirty="0" err="1">
                  <a:cs typeface="+mn-ea"/>
                  <a:sym typeface="+mn-lt"/>
                </a:rPr>
                <a:t>mattis</a:t>
              </a:r>
              <a:r>
                <a:rPr lang="en-US" sz="900" dirty="0">
                  <a:cs typeface="+mn-ea"/>
                  <a:sym typeface="+mn-lt"/>
                </a:rPr>
                <a:t> in.</a:t>
              </a:r>
              <a:endParaRPr lang="en-US" sz="900" dirty="0">
                <a:cs typeface="+mn-ea"/>
                <a:sym typeface="+mn-lt"/>
              </a:endParaRPr>
            </a:p>
          </p:txBody>
        </p:sp>
        <p:sp>
          <p:nvSpPr>
            <p:cNvPr id="8" name="Rectangle 7"/>
            <p:cNvSpPr/>
            <p:nvPr/>
          </p:nvSpPr>
          <p:spPr>
            <a:xfrm>
              <a:off x="1592521" y="9184012"/>
              <a:ext cx="5357198" cy="800220"/>
            </a:xfrm>
            <a:prstGeom prst="rect">
              <a:avLst/>
            </a:prstGeom>
          </p:spPr>
          <p:txBody>
            <a:bodyPr wrap="square">
              <a:spAutoFit/>
            </a:bodyPr>
            <a:lstStyle/>
            <a:p>
              <a:pPr algn="just"/>
              <a:r>
                <a:rPr lang="en-US" sz="1000" b="1" dirty="0" err="1">
                  <a:cs typeface="+mn-ea"/>
                  <a:sym typeface="+mn-lt"/>
                </a:rPr>
                <a:t>Nullam</a:t>
              </a:r>
              <a:r>
                <a:rPr lang="en-US" sz="1000" b="1" dirty="0">
                  <a:cs typeface="+mn-ea"/>
                  <a:sym typeface="+mn-lt"/>
                </a:rPr>
                <a:t> ac </a:t>
              </a:r>
              <a:r>
                <a:rPr lang="en-US" sz="1000" b="1" dirty="0" err="1">
                  <a:cs typeface="+mn-ea"/>
                  <a:sym typeface="+mn-lt"/>
                </a:rPr>
                <a:t>lacinia</a:t>
              </a:r>
              <a:r>
                <a:rPr lang="en-US" sz="1000" b="1" dirty="0">
                  <a:cs typeface="+mn-ea"/>
                  <a:sym typeface="+mn-lt"/>
                </a:rPr>
                <a:t> ligula. Integer </a:t>
              </a:r>
              <a:r>
                <a:rPr lang="en-US" sz="1000" b="1" dirty="0" err="1">
                  <a:cs typeface="+mn-ea"/>
                  <a:sym typeface="+mn-lt"/>
                </a:rPr>
                <a:t>luctus</a:t>
              </a:r>
              <a:r>
                <a:rPr lang="en-US" sz="1000" b="1" dirty="0">
                  <a:cs typeface="+mn-ea"/>
                  <a:sym typeface="+mn-lt"/>
                </a:rPr>
                <a:t> </a:t>
              </a:r>
              <a:r>
                <a:rPr lang="en-US" sz="1000" b="1" dirty="0" err="1">
                  <a:cs typeface="+mn-ea"/>
                  <a:sym typeface="+mn-lt"/>
                </a:rPr>
                <a:t>sem</a:t>
              </a:r>
              <a:r>
                <a:rPr lang="en-US" sz="1000" b="1" dirty="0">
                  <a:cs typeface="+mn-ea"/>
                  <a:sym typeface="+mn-lt"/>
                </a:rPr>
                <a:t> </a:t>
              </a:r>
              <a:r>
                <a:rPr lang="en-US" sz="1000" b="1" dirty="0" err="1">
                  <a:cs typeface="+mn-ea"/>
                  <a:sym typeface="+mn-lt"/>
                </a:rPr>
                <a:t>augue</a:t>
              </a:r>
              <a:r>
                <a:rPr lang="en-US" sz="1000" b="1" dirty="0">
                  <a:cs typeface="+mn-ea"/>
                  <a:sym typeface="+mn-lt"/>
                </a:rPr>
                <a:t>, et </a:t>
              </a:r>
              <a:r>
                <a:rPr lang="en-US" sz="1000" b="1" dirty="0" err="1">
                  <a:cs typeface="+mn-ea"/>
                  <a:sym typeface="+mn-lt"/>
                </a:rPr>
                <a:t>vulputate</a:t>
              </a:r>
              <a:r>
                <a:rPr lang="en-US" sz="1000" b="1" dirty="0">
                  <a:cs typeface="+mn-ea"/>
                  <a:sym typeface="+mn-lt"/>
                </a:rPr>
                <a:t> magna </a:t>
              </a:r>
              <a:r>
                <a:rPr lang="en-US" sz="1000" b="1" dirty="0" err="1">
                  <a:cs typeface="+mn-ea"/>
                  <a:sym typeface="+mn-lt"/>
                </a:rPr>
                <a:t>aliquet</a:t>
              </a:r>
              <a:r>
                <a:rPr lang="en-US" sz="1000" b="1" dirty="0">
                  <a:cs typeface="+mn-ea"/>
                  <a:sym typeface="+mn-lt"/>
                </a:rPr>
                <a:t> a.</a:t>
              </a:r>
              <a:endParaRPr lang="en-US" sz="1000" b="1" dirty="0">
                <a:cs typeface="+mn-ea"/>
                <a:sym typeface="+mn-lt"/>
              </a:endParaRPr>
            </a:p>
          </p:txBody>
        </p:sp>
      </p:grpSp>
      <p:sp>
        <p:nvSpPr>
          <p:cNvPr id="10" name="Parallelogram 9"/>
          <p:cNvSpPr/>
          <p:nvPr/>
        </p:nvSpPr>
        <p:spPr>
          <a:xfrm>
            <a:off x="6931479" y="5672137"/>
            <a:ext cx="4909008" cy="914401"/>
          </a:xfrm>
          <a:prstGeom prst="parallelogram">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cs typeface="+mn-ea"/>
              <a:sym typeface="+mn-lt"/>
            </a:endParaRPr>
          </a:p>
        </p:txBody>
      </p:sp>
      <p:sp>
        <p:nvSpPr>
          <p:cNvPr id="11" name="Text Placeholder 7"/>
          <p:cNvSpPr txBox="1"/>
          <p:nvPr/>
        </p:nvSpPr>
        <p:spPr>
          <a:xfrm>
            <a:off x="7358042" y="5973626"/>
            <a:ext cx="4055883" cy="311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100000"/>
              </a:lnSpc>
              <a:buNone/>
            </a:pPr>
            <a:r>
              <a:rPr lang="id-ID" sz="1600" b="1" dirty="0">
                <a:solidFill>
                  <a:schemeClr val="bg1"/>
                </a:solidFill>
                <a:effectLst>
                  <a:outerShdw blurRad="38100" dist="38100" dir="2700000" algn="tl">
                    <a:srgbClr val="000000">
                      <a:alpha val="43137"/>
                    </a:srgbClr>
                  </a:outerShdw>
                </a:effectLst>
                <a:cs typeface="+mn-ea"/>
                <a:sym typeface="+mn-lt"/>
              </a:rPr>
              <a:t>YOUR CAPTION HERE</a:t>
            </a:r>
            <a:endParaRPr lang="en-US" sz="1600" b="1" dirty="0">
              <a:solidFill>
                <a:schemeClr val="bg1"/>
              </a:solidFill>
              <a:effectLst>
                <a:outerShdw blurRad="38100" dist="38100" dir="2700000" algn="tl">
                  <a:srgbClr val="000000">
                    <a:alpha val="43137"/>
                  </a:srgbClr>
                </a:outerShdw>
              </a:effectLst>
              <a:cs typeface="+mn-ea"/>
              <a:sym typeface="+mn-lt"/>
            </a:endParaRPr>
          </a:p>
        </p:txBody>
      </p:sp>
      <p:sp>
        <p:nvSpPr>
          <p:cNvPr id="12" name="Rectangle 11"/>
          <p:cNvSpPr/>
          <p:nvPr/>
        </p:nvSpPr>
        <p:spPr bwMode="auto">
          <a:xfrm flipH="1">
            <a:off x="424930" y="1623029"/>
            <a:ext cx="5982642" cy="4866410"/>
          </a:xfrm>
          <a:prstGeom prst="rect">
            <a:avLst/>
          </a:prstGeom>
          <a:noFill/>
          <a:ln w="152400">
            <a:solidFill>
              <a:schemeClr val="accent1">
                <a:alpha val="92000"/>
              </a:schemeClr>
            </a:solidFill>
            <a:miter lim="800000"/>
          </a:ln>
        </p:spPr>
        <p:txBody>
          <a:bodyPr vert="horz" wrap="square" lIns="45720" tIns="22860" rIns="45720" bIns="22860" numCol="1" rtlCol="0" anchor="t" anchorCtr="0" compatLnSpc="1"/>
          <a:lstStyle/>
          <a:p>
            <a:pPr algn="ctr"/>
            <a:endParaRPr lang="id-ID" sz="1200">
              <a:cs typeface="+mn-ea"/>
              <a:sym typeface="+mn-lt"/>
            </a:endParaRPr>
          </a:p>
        </p:txBody>
      </p:sp>
      <p:sp>
        <p:nvSpPr>
          <p:cNvPr id="13" name="Text Placeholder 7"/>
          <p:cNvSpPr txBox="1"/>
          <p:nvPr/>
        </p:nvSpPr>
        <p:spPr>
          <a:xfrm>
            <a:off x="737652" y="2017988"/>
            <a:ext cx="2678599" cy="1089529"/>
          </a:xfrm>
          <a:prstGeom prst="rect">
            <a:avLst/>
          </a:prstGeom>
        </p:spPr>
        <p:txBody>
          <a:bodyPr vert="horz" wrap="square" lIns="91440" tIns="45720" rIns="91440" bIns="45720" rtlCol="0">
            <a:spAutoFit/>
          </a:bodyPr>
          <a:lstStyle>
            <a:defPPr>
              <a:defRPr lang="zh-CN"/>
            </a:defPPr>
            <a:lvl1pPr indent="0" algn="ctr">
              <a:lnSpc>
                <a:spcPct val="90000"/>
              </a:lnSpc>
              <a:spcBef>
                <a:spcPts val="1000"/>
              </a:spcBef>
              <a:buFont typeface="Arial" panose="020B0604020202020204" pitchFamily="34" charset="0"/>
              <a:buNone/>
              <a:defRPr sz="3600" b="1">
                <a:effectLst>
                  <a:outerShdw blurRad="38100" dist="38100" dir="2700000" algn="tl">
                    <a:srgbClr val="000000">
                      <a:alpha val="43137"/>
                    </a:srgbClr>
                  </a:outerShdw>
                </a:effectLst>
                <a:latin typeface="Montserrat" panose="00000500000000000000" pitchFamily="50" charset="0"/>
                <a:ea typeface="Lato" panose="020F0502020204030203" pitchFamily="34" charset="0"/>
                <a:cs typeface="Lato" panose="020F0502020204030203"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a:r>
              <a:rPr lang="zh-CN" altLang="en-US" dirty="0">
                <a:latin typeface="+mn-lt"/>
                <a:ea typeface="+mn-ea"/>
                <a:cs typeface="+mn-ea"/>
                <a:sym typeface="+mn-lt"/>
              </a:rPr>
              <a:t>输入您的标题内容</a:t>
            </a:r>
            <a:endParaRPr lang="en-US" dirty="0">
              <a:latin typeface="+mn-lt"/>
              <a:ea typeface="+mn-ea"/>
              <a:cs typeface="+mn-ea"/>
              <a:sym typeface="+mn-lt"/>
            </a:endParaRPr>
          </a:p>
        </p:txBody>
      </p:sp>
      <p:sp>
        <p:nvSpPr>
          <p:cNvPr id="15" name="Rectangle 6"/>
          <p:cNvSpPr/>
          <p:nvPr/>
        </p:nvSpPr>
        <p:spPr>
          <a:xfrm>
            <a:off x="796260" y="4956556"/>
            <a:ext cx="2678599" cy="698118"/>
          </a:xfrm>
          <a:prstGeom prst="rect">
            <a:avLst/>
          </a:prstGeom>
        </p:spPr>
        <p:txBody>
          <a:bodyPr wrap="square">
            <a:noAutofit/>
          </a:bodyPr>
          <a:lstStyle/>
          <a:p>
            <a:pPr>
              <a:lnSpc>
                <a:spcPct val="150000"/>
              </a:lnSpc>
            </a:pPr>
            <a:r>
              <a:rPr lang="en-US" sz="900" dirty="0" err="1">
                <a:cs typeface="+mn-ea"/>
                <a:sym typeface="+mn-lt"/>
              </a:rPr>
              <a:t>Lorem</a:t>
            </a:r>
            <a:r>
              <a:rPr lang="en-US" sz="900" dirty="0">
                <a:cs typeface="+mn-ea"/>
                <a:sym typeface="+mn-lt"/>
              </a:rPr>
              <a:t> </a:t>
            </a:r>
            <a:r>
              <a:rPr lang="en-US" sz="900" dirty="0" err="1">
                <a:cs typeface="+mn-ea"/>
                <a:sym typeface="+mn-lt"/>
              </a:rPr>
              <a:t>ipsum</a:t>
            </a:r>
            <a:r>
              <a:rPr lang="en-US" sz="900" dirty="0">
                <a:cs typeface="+mn-ea"/>
                <a:sym typeface="+mn-lt"/>
              </a:rPr>
              <a:t> dolor sit </a:t>
            </a:r>
            <a:r>
              <a:rPr lang="en-US" sz="900" dirty="0" err="1">
                <a:cs typeface="+mn-ea"/>
                <a:sym typeface="+mn-lt"/>
              </a:rPr>
              <a:t>amet</a:t>
            </a:r>
            <a:r>
              <a:rPr lang="en-US" sz="900" dirty="0">
                <a:cs typeface="+mn-ea"/>
                <a:sym typeface="+mn-lt"/>
              </a:rPr>
              <a:t>, </a:t>
            </a:r>
            <a:r>
              <a:rPr lang="en-US" sz="900" dirty="0" err="1">
                <a:cs typeface="+mn-ea"/>
                <a:sym typeface="+mn-lt"/>
              </a:rPr>
              <a:t>consectetur</a:t>
            </a:r>
            <a:r>
              <a:rPr lang="en-US" sz="900" dirty="0">
                <a:cs typeface="+mn-ea"/>
                <a:sym typeface="+mn-lt"/>
              </a:rPr>
              <a:t> </a:t>
            </a:r>
            <a:r>
              <a:rPr lang="en-US" sz="900" dirty="0" err="1">
                <a:cs typeface="+mn-ea"/>
                <a:sym typeface="+mn-lt"/>
              </a:rPr>
              <a:t>adipiscing</a:t>
            </a:r>
            <a:r>
              <a:rPr lang="en-US" sz="900" dirty="0">
                <a:cs typeface="+mn-ea"/>
                <a:sym typeface="+mn-lt"/>
              </a:rPr>
              <a:t> </a:t>
            </a:r>
            <a:r>
              <a:rPr lang="en-US" sz="900" dirty="0" err="1">
                <a:cs typeface="+mn-ea"/>
                <a:sym typeface="+mn-lt"/>
              </a:rPr>
              <a:t>elit</a:t>
            </a:r>
            <a:r>
              <a:rPr lang="en-US" sz="900" dirty="0">
                <a:cs typeface="+mn-ea"/>
                <a:sym typeface="+mn-lt"/>
              </a:rPr>
              <a:t>. </a:t>
            </a:r>
            <a:r>
              <a:rPr lang="en-US" sz="900" dirty="0" err="1">
                <a:cs typeface="+mn-ea"/>
                <a:sym typeface="+mn-lt"/>
              </a:rPr>
              <a:t>Sed</a:t>
            </a:r>
            <a:r>
              <a:rPr lang="en-US" sz="900" dirty="0">
                <a:cs typeface="+mn-ea"/>
                <a:sym typeface="+mn-lt"/>
              </a:rPr>
              <a:t> </a:t>
            </a:r>
            <a:r>
              <a:rPr lang="en-US" sz="900" dirty="0" err="1">
                <a:cs typeface="+mn-ea"/>
                <a:sym typeface="+mn-lt"/>
              </a:rPr>
              <a:t>quis</a:t>
            </a:r>
            <a:r>
              <a:rPr lang="en-US" sz="900" dirty="0">
                <a:cs typeface="+mn-ea"/>
                <a:sym typeface="+mn-lt"/>
              </a:rPr>
              <a:t> </a:t>
            </a:r>
            <a:r>
              <a:rPr lang="en-US" sz="900" dirty="0" err="1">
                <a:cs typeface="+mn-ea"/>
                <a:sym typeface="+mn-lt"/>
              </a:rPr>
              <a:t>metus</a:t>
            </a:r>
            <a:r>
              <a:rPr lang="en-US" sz="900" dirty="0">
                <a:cs typeface="+mn-ea"/>
                <a:sym typeface="+mn-lt"/>
              </a:rPr>
              <a:t> </a:t>
            </a:r>
            <a:r>
              <a:rPr lang="en-US" sz="900" dirty="0" err="1">
                <a:cs typeface="+mn-ea"/>
                <a:sym typeface="+mn-lt"/>
              </a:rPr>
              <a:t>nulla</a:t>
            </a:r>
            <a:r>
              <a:rPr lang="en-US" sz="900" dirty="0">
                <a:cs typeface="+mn-ea"/>
                <a:sym typeface="+mn-lt"/>
              </a:rPr>
              <a:t>. </a:t>
            </a:r>
            <a:r>
              <a:rPr lang="en-US" sz="900" dirty="0" err="1">
                <a:cs typeface="+mn-ea"/>
                <a:sym typeface="+mn-lt"/>
              </a:rPr>
              <a:t>Donec</a:t>
            </a:r>
            <a:r>
              <a:rPr lang="en-US" sz="900" dirty="0">
                <a:cs typeface="+mn-ea"/>
                <a:sym typeface="+mn-lt"/>
              </a:rPr>
              <a:t> </a:t>
            </a:r>
            <a:r>
              <a:rPr lang="en-US" sz="900" dirty="0" err="1">
                <a:cs typeface="+mn-ea"/>
                <a:sym typeface="+mn-lt"/>
              </a:rPr>
              <a:t>fermentum</a:t>
            </a:r>
            <a:r>
              <a:rPr lang="en-US" sz="900" dirty="0">
                <a:cs typeface="+mn-ea"/>
                <a:sym typeface="+mn-lt"/>
              </a:rPr>
              <a:t> </a:t>
            </a:r>
            <a:r>
              <a:rPr lang="en-US" sz="900" dirty="0" err="1">
                <a:cs typeface="+mn-ea"/>
                <a:sym typeface="+mn-lt"/>
              </a:rPr>
              <a:t>facilisis</a:t>
            </a:r>
            <a:r>
              <a:rPr lang="en-US" sz="900" dirty="0">
                <a:cs typeface="+mn-ea"/>
                <a:sym typeface="+mn-lt"/>
              </a:rPr>
              <a:t> </a:t>
            </a:r>
            <a:r>
              <a:rPr lang="en-US" sz="900" dirty="0" err="1">
                <a:cs typeface="+mn-ea"/>
                <a:sym typeface="+mn-lt"/>
              </a:rPr>
              <a:t>elit</a:t>
            </a:r>
            <a:r>
              <a:rPr lang="en-US" sz="900" dirty="0">
                <a:cs typeface="+mn-ea"/>
                <a:sym typeface="+mn-lt"/>
              </a:rPr>
              <a:t>, tempus </a:t>
            </a:r>
            <a:r>
              <a:rPr lang="en-US" sz="900" dirty="0" err="1">
                <a:cs typeface="+mn-ea"/>
                <a:sym typeface="+mn-lt"/>
              </a:rPr>
              <a:t>fermentum</a:t>
            </a:r>
            <a:r>
              <a:rPr lang="en-US" sz="900" dirty="0">
                <a:cs typeface="+mn-ea"/>
                <a:sym typeface="+mn-lt"/>
              </a:rPr>
              <a:t> </a:t>
            </a:r>
            <a:r>
              <a:rPr lang="en-US" sz="900" dirty="0" err="1">
                <a:cs typeface="+mn-ea"/>
                <a:sym typeface="+mn-lt"/>
              </a:rPr>
              <a:t>metus</a:t>
            </a:r>
            <a:r>
              <a:rPr lang="en-US" sz="900" dirty="0">
                <a:cs typeface="+mn-ea"/>
                <a:sym typeface="+mn-lt"/>
              </a:rPr>
              <a:t> </a:t>
            </a:r>
            <a:r>
              <a:rPr lang="en-US" sz="900" dirty="0" err="1">
                <a:cs typeface="+mn-ea"/>
                <a:sym typeface="+mn-lt"/>
              </a:rPr>
              <a:t>mattis</a:t>
            </a:r>
            <a:r>
              <a:rPr lang="en-US" sz="900" dirty="0">
                <a:cs typeface="+mn-ea"/>
                <a:sym typeface="+mn-lt"/>
              </a:rPr>
              <a:t> in.</a:t>
            </a:r>
            <a:endParaRPr lang="en-US" sz="900" dirty="0">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3791744" y="0"/>
            <a:ext cx="3024336" cy="6858000"/>
          </a:xfrm>
          <a:prstGeom prst="rect">
            <a:avLst/>
          </a:prstGeom>
          <a:solidFill>
            <a:schemeClr val="accent3"/>
          </a:solidFill>
          <a:ln>
            <a:noFill/>
          </a:ln>
        </p:spPr>
        <p:txBody>
          <a:bodyPr vert="horz" wrap="square" lIns="45720" tIns="22860" rIns="45720" bIns="22860" numCol="1" rtlCol="0" anchor="t" anchorCtr="0" compatLnSpc="1"/>
          <a:lstStyle/>
          <a:p>
            <a:pPr algn="ctr"/>
            <a:endParaRPr lang="id-ID" sz="1200">
              <a:cs typeface="+mn-ea"/>
              <a:sym typeface="+mn-lt"/>
            </a:endParaRPr>
          </a:p>
        </p:txBody>
      </p:sp>
      <p:sp>
        <p:nvSpPr>
          <p:cNvPr id="6" name="Rectangle 5"/>
          <p:cNvSpPr/>
          <p:nvPr/>
        </p:nvSpPr>
        <p:spPr>
          <a:xfrm>
            <a:off x="623392" y="3438146"/>
            <a:ext cx="2838115" cy="2562756"/>
          </a:xfrm>
          <a:prstGeom prst="rect">
            <a:avLst/>
          </a:prstGeom>
        </p:spPr>
        <p:txBody>
          <a:bodyPr wrap="square">
            <a:noAutofit/>
          </a:bodyPr>
          <a:lstStyle/>
          <a:p>
            <a:pPr algn="just">
              <a:lnSpc>
                <a:spcPct val="150000"/>
              </a:lnSpc>
            </a:pPr>
            <a:r>
              <a:rPr lang="en-US" sz="1100" dirty="0">
                <a:cs typeface="+mn-ea"/>
                <a:sym typeface="+mn-lt"/>
              </a:rPr>
              <a:t>Lorem ipsum dolor sit </a:t>
            </a:r>
            <a:r>
              <a:rPr lang="en-US" sz="1100" dirty="0" err="1">
                <a:cs typeface="+mn-ea"/>
                <a:sym typeface="+mn-lt"/>
              </a:rPr>
              <a:t>amet</a:t>
            </a:r>
            <a:r>
              <a:rPr lang="en-US" sz="1100" dirty="0">
                <a:cs typeface="+mn-ea"/>
                <a:sym typeface="+mn-lt"/>
              </a:rPr>
              <a:t>, </a:t>
            </a:r>
            <a:r>
              <a:rPr lang="en-US" sz="1100" dirty="0" err="1">
                <a:cs typeface="+mn-ea"/>
                <a:sym typeface="+mn-lt"/>
              </a:rPr>
              <a:t>consectetuer</a:t>
            </a:r>
            <a:r>
              <a:rPr lang="en-US" sz="1100" dirty="0">
                <a:cs typeface="+mn-ea"/>
                <a:sym typeface="+mn-lt"/>
              </a:rPr>
              <a:t> </a:t>
            </a:r>
            <a:r>
              <a:rPr lang="en-US" sz="1100" dirty="0" err="1">
                <a:cs typeface="+mn-ea"/>
                <a:sym typeface="+mn-lt"/>
              </a:rPr>
              <a:t>adipiscing</a:t>
            </a:r>
            <a:r>
              <a:rPr lang="en-US" sz="1100" dirty="0">
                <a:cs typeface="+mn-ea"/>
                <a:sym typeface="+mn-lt"/>
              </a:rPr>
              <a:t> </a:t>
            </a:r>
            <a:r>
              <a:rPr lang="en-US" sz="1100" dirty="0" err="1">
                <a:cs typeface="+mn-ea"/>
                <a:sym typeface="+mn-lt"/>
              </a:rPr>
              <a:t>elit</a:t>
            </a:r>
            <a:r>
              <a:rPr lang="en-US" sz="1100" dirty="0">
                <a:cs typeface="+mn-ea"/>
                <a:sym typeface="+mn-lt"/>
              </a:rPr>
              <a:t>, </a:t>
            </a:r>
            <a:r>
              <a:rPr lang="en-US" sz="1100" dirty="0" err="1">
                <a:cs typeface="+mn-ea"/>
                <a:sym typeface="+mn-lt"/>
              </a:rPr>
              <a:t>sed</a:t>
            </a:r>
            <a:r>
              <a:rPr lang="en-US" sz="1100" dirty="0">
                <a:cs typeface="+mn-ea"/>
                <a:sym typeface="+mn-lt"/>
              </a:rPr>
              <a:t> </a:t>
            </a:r>
            <a:r>
              <a:rPr lang="en-US" sz="1100" dirty="0" err="1">
                <a:cs typeface="+mn-ea"/>
                <a:sym typeface="+mn-lt"/>
              </a:rPr>
              <a:t>diam</a:t>
            </a:r>
            <a:r>
              <a:rPr lang="en-US" sz="1100" dirty="0">
                <a:cs typeface="+mn-ea"/>
                <a:sym typeface="+mn-lt"/>
              </a:rPr>
              <a:t> </a:t>
            </a:r>
            <a:r>
              <a:rPr lang="en-US" sz="1100" dirty="0" err="1">
                <a:cs typeface="+mn-ea"/>
                <a:sym typeface="+mn-lt"/>
              </a:rPr>
              <a:t>nonummy</a:t>
            </a:r>
            <a:r>
              <a:rPr lang="en-US" sz="1100" dirty="0">
                <a:cs typeface="+mn-ea"/>
                <a:sym typeface="+mn-lt"/>
              </a:rPr>
              <a:t> </a:t>
            </a:r>
            <a:r>
              <a:rPr lang="en-US" sz="1100" dirty="0" err="1">
                <a:cs typeface="+mn-ea"/>
                <a:sym typeface="+mn-lt"/>
              </a:rPr>
              <a:t>nibh</a:t>
            </a:r>
            <a:r>
              <a:rPr lang="en-US" sz="1100" dirty="0">
                <a:cs typeface="+mn-ea"/>
                <a:sym typeface="+mn-lt"/>
              </a:rPr>
              <a:t> </a:t>
            </a:r>
            <a:r>
              <a:rPr lang="en-US" sz="1100" dirty="0" err="1">
                <a:cs typeface="+mn-ea"/>
                <a:sym typeface="+mn-lt"/>
              </a:rPr>
              <a:t>euismod</a:t>
            </a:r>
            <a:r>
              <a:rPr lang="en-US" sz="1100" dirty="0">
                <a:cs typeface="+mn-ea"/>
                <a:sym typeface="+mn-lt"/>
              </a:rPr>
              <a:t> </a:t>
            </a:r>
            <a:r>
              <a:rPr lang="en-US" sz="1100" dirty="0" err="1">
                <a:cs typeface="+mn-ea"/>
                <a:sym typeface="+mn-lt"/>
              </a:rPr>
              <a:t>tincidunt</a:t>
            </a:r>
            <a:r>
              <a:rPr lang="en-US" sz="1100" dirty="0">
                <a:cs typeface="+mn-ea"/>
                <a:sym typeface="+mn-lt"/>
              </a:rPr>
              <a:t> </a:t>
            </a:r>
            <a:r>
              <a:rPr lang="en-US" sz="1100" dirty="0" err="1">
                <a:cs typeface="+mn-ea"/>
                <a:sym typeface="+mn-lt"/>
              </a:rPr>
              <a:t>ut</a:t>
            </a:r>
            <a:r>
              <a:rPr lang="en-US" sz="1100" dirty="0">
                <a:cs typeface="+mn-ea"/>
                <a:sym typeface="+mn-lt"/>
              </a:rPr>
              <a:t> </a:t>
            </a:r>
            <a:r>
              <a:rPr lang="en-US" sz="1100" dirty="0" err="1">
                <a:cs typeface="+mn-ea"/>
                <a:sym typeface="+mn-lt"/>
              </a:rPr>
              <a:t>laoreet</a:t>
            </a:r>
            <a:r>
              <a:rPr lang="en-US" sz="1100" dirty="0">
                <a:cs typeface="+mn-ea"/>
                <a:sym typeface="+mn-lt"/>
              </a:rPr>
              <a:t> </a:t>
            </a:r>
            <a:r>
              <a:rPr lang="en-US" sz="1100" dirty="0" err="1">
                <a:cs typeface="+mn-ea"/>
                <a:sym typeface="+mn-lt"/>
              </a:rPr>
              <a:t>dolore</a:t>
            </a:r>
            <a:r>
              <a:rPr lang="en-US" sz="1100" dirty="0">
                <a:cs typeface="+mn-ea"/>
                <a:sym typeface="+mn-lt"/>
              </a:rPr>
              <a:t> magna </a:t>
            </a:r>
            <a:r>
              <a:rPr lang="en-US" sz="1100" dirty="0" err="1">
                <a:cs typeface="+mn-ea"/>
                <a:sym typeface="+mn-lt"/>
              </a:rPr>
              <a:t>aliquam</a:t>
            </a:r>
            <a:r>
              <a:rPr lang="en-US" sz="1100" dirty="0">
                <a:cs typeface="+mn-ea"/>
                <a:sym typeface="+mn-lt"/>
              </a:rPr>
              <a:t> </a:t>
            </a:r>
            <a:r>
              <a:rPr lang="en-US" sz="1100" dirty="0" err="1">
                <a:cs typeface="+mn-ea"/>
                <a:sym typeface="+mn-lt"/>
              </a:rPr>
              <a:t>erat</a:t>
            </a:r>
            <a:r>
              <a:rPr lang="en-US" sz="1100" dirty="0">
                <a:cs typeface="+mn-ea"/>
                <a:sym typeface="+mn-lt"/>
              </a:rPr>
              <a:t> </a:t>
            </a:r>
            <a:r>
              <a:rPr lang="en-US" sz="1100" dirty="0" err="1">
                <a:cs typeface="+mn-ea"/>
                <a:sym typeface="+mn-lt"/>
              </a:rPr>
              <a:t>volutpat</a:t>
            </a:r>
            <a:r>
              <a:rPr lang="en-US" sz="1100" dirty="0">
                <a:cs typeface="+mn-ea"/>
                <a:sym typeface="+mn-lt"/>
              </a:rPr>
              <a:t>. </a:t>
            </a:r>
            <a:r>
              <a:rPr lang="en-US" sz="1100" dirty="0" err="1">
                <a:cs typeface="+mn-ea"/>
                <a:sym typeface="+mn-lt"/>
              </a:rPr>
              <a:t>Ut</a:t>
            </a:r>
            <a:r>
              <a:rPr lang="en-US" sz="1100" dirty="0">
                <a:cs typeface="+mn-ea"/>
                <a:sym typeface="+mn-lt"/>
              </a:rPr>
              <a:t> </a:t>
            </a:r>
            <a:r>
              <a:rPr lang="en-US" sz="1100" dirty="0" err="1">
                <a:cs typeface="+mn-ea"/>
                <a:sym typeface="+mn-lt"/>
              </a:rPr>
              <a:t>wisi</a:t>
            </a:r>
            <a:r>
              <a:rPr lang="en-US" sz="1100" dirty="0">
                <a:cs typeface="+mn-ea"/>
                <a:sym typeface="+mn-lt"/>
              </a:rPr>
              <a:t> </a:t>
            </a:r>
            <a:r>
              <a:rPr lang="en-US" sz="1100" dirty="0" err="1">
                <a:cs typeface="+mn-ea"/>
                <a:sym typeface="+mn-lt"/>
              </a:rPr>
              <a:t>enim</a:t>
            </a:r>
            <a:r>
              <a:rPr lang="en-US" sz="1100" dirty="0">
                <a:cs typeface="+mn-ea"/>
                <a:sym typeface="+mn-lt"/>
              </a:rPr>
              <a:t> ad minim </a:t>
            </a:r>
            <a:r>
              <a:rPr lang="en-US" sz="1100" dirty="0" err="1">
                <a:cs typeface="+mn-ea"/>
                <a:sym typeface="+mn-lt"/>
              </a:rPr>
              <a:t>veniam</a:t>
            </a:r>
            <a:r>
              <a:rPr lang="en-US" sz="1100" dirty="0">
                <a:cs typeface="+mn-ea"/>
                <a:sym typeface="+mn-lt"/>
              </a:rPr>
              <a:t>, </a:t>
            </a:r>
            <a:r>
              <a:rPr lang="en-US" sz="1100" dirty="0" err="1">
                <a:cs typeface="+mn-ea"/>
                <a:sym typeface="+mn-lt"/>
              </a:rPr>
              <a:t>quis</a:t>
            </a:r>
            <a:r>
              <a:rPr lang="en-US" sz="1100" dirty="0">
                <a:cs typeface="+mn-ea"/>
                <a:sym typeface="+mn-lt"/>
              </a:rPr>
              <a:t> </a:t>
            </a:r>
            <a:r>
              <a:rPr lang="en-US" sz="1100" dirty="0" err="1">
                <a:cs typeface="+mn-ea"/>
                <a:sym typeface="+mn-lt"/>
              </a:rPr>
              <a:t>nostrud</a:t>
            </a:r>
            <a:r>
              <a:rPr lang="en-US" sz="1100" dirty="0">
                <a:cs typeface="+mn-ea"/>
                <a:sym typeface="+mn-lt"/>
              </a:rPr>
              <a:t> </a:t>
            </a:r>
            <a:r>
              <a:rPr lang="en-US" sz="1100" dirty="0" err="1">
                <a:cs typeface="+mn-ea"/>
                <a:sym typeface="+mn-lt"/>
              </a:rPr>
              <a:t>exerci</a:t>
            </a:r>
            <a:r>
              <a:rPr lang="en-US" sz="1100" dirty="0">
                <a:cs typeface="+mn-ea"/>
                <a:sym typeface="+mn-lt"/>
              </a:rPr>
              <a:t> </a:t>
            </a:r>
            <a:r>
              <a:rPr lang="en-US" sz="1100" dirty="0" err="1">
                <a:cs typeface="+mn-ea"/>
                <a:sym typeface="+mn-lt"/>
              </a:rPr>
              <a:t>tation</a:t>
            </a:r>
            <a:r>
              <a:rPr lang="en-US" sz="1100" dirty="0">
                <a:cs typeface="+mn-ea"/>
                <a:sym typeface="+mn-lt"/>
              </a:rPr>
              <a:t> </a:t>
            </a:r>
            <a:r>
              <a:rPr lang="en-US" sz="1100" dirty="0" err="1">
                <a:cs typeface="+mn-ea"/>
                <a:sym typeface="+mn-lt"/>
              </a:rPr>
              <a:t>ullamcorper</a:t>
            </a:r>
            <a:r>
              <a:rPr lang="en-US" sz="1100" dirty="0">
                <a:cs typeface="+mn-ea"/>
                <a:sym typeface="+mn-lt"/>
              </a:rPr>
              <a:t> </a:t>
            </a:r>
            <a:r>
              <a:rPr lang="en-US" sz="1100" dirty="0" err="1">
                <a:cs typeface="+mn-ea"/>
                <a:sym typeface="+mn-lt"/>
              </a:rPr>
              <a:t>suscipit</a:t>
            </a:r>
            <a:r>
              <a:rPr lang="en-US" sz="1100" dirty="0">
                <a:cs typeface="+mn-ea"/>
                <a:sym typeface="+mn-lt"/>
              </a:rPr>
              <a:t> </a:t>
            </a:r>
            <a:r>
              <a:rPr lang="en-US" sz="1100" dirty="0" err="1">
                <a:cs typeface="+mn-ea"/>
                <a:sym typeface="+mn-lt"/>
              </a:rPr>
              <a:t>lobortis</a:t>
            </a:r>
            <a:r>
              <a:rPr lang="en-US" sz="1100" dirty="0">
                <a:cs typeface="+mn-ea"/>
                <a:sym typeface="+mn-lt"/>
              </a:rPr>
              <a:t> </a:t>
            </a:r>
            <a:r>
              <a:rPr lang="en-US" sz="1100" dirty="0" err="1">
                <a:cs typeface="+mn-ea"/>
                <a:sym typeface="+mn-lt"/>
              </a:rPr>
              <a:t>nisl</a:t>
            </a:r>
            <a:r>
              <a:rPr lang="en-US" sz="1100" dirty="0">
                <a:cs typeface="+mn-ea"/>
                <a:sym typeface="+mn-lt"/>
              </a:rPr>
              <a:t> </a:t>
            </a:r>
            <a:r>
              <a:rPr lang="en-US" sz="1100" dirty="0" err="1">
                <a:cs typeface="+mn-ea"/>
                <a:sym typeface="+mn-lt"/>
              </a:rPr>
              <a:t>ut</a:t>
            </a:r>
            <a:r>
              <a:rPr lang="en-US" sz="1100" dirty="0">
                <a:cs typeface="+mn-ea"/>
                <a:sym typeface="+mn-lt"/>
              </a:rPr>
              <a:t> </a:t>
            </a:r>
            <a:r>
              <a:rPr lang="en-US" sz="1100" dirty="0" err="1">
                <a:cs typeface="+mn-ea"/>
                <a:sym typeface="+mn-lt"/>
              </a:rPr>
              <a:t>aliquip</a:t>
            </a:r>
            <a:r>
              <a:rPr lang="en-US" sz="1100" dirty="0">
                <a:cs typeface="+mn-ea"/>
                <a:sym typeface="+mn-lt"/>
              </a:rPr>
              <a:t> ex </a:t>
            </a:r>
            <a:r>
              <a:rPr lang="en-US" sz="1100" dirty="0" err="1">
                <a:cs typeface="+mn-ea"/>
                <a:sym typeface="+mn-lt"/>
              </a:rPr>
              <a:t>ea</a:t>
            </a:r>
            <a:r>
              <a:rPr lang="en-US" sz="1100" dirty="0">
                <a:cs typeface="+mn-ea"/>
                <a:sym typeface="+mn-lt"/>
              </a:rPr>
              <a:t> </a:t>
            </a:r>
            <a:r>
              <a:rPr lang="en-US" sz="1100" dirty="0" err="1">
                <a:cs typeface="+mn-ea"/>
                <a:sym typeface="+mn-lt"/>
              </a:rPr>
              <a:t>commodo</a:t>
            </a:r>
            <a:r>
              <a:rPr lang="en-US" sz="1100" dirty="0">
                <a:cs typeface="+mn-ea"/>
                <a:sym typeface="+mn-lt"/>
              </a:rPr>
              <a:t> </a:t>
            </a:r>
            <a:r>
              <a:rPr lang="en-US" sz="1100" dirty="0" err="1">
                <a:cs typeface="+mn-ea"/>
                <a:sym typeface="+mn-lt"/>
              </a:rPr>
              <a:t>consequat</a:t>
            </a:r>
            <a:r>
              <a:rPr lang="en-US" sz="1100" dirty="0">
                <a:cs typeface="+mn-ea"/>
                <a:sym typeface="+mn-lt"/>
              </a:rPr>
              <a:t>.  </a:t>
            </a:r>
            <a:r>
              <a:rPr lang="en-US" sz="1100" dirty="0" err="1">
                <a:cs typeface="+mn-ea"/>
                <a:sym typeface="+mn-lt"/>
              </a:rPr>
              <a:t>Ut</a:t>
            </a:r>
            <a:r>
              <a:rPr lang="en-US" sz="1100" dirty="0">
                <a:cs typeface="+mn-ea"/>
                <a:sym typeface="+mn-lt"/>
              </a:rPr>
              <a:t> </a:t>
            </a:r>
            <a:r>
              <a:rPr lang="en-US" sz="1100" dirty="0" err="1">
                <a:cs typeface="+mn-ea"/>
                <a:sym typeface="+mn-lt"/>
              </a:rPr>
              <a:t>wisi</a:t>
            </a:r>
            <a:r>
              <a:rPr lang="en-US" sz="1100" dirty="0">
                <a:cs typeface="+mn-ea"/>
                <a:sym typeface="+mn-lt"/>
              </a:rPr>
              <a:t> </a:t>
            </a:r>
            <a:r>
              <a:rPr lang="en-US" sz="1100" dirty="0" err="1">
                <a:cs typeface="+mn-ea"/>
                <a:sym typeface="+mn-lt"/>
              </a:rPr>
              <a:t>enim</a:t>
            </a:r>
            <a:r>
              <a:rPr lang="en-US" sz="1100" dirty="0">
                <a:cs typeface="+mn-ea"/>
                <a:sym typeface="+mn-lt"/>
              </a:rPr>
              <a:t> ad minim </a:t>
            </a:r>
            <a:r>
              <a:rPr lang="en-US" sz="1100" dirty="0" err="1">
                <a:cs typeface="+mn-ea"/>
                <a:sym typeface="+mn-lt"/>
              </a:rPr>
              <a:t>veniam</a:t>
            </a:r>
            <a:r>
              <a:rPr lang="en-US" sz="1100" dirty="0">
                <a:cs typeface="+mn-ea"/>
                <a:sym typeface="+mn-lt"/>
              </a:rPr>
              <a:t>, </a:t>
            </a:r>
            <a:r>
              <a:rPr lang="en-US" sz="1100" dirty="0" err="1">
                <a:cs typeface="+mn-ea"/>
                <a:sym typeface="+mn-lt"/>
              </a:rPr>
              <a:t>quis</a:t>
            </a:r>
            <a:r>
              <a:rPr lang="en-US" sz="1100" dirty="0">
                <a:cs typeface="+mn-ea"/>
                <a:sym typeface="+mn-lt"/>
              </a:rPr>
              <a:t> </a:t>
            </a:r>
            <a:r>
              <a:rPr lang="en-US" sz="1100" dirty="0" err="1">
                <a:cs typeface="+mn-ea"/>
                <a:sym typeface="+mn-lt"/>
              </a:rPr>
              <a:t>nostrud</a:t>
            </a:r>
            <a:r>
              <a:rPr lang="en-US" sz="1100" dirty="0">
                <a:cs typeface="+mn-ea"/>
                <a:sym typeface="+mn-lt"/>
              </a:rPr>
              <a:t> </a:t>
            </a:r>
            <a:r>
              <a:rPr lang="en-US" sz="1100" dirty="0" err="1">
                <a:cs typeface="+mn-ea"/>
                <a:sym typeface="+mn-lt"/>
              </a:rPr>
              <a:t>exerci</a:t>
            </a:r>
            <a:r>
              <a:rPr lang="en-US" sz="1100" dirty="0">
                <a:cs typeface="+mn-ea"/>
                <a:sym typeface="+mn-lt"/>
              </a:rPr>
              <a:t> </a:t>
            </a:r>
            <a:r>
              <a:rPr lang="en-US" sz="1100" dirty="0" err="1">
                <a:cs typeface="+mn-ea"/>
                <a:sym typeface="+mn-lt"/>
              </a:rPr>
              <a:t>tation</a:t>
            </a:r>
            <a:r>
              <a:rPr lang="en-US" sz="1100" dirty="0">
                <a:cs typeface="+mn-ea"/>
                <a:sym typeface="+mn-lt"/>
              </a:rPr>
              <a:t>.</a:t>
            </a:r>
            <a:endParaRPr lang="en-US" sz="1100" dirty="0">
              <a:cs typeface="+mn-ea"/>
              <a:sym typeface="+mn-lt"/>
            </a:endParaRPr>
          </a:p>
        </p:txBody>
      </p:sp>
      <p:sp>
        <p:nvSpPr>
          <p:cNvPr id="7" name="Rectangle 6"/>
          <p:cNvSpPr/>
          <p:nvPr/>
        </p:nvSpPr>
        <p:spPr bwMode="auto">
          <a:xfrm>
            <a:off x="695325" y="3087036"/>
            <a:ext cx="1080195" cy="108012"/>
          </a:xfrm>
          <a:prstGeom prst="rect">
            <a:avLst/>
          </a:prstGeom>
          <a:solidFill>
            <a:schemeClr val="accent3"/>
          </a:solidFill>
          <a:ln>
            <a:noFill/>
          </a:ln>
        </p:spPr>
        <p:txBody>
          <a:bodyPr vert="horz" wrap="square" lIns="45720" tIns="22860" rIns="45720" bIns="22860" numCol="1" rtlCol="0" anchor="t" anchorCtr="0" compatLnSpc="1"/>
          <a:lstStyle/>
          <a:p>
            <a:pPr algn="ctr"/>
            <a:endParaRPr lang="id-ID" sz="1200">
              <a:cs typeface="+mn-ea"/>
              <a:sym typeface="+mn-lt"/>
            </a:endParaRPr>
          </a:p>
        </p:txBody>
      </p:sp>
      <p:grpSp>
        <p:nvGrpSpPr>
          <p:cNvPr id="9" name="Group 8"/>
          <p:cNvGrpSpPr/>
          <p:nvPr/>
        </p:nvGrpSpPr>
        <p:grpSpPr>
          <a:xfrm>
            <a:off x="4287531" y="5660482"/>
            <a:ext cx="2772308" cy="644103"/>
            <a:chOff x="4502715" y="1102136"/>
            <a:chExt cx="5544616" cy="1288206"/>
          </a:xfrm>
        </p:grpSpPr>
        <p:sp>
          <p:nvSpPr>
            <p:cNvPr id="10" name="Rectangle 9"/>
            <p:cNvSpPr/>
            <p:nvPr/>
          </p:nvSpPr>
          <p:spPr>
            <a:xfrm>
              <a:off x="4502715" y="1701688"/>
              <a:ext cx="5544616" cy="688654"/>
            </a:xfrm>
            <a:prstGeom prst="rect">
              <a:avLst/>
            </a:prstGeom>
          </p:spPr>
          <p:txBody>
            <a:bodyPr wrap="square">
              <a:noAutofit/>
            </a:bodyPr>
            <a:lstStyle/>
            <a:p>
              <a:r>
                <a:rPr lang="en-US" sz="1000" dirty="0">
                  <a:cs typeface="+mn-ea"/>
                  <a:sym typeface="+mn-lt"/>
                </a:rPr>
                <a:t>Lorem ipsum dolor sit </a:t>
              </a:r>
              <a:r>
                <a:rPr lang="en-US" sz="1000" dirty="0" err="1">
                  <a:cs typeface="+mn-ea"/>
                  <a:sym typeface="+mn-lt"/>
                </a:rPr>
                <a:t>amet</a:t>
              </a:r>
              <a:r>
                <a:rPr lang="en-US" sz="1000" dirty="0">
                  <a:cs typeface="+mn-ea"/>
                  <a:sym typeface="+mn-lt"/>
                </a:rPr>
                <a:t>, </a:t>
              </a:r>
              <a:r>
                <a:rPr lang="en-US" sz="1000" dirty="0" err="1">
                  <a:cs typeface="+mn-ea"/>
                  <a:sym typeface="+mn-lt"/>
                </a:rPr>
                <a:t>consectetuer</a:t>
              </a:r>
              <a:r>
                <a:rPr lang="en-US" sz="1000" dirty="0">
                  <a:cs typeface="+mn-ea"/>
                  <a:sym typeface="+mn-lt"/>
                </a:rPr>
                <a:t> </a:t>
              </a:r>
              <a:r>
                <a:rPr lang="en-US" sz="1000" dirty="0" err="1">
                  <a:cs typeface="+mn-ea"/>
                  <a:sym typeface="+mn-lt"/>
                </a:rPr>
                <a:t>adipiscing</a:t>
              </a:r>
              <a:r>
                <a:rPr lang="en-US" sz="1000" dirty="0">
                  <a:cs typeface="+mn-ea"/>
                  <a:sym typeface="+mn-lt"/>
                </a:rPr>
                <a:t> </a:t>
              </a:r>
              <a:r>
                <a:rPr lang="en-US" sz="1000" dirty="0" err="1">
                  <a:cs typeface="+mn-ea"/>
                  <a:sym typeface="+mn-lt"/>
                </a:rPr>
                <a:t>elit</a:t>
              </a:r>
              <a:r>
                <a:rPr lang="en-US" sz="1000" dirty="0">
                  <a:cs typeface="+mn-ea"/>
                  <a:sym typeface="+mn-lt"/>
                </a:rPr>
                <a:t>, </a:t>
              </a:r>
              <a:r>
                <a:rPr lang="en-US" sz="1000" dirty="0" err="1">
                  <a:cs typeface="+mn-ea"/>
                  <a:sym typeface="+mn-lt"/>
                </a:rPr>
                <a:t>sed</a:t>
              </a:r>
              <a:r>
                <a:rPr lang="en-US" sz="1000" dirty="0">
                  <a:cs typeface="+mn-ea"/>
                  <a:sym typeface="+mn-lt"/>
                </a:rPr>
                <a:t> </a:t>
              </a:r>
              <a:r>
                <a:rPr lang="en-US" sz="1000" dirty="0" err="1">
                  <a:cs typeface="+mn-ea"/>
                  <a:sym typeface="+mn-lt"/>
                </a:rPr>
                <a:t>diam</a:t>
              </a:r>
              <a:r>
                <a:rPr lang="en-US" sz="1000" dirty="0">
                  <a:cs typeface="+mn-ea"/>
                  <a:sym typeface="+mn-lt"/>
                </a:rPr>
                <a:t> </a:t>
              </a:r>
              <a:r>
                <a:rPr lang="en-US" sz="1000" dirty="0" err="1">
                  <a:cs typeface="+mn-ea"/>
                  <a:sym typeface="+mn-lt"/>
                </a:rPr>
                <a:t>nonummy</a:t>
              </a:r>
              <a:r>
                <a:rPr lang="en-US" sz="1000" dirty="0">
                  <a:cs typeface="+mn-ea"/>
                  <a:sym typeface="+mn-lt"/>
                </a:rPr>
                <a:t> </a:t>
              </a:r>
              <a:r>
                <a:rPr lang="en-US" sz="1000" dirty="0" err="1">
                  <a:cs typeface="+mn-ea"/>
                  <a:sym typeface="+mn-lt"/>
                </a:rPr>
                <a:t>nibh</a:t>
              </a:r>
              <a:r>
                <a:rPr lang="en-US" sz="1000" dirty="0">
                  <a:cs typeface="+mn-ea"/>
                  <a:sym typeface="+mn-lt"/>
                </a:rPr>
                <a:t>.</a:t>
              </a:r>
              <a:endParaRPr lang="en-US" sz="1000" dirty="0">
                <a:cs typeface="+mn-ea"/>
                <a:sym typeface="+mn-lt"/>
              </a:endParaRPr>
            </a:p>
          </p:txBody>
        </p:sp>
        <p:sp>
          <p:nvSpPr>
            <p:cNvPr id="11" name="TextBox 10"/>
            <p:cNvSpPr txBox="1"/>
            <p:nvPr/>
          </p:nvSpPr>
          <p:spPr>
            <a:xfrm>
              <a:off x="4502715" y="1102136"/>
              <a:ext cx="3241914" cy="677108"/>
            </a:xfrm>
            <a:prstGeom prst="rect">
              <a:avLst/>
            </a:prstGeom>
            <a:noFill/>
          </p:spPr>
          <p:txBody>
            <a:bodyPr wrap="none" rtlCol="0">
              <a:spAutoFit/>
            </a:bodyPr>
            <a:lstStyle/>
            <a:p>
              <a:pPr algn="ctr"/>
              <a:r>
                <a:rPr lang="zh-CN" altLang="en-US" sz="1600" b="1" dirty="0">
                  <a:cs typeface="+mn-ea"/>
                  <a:sym typeface="+mn-lt"/>
                </a:rPr>
                <a:t>输入您的小标题</a:t>
              </a:r>
              <a:endParaRPr lang="zh-CN" altLang="en-US" sz="1600" b="1" dirty="0">
                <a:cs typeface="+mn-ea"/>
                <a:sym typeface="+mn-lt"/>
              </a:endParaRPr>
            </a:p>
          </p:txBody>
        </p:sp>
      </p:grpSp>
      <p:sp>
        <p:nvSpPr>
          <p:cNvPr id="17" name="Rectangle 16"/>
          <p:cNvSpPr/>
          <p:nvPr/>
        </p:nvSpPr>
        <p:spPr bwMode="auto">
          <a:xfrm flipH="1">
            <a:off x="4287531" y="415421"/>
            <a:ext cx="5982642" cy="4866410"/>
          </a:xfrm>
          <a:prstGeom prst="rect">
            <a:avLst/>
          </a:prstGeom>
          <a:noFill/>
          <a:ln w="152400">
            <a:solidFill>
              <a:schemeClr val="accent1">
                <a:alpha val="92000"/>
              </a:schemeClr>
            </a:solidFill>
            <a:miter lim="800000"/>
          </a:ln>
        </p:spPr>
        <p:txBody>
          <a:bodyPr vert="horz" wrap="square" lIns="45720" tIns="22860" rIns="45720" bIns="22860" numCol="1" rtlCol="0" anchor="t" anchorCtr="0" compatLnSpc="1"/>
          <a:lstStyle/>
          <a:p>
            <a:pPr algn="ctr"/>
            <a:endParaRPr lang="id-ID" sz="1200">
              <a:cs typeface="+mn-ea"/>
              <a:sym typeface="+mn-lt"/>
            </a:endParaRPr>
          </a:p>
        </p:txBody>
      </p:sp>
      <p:pic>
        <p:nvPicPr>
          <p:cNvPr id="15" name="图片占位符 14"/>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t="10116" b="10116"/>
          <a:stretch>
            <a:fillRect/>
          </a:stretch>
        </p:blipFill>
        <p:spPr/>
      </p:pic>
      <p:grpSp>
        <p:nvGrpSpPr>
          <p:cNvPr id="19" name="Group 8"/>
          <p:cNvGrpSpPr/>
          <p:nvPr/>
        </p:nvGrpSpPr>
        <p:grpSpPr>
          <a:xfrm>
            <a:off x="7815923" y="5660482"/>
            <a:ext cx="2772308" cy="644103"/>
            <a:chOff x="4502715" y="1102136"/>
            <a:chExt cx="5544616" cy="1288206"/>
          </a:xfrm>
        </p:grpSpPr>
        <p:sp>
          <p:nvSpPr>
            <p:cNvPr id="20" name="Rectangle 9"/>
            <p:cNvSpPr/>
            <p:nvPr/>
          </p:nvSpPr>
          <p:spPr>
            <a:xfrm>
              <a:off x="4502715" y="1701688"/>
              <a:ext cx="5544616" cy="688654"/>
            </a:xfrm>
            <a:prstGeom prst="rect">
              <a:avLst/>
            </a:prstGeom>
          </p:spPr>
          <p:txBody>
            <a:bodyPr wrap="square">
              <a:noAutofit/>
            </a:bodyPr>
            <a:lstStyle/>
            <a:p>
              <a:r>
                <a:rPr lang="en-US" sz="1000" dirty="0">
                  <a:cs typeface="+mn-ea"/>
                  <a:sym typeface="+mn-lt"/>
                </a:rPr>
                <a:t>Lorem ipsum dolor sit </a:t>
              </a:r>
              <a:r>
                <a:rPr lang="en-US" sz="1000" dirty="0" err="1">
                  <a:cs typeface="+mn-ea"/>
                  <a:sym typeface="+mn-lt"/>
                </a:rPr>
                <a:t>amet</a:t>
              </a:r>
              <a:r>
                <a:rPr lang="en-US" sz="1000" dirty="0">
                  <a:cs typeface="+mn-ea"/>
                  <a:sym typeface="+mn-lt"/>
                </a:rPr>
                <a:t>, </a:t>
              </a:r>
              <a:r>
                <a:rPr lang="en-US" sz="1000" dirty="0" err="1">
                  <a:cs typeface="+mn-ea"/>
                  <a:sym typeface="+mn-lt"/>
                </a:rPr>
                <a:t>consectetuer</a:t>
              </a:r>
              <a:r>
                <a:rPr lang="en-US" sz="1000" dirty="0">
                  <a:cs typeface="+mn-ea"/>
                  <a:sym typeface="+mn-lt"/>
                </a:rPr>
                <a:t> </a:t>
              </a:r>
              <a:r>
                <a:rPr lang="en-US" sz="1000" dirty="0" err="1">
                  <a:cs typeface="+mn-ea"/>
                  <a:sym typeface="+mn-lt"/>
                </a:rPr>
                <a:t>adipiscing</a:t>
              </a:r>
              <a:r>
                <a:rPr lang="en-US" sz="1000" dirty="0">
                  <a:cs typeface="+mn-ea"/>
                  <a:sym typeface="+mn-lt"/>
                </a:rPr>
                <a:t> </a:t>
              </a:r>
              <a:r>
                <a:rPr lang="en-US" sz="1000" dirty="0" err="1">
                  <a:cs typeface="+mn-ea"/>
                  <a:sym typeface="+mn-lt"/>
                </a:rPr>
                <a:t>elit</a:t>
              </a:r>
              <a:r>
                <a:rPr lang="en-US" sz="1000" dirty="0">
                  <a:cs typeface="+mn-ea"/>
                  <a:sym typeface="+mn-lt"/>
                </a:rPr>
                <a:t>, </a:t>
              </a:r>
              <a:r>
                <a:rPr lang="en-US" sz="1000" dirty="0" err="1">
                  <a:cs typeface="+mn-ea"/>
                  <a:sym typeface="+mn-lt"/>
                </a:rPr>
                <a:t>sed</a:t>
              </a:r>
              <a:r>
                <a:rPr lang="en-US" sz="1000" dirty="0">
                  <a:cs typeface="+mn-ea"/>
                  <a:sym typeface="+mn-lt"/>
                </a:rPr>
                <a:t> </a:t>
              </a:r>
              <a:r>
                <a:rPr lang="en-US" sz="1000" dirty="0" err="1">
                  <a:cs typeface="+mn-ea"/>
                  <a:sym typeface="+mn-lt"/>
                </a:rPr>
                <a:t>diam</a:t>
              </a:r>
              <a:r>
                <a:rPr lang="en-US" sz="1000" dirty="0">
                  <a:cs typeface="+mn-ea"/>
                  <a:sym typeface="+mn-lt"/>
                </a:rPr>
                <a:t> </a:t>
              </a:r>
              <a:r>
                <a:rPr lang="en-US" sz="1000" dirty="0" err="1">
                  <a:cs typeface="+mn-ea"/>
                  <a:sym typeface="+mn-lt"/>
                </a:rPr>
                <a:t>nonummy</a:t>
              </a:r>
              <a:r>
                <a:rPr lang="en-US" sz="1000" dirty="0">
                  <a:cs typeface="+mn-ea"/>
                  <a:sym typeface="+mn-lt"/>
                </a:rPr>
                <a:t> </a:t>
              </a:r>
              <a:r>
                <a:rPr lang="en-US" sz="1000" dirty="0" err="1">
                  <a:cs typeface="+mn-ea"/>
                  <a:sym typeface="+mn-lt"/>
                </a:rPr>
                <a:t>nibh</a:t>
              </a:r>
              <a:r>
                <a:rPr lang="en-US" sz="1000" dirty="0">
                  <a:cs typeface="+mn-ea"/>
                  <a:sym typeface="+mn-lt"/>
                </a:rPr>
                <a:t>.</a:t>
              </a:r>
              <a:endParaRPr lang="en-US" sz="1000" dirty="0">
                <a:cs typeface="+mn-ea"/>
                <a:sym typeface="+mn-lt"/>
              </a:endParaRPr>
            </a:p>
          </p:txBody>
        </p:sp>
        <p:sp>
          <p:nvSpPr>
            <p:cNvPr id="21" name="TextBox 10"/>
            <p:cNvSpPr txBox="1"/>
            <p:nvPr/>
          </p:nvSpPr>
          <p:spPr>
            <a:xfrm>
              <a:off x="4502715" y="1102136"/>
              <a:ext cx="3241914" cy="677108"/>
            </a:xfrm>
            <a:prstGeom prst="rect">
              <a:avLst/>
            </a:prstGeom>
            <a:noFill/>
          </p:spPr>
          <p:txBody>
            <a:bodyPr wrap="none" rtlCol="0">
              <a:spAutoFit/>
            </a:bodyPr>
            <a:lstStyle/>
            <a:p>
              <a:pPr algn="ctr"/>
              <a:r>
                <a:rPr lang="zh-CN" altLang="en-US" sz="1600" b="1" dirty="0">
                  <a:cs typeface="+mn-ea"/>
                  <a:sym typeface="+mn-lt"/>
                </a:rPr>
                <a:t>输入您的小标题</a:t>
              </a:r>
              <a:endParaRPr lang="zh-CN" altLang="en-US" sz="1600" b="1" dirty="0">
                <a:cs typeface="+mn-ea"/>
                <a:sym typeface="+mn-lt"/>
              </a:endParaRPr>
            </a:p>
          </p:txBody>
        </p:sp>
      </p:grpSp>
      <p:sp>
        <p:nvSpPr>
          <p:cNvPr id="22" name="Text Placeholder 7"/>
          <p:cNvSpPr txBox="1"/>
          <p:nvPr/>
        </p:nvSpPr>
        <p:spPr>
          <a:xfrm>
            <a:off x="623392" y="1754409"/>
            <a:ext cx="2678599" cy="1089529"/>
          </a:xfrm>
          <a:prstGeom prst="rect">
            <a:avLst/>
          </a:prstGeom>
        </p:spPr>
        <p:txBody>
          <a:bodyPr vert="horz" wrap="square" lIns="91440" tIns="45720" rIns="91440" bIns="45720" rtlCol="0">
            <a:spAutoFit/>
          </a:bodyPr>
          <a:lstStyle>
            <a:defPPr>
              <a:defRPr lang="zh-CN"/>
            </a:defPPr>
            <a:lvl1pPr indent="0" algn="ctr">
              <a:lnSpc>
                <a:spcPct val="90000"/>
              </a:lnSpc>
              <a:spcBef>
                <a:spcPts val="1000"/>
              </a:spcBef>
              <a:buFont typeface="Arial" panose="020B0604020202020204" pitchFamily="34" charset="0"/>
              <a:buNone/>
              <a:defRPr sz="3600" b="1">
                <a:effectLst>
                  <a:outerShdw blurRad="38100" dist="38100" dir="2700000" algn="tl">
                    <a:srgbClr val="000000">
                      <a:alpha val="43137"/>
                    </a:srgbClr>
                  </a:outerShdw>
                </a:effectLst>
                <a:latin typeface="Montserrat" panose="00000500000000000000" pitchFamily="50" charset="0"/>
                <a:ea typeface="Lato" panose="020F0502020204030203" pitchFamily="34" charset="0"/>
                <a:cs typeface="Lato" panose="020F0502020204030203"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a:r>
              <a:rPr lang="zh-CN" altLang="en-US" dirty="0">
                <a:latin typeface="+mn-lt"/>
                <a:ea typeface="+mn-ea"/>
                <a:cs typeface="+mn-ea"/>
                <a:sym typeface="+mn-lt"/>
              </a:rPr>
              <a:t>输入您的标题内容</a:t>
            </a:r>
            <a:endParaRPr lang="en-US" dirty="0">
              <a:latin typeface="+mn-lt"/>
              <a:ea typeface="+mn-ea"/>
              <a:cs typeface="+mn-ea"/>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142"/>
          <p:cNvSpPr>
            <a:spLocks noChangeArrowheads="1"/>
          </p:cNvSpPr>
          <p:nvPr/>
        </p:nvSpPr>
        <p:spPr bwMode="auto">
          <a:xfrm>
            <a:off x="600343" y="2255870"/>
            <a:ext cx="371318" cy="391570"/>
          </a:xfrm>
          <a:custGeom>
            <a:avLst/>
            <a:gdLst>
              <a:gd name="T0" fmla="*/ 191315 w 604"/>
              <a:gd name="T1" fmla="*/ 0 h 634"/>
              <a:gd name="T2" fmla="*/ 191315 w 604"/>
              <a:gd name="T3" fmla="*/ 0 h 634"/>
              <a:gd name="T4" fmla="*/ 26712 w 604"/>
              <a:gd name="T5" fmla="*/ 0 h 634"/>
              <a:gd name="T6" fmla="*/ 0 w 604"/>
              <a:gd name="T7" fmla="*/ 26830 h 634"/>
              <a:gd name="T8" fmla="*/ 0 w 604"/>
              <a:gd name="T9" fmla="*/ 154818 h 634"/>
              <a:gd name="T10" fmla="*/ 26712 w 604"/>
              <a:gd name="T11" fmla="*/ 187087 h 634"/>
              <a:gd name="T12" fmla="*/ 85189 w 604"/>
              <a:gd name="T13" fmla="*/ 187087 h 634"/>
              <a:gd name="T14" fmla="*/ 85189 w 604"/>
              <a:gd name="T15" fmla="*/ 213555 h 634"/>
              <a:gd name="T16" fmla="*/ 68946 w 604"/>
              <a:gd name="T17" fmla="*/ 213555 h 634"/>
              <a:gd name="T18" fmla="*/ 63892 w 604"/>
              <a:gd name="T19" fmla="*/ 218994 h 634"/>
              <a:gd name="T20" fmla="*/ 68946 w 604"/>
              <a:gd name="T21" fmla="*/ 229508 h 634"/>
              <a:gd name="T22" fmla="*/ 154135 w 604"/>
              <a:gd name="T23" fmla="*/ 229508 h 634"/>
              <a:gd name="T24" fmla="*/ 159189 w 604"/>
              <a:gd name="T25" fmla="*/ 218994 h 634"/>
              <a:gd name="T26" fmla="*/ 154135 w 604"/>
              <a:gd name="T27" fmla="*/ 213555 h 634"/>
              <a:gd name="T28" fmla="*/ 138252 w 604"/>
              <a:gd name="T29" fmla="*/ 213555 h 634"/>
              <a:gd name="T30" fmla="*/ 138252 w 604"/>
              <a:gd name="T31" fmla="*/ 187087 h 634"/>
              <a:gd name="T32" fmla="*/ 191315 w 604"/>
              <a:gd name="T33" fmla="*/ 187087 h 634"/>
              <a:gd name="T34" fmla="*/ 217666 w 604"/>
              <a:gd name="T35" fmla="*/ 154818 h 634"/>
              <a:gd name="T36" fmla="*/ 217666 w 604"/>
              <a:gd name="T37" fmla="*/ 26830 h 634"/>
              <a:gd name="T38" fmla="*/ 191315 w 604"/>
              <a:gd name="T39" fmla="*/ 0 h 634"/>
              <a:gd name="T40" fmla="*/ 127423 w 604"/>
              <a:gd name="T41" fmla="*/ 213555 h 634"/>
              <a:gd name="T42" fmla="*/ 127423 w 604"/>
              <a:gd name="T43" fmla="*/ 213555 h 634"/>
              <a:gd name="T44" fmla="*/ 95658 w 604"/>
              <a:gd name="T45" fmla="*/ 213555 h 634"/>
              <a:gd name="T46" fmla="*/ 95658 w 604"/>
              <a:gd name="T47" fmla="*/ 187087 h 634"/>
              <a:gd name="T48" fmla="*/ 127423 w 604"/>
              <a:gd name="T49" fmla="*/ 187087 h 634"/>
              <a:gd name="T50" fmla="*/ 127423 w 604"/>
              <a:gd name="T51" fmla="*/ 213555 h 634"/>
              <a:gd name="T52" fmla="*/ 201783 w 604"/>
              <a:gd name="T53" fmla="*/ 154818 h 634"/>
              <a:gd name="T54" fmla="*/ 201783 w 604"/>
              <a:gd name="T55" fmla="*/ 154818 h 634"/>
              <a:gd name="T56" fmla="*/ 191315 w 604"/>
              <a:gd name="T57" fmla="*/ 170772 h 634"/>
              <a:gd name="T58" fmla="*/ 26712 w 604"/>
              <a:gd name="T59" fmla="*/ 170772 h 634"/>
              <a:gd name="T60" fmla="*/ 10468 w 604"/>
              <a:gd name="T61" fmla="*/ 154818 h 634"/>
              <a:gd name="T62" fmla="*/ 10468 w 604"/>
              <a:gd name="T63" fmla="*/ 144304 h 634"/>
              <a:gd name="T64" fmla="*/ 201783 w 604"/>
              <a:gd name="T65" fmla="*/ 144304 h 634"/>
              <a:gd name="T66" fmla="*/ 201783 w 604"/>
              <a:gd name="T67" fmla="*/ 154818 h 634"/>
              <a:gd name="T68" fmla="*/ 201783 w 604"/>
              <a:gd name="T69" fmla="*/ 128351 h 634"/>
              <a:gd name="T70" fmla="*/ 201783 w 604"/>
              <a:gd name="T71" fmla="*/ 128351 h 634"/>
              <a:gd name="T72" fmla="*/ 10468 w 604"/>
              <a:gd name="T73" fmla="*/ 128351 h 634"/>
              <a:gd name="T74" fmla="*/ 10468 w 604"/>
              <a:gd name="T75" fmla="*/ 26830 h 634"/>
              <a:gd name="T76" fmla="*/ 26712 w 604"/>
              <a:gd name="T77" fmla="*/ 15953 h 634"/>
              <a:gd name="T78" fmla="*/ 191315 w 604"/>
              <a:gd name="T79" fmla="*/ 15953 h 634"/>
              <a:gd name="T80" fmla="*/ 201783 w 604"/>
              <a:gd name="T81" fmla="*/ 26830 h 634"/>
              <a:gd name="T82" fmla="*/ 201783 w 604"/>
              <a:gd name="T83" fmla="*/ 128351 h 63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04" h="634">
                <a:moveTo>
                  <a:pt x="530" y="0"/>
                </a:moveTo>
                <a:lnTo>
                  <a:pt x="530" y="0"/>
                </a:lnTo>
                <a:cubicBezTo>
                  <a:pt x="74" y="0"/>
                  <a:pt x="74" y="0"/>
                  <a:pt x="74" y="0"/>
                </a:cubicBezTo>
                <a:cubicBezTo>
                  <a:pt x="29" y="0"/>
                  <a:pt x="0" y="30"/>
                  <a:pt x="0" y="74"/>
                </a:cubicBezTo>
                <a:cubicBezTo>
                  <a:pt x="0" y="427"/>
                  <a:pt x="0" y="427"/>
                  <a:pt x="0" y="427"/>
                </a:cubicBezTo>
                <a:cubicBezTo>
                  <a:pt x="0" y="471"/>
                  <a:pt x="29" y="516"/>
                  <a:pt x="74" y="516"/>
                </a:cubicBezTo>
                <a:cubicBezTo>
                  <a:pt x="236" y="516"/>
                  <a:pt x="236" y="516"/>
                  <a:pt x="236" y="516"/>
                </a:cubicBezTo>
                <a:cubicBezTo>
                  <a:pt x="236" y="589"/>
                  <a:pt x="236" y="589"/>
                  <a:pt x="236" y="589"/>
                </a:cubicBezTo>
                <a:cubicBezTo>
                  <a:pt x="191" y="589"/>
                  <a:pt x="191" y="589"/>
                  <a:pt x="191" y="589"/>
                </a:cubicBezTo>
                <a:cubicBezTo>
                  <a:pt x="177" y="589"/>
                  <a:pt x="177" y="604"/>
                  <a:pt x="177" y="604"/>
                </a:cubicBezTo>
                <a:cubicBezTo>
                  <a:pt x="177" y="619"/>
                  <a:pt x="177" y="633"/>
                  <a:pt x="191" y="633"/>
                </a:cubicBezTo>
                <a:cubicBezTo>
                  <a:pt x="427" y="633"/>
                  <a:pt x="427" y="633"/>
                  <a:pt x="427" y="633"/>
                </a:cubicBezTo>
                <a:cubicBezTo>
                  <a:pt x="441" y="633"/>
                  <a:pt x="441" y="619"/>
                  <a:pt x="441" y="604"/>
                </a:cubicBezTo>
                <a:cubicBezTo>
                  <a:pt x="441" y="604"/>
                  <a:pt x="441" y="589"/>
                  <a:pt x="427" y="589"/>
                </a:cubicBezTo>
                <a:cubicBezTo>
                  <a:pt x="383" y="589"/>
                  <a:pt x="383" y="589"/>
                  <a:pt x="383" y="589"/>
                </a:cubicBezTo>
                <a:cubicBezTo>
                  <a:pt x="383" y="516"/>
                  <a:pt x="383" y="516"/>
                  <a:pt x="383" y="516"/>
                </a:cubicBezTo>
                <a:cubicBezTo>
                  <a:pt x="530" y="516"/>
                  <a:pt x="530" y="516"/>
                  <a:pt x="530" y="516"/>
                </a:cubicBezTo>
                <a:cubicBezTo>
                  <a:pt x="574" y="516"/>
                  <a:pt x="603" y="471"/>
                  <a:pt x="603" y="427"/>
                </a:cubicBezTo>
                <a:cubicBezTo>
                  <a:pt x="603" y="74"/>
                  <a:pt x="603" y="74"/>
                  <a:pt x="603" y="74"/>
                </a:cubicBezTo>
                <a:cubicBezTo>
                  <a:pt x="603" y="30"/>
                  <a:pt x="574" y="0"/>
                  <a:pt x="530" y="0"/>
                </a:cubicBezTo>
                <a:close/>
                <a:moveTo>
                  <a:pt x="353" y="589"/>
                </a:moveTo>
                <a:lnTo>
                  <a:pt x="353" y="589"/>
                </a:lnTo>
                <a:cubicBezTo>
                  <a:pt x="265" y="589"/>
                  <a:pt x="265" y="589"/>
                  <a:pt x="265" y="589"/>
                </a:cubicBezTo>
                <a:cubicBezTo>
                  <a:pt x="265" y="516"/>
                  <a:pt x="265" y="516"/>
                  <a:pt x="265" y="516"/>
                </a:cubicBezTo>
                <a:cubicBezTo>
                  <a:pt x="353" y="516"/>
                  <a:pt x="353" y="516"/>
                  <a:pt x="353" y="516"/>
                </a:cubicBezTo>
                <a:lnTo>
                  <a:pt x="353" y="589"/>
                </a:lnTo>
                <a:close/>
                <a:moveTo>
                  <a:pt x="559" y="427"/>
                </a:moveTo>
                <a:lnTo>
                  <a:pt x="559" y="427"/>
                </a:lnTo>
                <a:cubicBezTo>
                  <a:pt x="559" y="457"/>
                  <a:pt x="545" y="471"/>
                  <a:pt x="530" y="471"/>
                </a:cubicBezTo>
                <a:cubicBezTo>
                  <a:pt x="74" y="471"/>
                  <a:pt x="74" y="471"/>
                  <a:pt x="74" y="471"/>
                </a:cubicBezTo>
                <a:cubicBezTo>
                  <a:pt x="59" y="471"/>
                  <a:pt x="29" y="457"/>
                  <a:pt x="29" y="427"/>
                </a:cubicBezTo>
                <a:cubicBezTo>
                  <a:pt x="29" y="398"/>
                  <a:pt x="29" y="398"/>
                  <a:pt x="29" y="398"/>
                </a:cubicBezTo>
                <a:cubicBezTo>
                  <a:pt x="559" y="398"/>
                  <a:pt x="559" y="398"/>
                  <a:pt x="559" y="398"/>
                </a:cubicBezTo>
                <a:lnTo>
                  <a:pt x="559" y="427"/>
                </a:lnTo>
                <a:close/>
                <a:moveTo>
                  <a:pt x="559" y="354"/>
                </a:moveTo>
                <a:lnTo>
                  <a:pt x="559" y="354"/>
                </a:lnTo>
                <a:cubicBezTo>
                  <a:pt x="29" y="354"/>
                  <a:pt x="29" y="354"/>
                  <a:pt x="29" y="354"/>
                </a:cubicBezTo>
                <a:cubicBezTo>
                  <a:pt x="29" y="74"/>
                  <a:pt x="29" y="74"/>
                  <a:pt x="29" y="74"/>
                </a:cubicBezTo>
                <a:cubicBezTo>
                  <a:pt x="29" y="59"/>
                  <a:pt x="59" y="44"/>
                  <a:pt x="74" y="44"/>
                </a:cubicBezTo>
                <a:cubicBezTo>
                  <a:pt x="530" y="44"/>
                  <a:pt x="530" y="44"/>
                  <a:pt x="530" y="44"/>
                </a:cubicBezTo>
                <a:cubicBezTo>
                  <a:pt x="545" y="44"/>
                  <a:pt x="559" y="59"/>
                  <a:pt x="559" y="74"/>
                </a:cubicBezTo>
                <a:lnTo>
                  <a:pt x="559" y="354"/>
                </a:lnTo>
                <a:close/>
              </a:path>
            </a:pathLst>
          </a:custGeom>
          <a:solidFill>
            <a:schemeClr val="bg1"/>
          </a:solidFill>
          <a:ln>
            <a:noFill/>
          </a:ln>
          <a:effectLst/>
        </p:spPr>
        <p:txBody>
          <a:bodyPr wrap="none" anchor="ctr"/>
          <a:lstStyle/>
          <a:p>
            <a:endParaRPr lang="en-US" sz="1600" dirty="0">
              <a:solidFill>
                <a:schemeClr val="bg1"/>
              </a:solidFill>
              <a:cs typeface="+mn-ea"/>
              <a:sym typeface="+mn-lt"/>
            </a:endParaRPr>
          </a:p>
        </p:txBody>
      </p:sp>
      <p:sp>
        <p:nvSpPr>
          <p:cNvPr id="8" name="Rectangle 7"/>
          <p:cNvSpPr/>
          <p:nvPr/>
        </p:nvSpPr>
        <p:spPr>
          <a:xfrm>
            <a:off x="1164575" y="2392724"/>
            <a:ext cx="2098674" cy="369332"/>
          </a:xfrm>
          <a:prstGeom prst="rect">
            <a:avLst/>
          </a:prstGeom>
        </p:spPr>
        <p:txBody>
          <a:bodyPr wrap="square">
            <a:spAutoFit/>
          </a:bodyPr>
          <a:lstStyle/>
          <a:p>
            <a:r>
              <a:rPr lang="en-US" sz="900" dirty="0">
                <a:solidFill>
                  <a:schemeClr val="bg1"/>
                </a:solidFill>
                <a:cs typeface="+mn-ea"/>
                <a:sym typeface="+mn-lt"/>
              </a:rPr>
              <a:t>Lorem Ipsum is simply dummy text of the printing and typesetting industry. </a:t>
            </a:r>
            <a:endParaRPr lang="en-US" sz="900" dirty="0">
              <a:solidFill>
                <a:schemeClr val="bg1"/>
              </a:solidFill>
              <a:cs typeface="+mn-ea"/>
              <a:sym typeface="+mn-lt"/>
            </a:endParaRPr>
          </a:p>
        </p:txBody>
      </p:sp>
      <p:sp>
        <p:nvSpPr>
          <p:cNvPr id="9" name="TextBox 8"/>
          <p:cNvSpPr txBox="1"/>
          <p:nvPr/>
        </p:nvSpPr>
        <p:spPr>
          <a:xfrm>
            <a:off x="1164574" y="2110476"/>
            <a:ext cx="2098674" cy="338554"/>
          </a:xfrm>
          <a:prstGeom prst="rect">
            <a:avLst/>
          </a:prstGeom>
          <a:noFill/>
        </p:spPr>
        <p:txBody>
          <a:bodyPr wrap="square" rtlCol="0">
            <a:spAutoFit/>
          </a:bodyPr>
          <a:lstStyle/>
          <a:p>
            <a:r>
              <a:rPr lang="zh-CN" altLang="en-US" sz="1600" b="1" dirty="0">
                <a:solidFill>
                  <a:schemeClr val="bg1"/>
                </a:solidFill>
                <a:cs typeface="+mn-ea"/>
                <a:sym typeface="+mn-lt"/>
              </a:rPr>
              <a:t>输入您的小标题</a:t>
            </a:r>
            <a:endParaRPr lang="zh-CN" altLang="en-US" sz="1600" b="1" dirty="0">
              <a:solidFill>
                <a:schemeClr val="bg1"/>
              </a:solidFill>
              <a:cs typeface="+mn-ea"/>
              <a:sym typeface="+mn-lt"/>
            </a:endParaRPr>
          </a:p>
        </p:txBody>
      </p:sp>
      <p:sp>
        <p:nvSpPr>
          <p:cNvPr id="11" name="Freeform 109"/>
          <p:cNvSpPr>
            <a:spLocks noChangeArrowheads="1"/>
          </p:cNvSpPr>
          <p:nvPr/>
        </p:nvSpPr>
        <p:spPr bwMode="auto">
          <a:xfrm>
            <a:off x="578443" y="3436383"/>
            <a:ext cx="389318" cy="389318"/>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chemeClr val="bg1"/>
          </a:solidFill>
          <a:ln>
            <a:noFill/>
          </a:ln>
          <a:effectLst/>
        </p:spPr>
        <p:txBody>
          <a:bodyPr wrap="none" anchor="ctr"/>
          <a:lstStyle/>
          <a:p>
            <a:endParaRPr lang="en-US" sz="1600" dirty="0">
              <a:solidFill>
                <a:schemeClr val="bg1"/>
              </a:solidFill>
              <a:cs typeface="+mn-ea"/>
              <a:sym typeface="+mn-lt"/>
            </a:endParaRPr>
          </a:p>
        </p:txBody>
      </p:sp>
      <p:sp>
        <p:nvSpPr>
          <p:cNvPr id="13" name="Rectangle 12"/>
          <p:cNvSpPr/>
          <p:nvPr/>
        </p:nvSpPr>
        <p:spPr>
          <a:xfrm>
            <a:off x="1164574" y="3572111"/>
            <a:ext cx="2098675" cy="369332"/>
          </a:xfrm>
          <a:prstGeom prst="rect">
            <a:avLst/>
          </a:prstGeom>
        </p:spPr>
        <p:txBody>
          <a:bodyPr wrap="square">
            <a:spAutoFit/>
          </a:bodyPr>
          <a:lstStyle/>
          <a:p>
            <a:r>
              <a:rPr lang="en-US" sz="900" dirty="0">
                <a:solidFill>
                  <a:schemeClr val="bg1"/>
                </a:solidFill>
                <a:cs typeface="+mn-ea"/>
                <a:sym typeface="+mn-lt"/>
              </a:rPr>
              <a:t>Lorem Ipsum is simply dummy text of the printing and typesetting industry. </a:t>
            </a:r>
            <a:endParaRPr lang="en-US" sz="900" dirty="0">
              <a:solidFill>
                <a:schemeClr val="bg1"/>
              </a:solidFill>
              <a:cs typeface="+mn-ea"/>
              <a:sym typeface="+mn-lt"/>
            </a:endParaRPr>
          </a:p>
        </p:txBody>
      </p:sp>
      <p:sp>
        <p:nvSpPr>
          <p:cNvPr id="14" name="TextBox 13"/>
          <p:cNvSpPr txBox="1"/>
          <p:nvPr/>
        </p:nvSpPr>
        <p:spPr>
          <a:xfrm>
            <a:off x="1164573" y="3289863"/>
            <a:ext cx="2098676" cy="338554"/>
          </a:xfrm>
          <a:prstGeom prst="rect">
            <a:avLst/>
          </a:prstGeom>
          <a:noFill/>
        </p:spPr>
        <p:txBody>
          <a:bodyPr wrap="square" rtlCol="0">
            <a:spAutoFit/>
          </a:bodyPr>
          <a:lstStyle/>
          <a:p>
            <a:r>
              <a:rPr lang="zh-CN" altLang="en-US" sz="1600" b="1" dirty="0">
                <a:solidFill>
                  <a:schemeClr val="bg1"/>
                </a:solidFill>
                <a:cs typeface="+mn-ea"/>
                <a:sym typeface="+mn-lt"/>
              </a:rPr>
              <a:t>输入您的小标题</a:t>
            </a:r>
            <a:endParaRPr lang="zh-CN" altLang="en-US" sz="1600" b="1" dirty="0">
              <a:solidFill>
                <a:schemeClr val="bg1"/>
              </a:solidFill>
              <a:cs typeface="+mn-ea"/>
              <a:sym typeface="+mn-lt"/>
            </a:endParaRPr>
          </a:p>
        </p:txBody>
      </p:sp>
      <p:sp>
        <p:nvSpPr>
          <p:cNvPr id="16" name="Freeform 93"/>
          <p:cNvSpPr>
            <a:spLocks noChangeArrowheads="1"/>
          </p:cNvSpPr>
          <p:nvPr/>
        </p:nvSpPr>
        <p:spPr bwMode="auto">
          <a:xfrm>
            <a:off x="591140" y="4620270"/>
            <a:ext cx="389322" cy="380318"/>
          </a:xfrm>
          <a:custGeom>
            <a:avLst/>
            <a:gdLst>
              <a:gd name="T0" fmla="*/ 42547 w 634"/>
              <a:gd name="T1" fmla="*/ 196214 h 619"/>
              <a:gd name="T2" fmla="*/ 42547 w 634"/>
              <a:gd name="T3" fmla="*/ 196214 h 619"/>
              <a:gd name="T4" fmla="*/ 74637 w 634"/>
              <a:gd name="T5" fmla="*/ 222904 h 619"/>
              <a:gd name="T6" fmla="*/ 100958 w 634"/>
              <a:gd name="T7" fmla="*/ 196214 h 619"/>
              <a:gd name="T8" fmla="*/ 74637 w 634"/>
              <a:gd name="T9" fmla="*/ 169883 h 619"/>
              <a:gd name="T10" fmla="*/ 42547 w 634"/>
              <a:gd name="T11" fmla="*/ 196214 h 619"/>
              <a:gd name="T12" fmla="*/ 74637 w 634"/>
              <a:gd name="T13" fmla="*/ 180343 h 619"/>
              <a:gd name="T14" fmla="*/ 74637 w 634"/>
              <a:gd name="T15" fmla="*/ 180343 h 619"/>
              <a:gd name="T16" fmla="*/ 85093 w 634"/>
              <a:gd name="T17" fmla="*/ 196214 h 619"/>
              <a:gd name="T18" fmla="*/ 74637 w 634"/>
              <a:gd name="T19" fmla="*/ 212444 h 619"/>
              <a:gd name="T20" fmla="*/ 58411 w 634"/>
              <a:gd name="T21" fmla="*/ 196214 h 619"/>
              <a:gd name="T22" fmla="*/ 74637 w 634"/>
              <a:gd name="T23" fmla="*/ 180343 h 619"/>
              <a:gd name="T24" fmla="*/ 58411 w 634"/>
              <a:gd name="T25" fmla="*/ 154013 h 619"/>
              <a:gd name="T26" fmla="*/ 58411 w 634"/>
              <a:gd name="T27" fmla="*/ 154013 h 619"/>
              <a:gd name="T28" fmla="*/ 42547 w 634"/>
              <a:gd name="T29" fmla="*/ 137782 h 619"/>
              <a:gd name="T30" fmla="*/ 207325 w 634"/>
              <a:gd name="T31" fmla="*/ 127322 h 619"/>
              <a:gd name="T32" fmla="*/ 228237 w 634"/>
              <a:gd name="T33" fmla="*/ 31740 h 619"/>
              <a:gd name="T34" fmla="*/ 223190 w 634"/>
              <a:gd name="T35" fmla="*/ 26330 h 619"/>
              <a:gd name="T36" fmla="*/ 42547 w 634"/>
              <a:gd name="T37" fmla="*/ 26330 h 619"/>
              <a:gd name="T38" fmla="*/ 42547 w 634"/>
              <a:gd name="T39" fmla="*/ 10460 h 619"/>
              <a:gd name="T40" fmla="*/ 53364 w 634"/>
              <a:gd name="T41" fmla="*/ 10460 h 619"/>
              <a:gd name="T42" fmla="*/ 58411 w 634"/>
              <a:gd name="T43" fmla="*/ 5050 h 619"/>
              <a:gd name="T44" fmla="*/ 53364 w 634"/>
              <a:gd name="T45" fmla="*/ 0 h 619"/>
              <a:gd name="T46" fmla="*/ 10817 w 634"/>
              <a:gd name="T47" fmla="*/ 0 h 619"/>
              <a:gd name="T48" fmla="*/ 0 w 634"/>
              <a:gd name="T49" fmla="*/ 5050 h 619"/>
              <a:gd name="T50" fmla="*/ 10817 w 634"/>
              <a:gd name="T51" fmla="*/ 10460 h 619"/>
              <a:gd name="T52" fmla="*/ 32090 w 634"/>
              <a:gd name="T53" fmla="*/ 10460 h 619"/>
              <a:gd name="T54" fmla="*/ 32090 w 634"/>
              <a:gd name="T55" fmla="*/ 137782 h 619"/>
              <a:gd name="T56" fmla="*/ 58411 w 634"/>
              <a:gd name="T57" fmla="*/ 169883 h 619"/>
              <a:gd name="T58" fmla="*/ 74637 w 634"/>
              <a:gd name="T59" fmla="*/ 169883 h 619"/>
              <a:gd name="T60" fmla="*/ 159370 w 634"/>
              <a:gd name="T61" fmla="*/ 169883 h 619"/>
              <a:gd name="T62" fmla="*/ 223190 w 634"/>
              <a:gd name="T63" fmla="*/ 169883 h 619"/>
              <a:gd name="T64" fmla="*/ 223190 w 634"/>
              <a:gd name="T65" fmla="*/ 154013 h 619"/>
              <a:gd name="T66" fmla="*/ 58411 w 634"/>
              <a:gd name="T67" fmla="*/ 154013 h 619"/>
              <a:gd name="T68" fmla="*/ 42547 w 634"/>
              <a:gd name="T69" fmla="*/ 42561 h 619"/>
              <a:gd name="T70" fmla="*/ 42547 w 634"/>
              <a:gd name="T71" fmla="*/ 42561 h 619"/>
              <a:gd name="T72" fmla="*/ 212373 w 634"/>
              <a:gd name="T73" fmla="*/ 42561 h 619"/>
              <a:gd name="T74" fmla="*/ 196508 w 634"/>
              <a:gd name="T75" fmla="*/ 111452 h 619"/>
              <a:gd name="T76" fmla="*/ 42547 w 634"/>
              <a:gd name="T77" fmla="*/ 127322 h 619"/>
              <a:gd name="T78" fmla="*/ 42547 w 634"/>
              <a:gd name="T79" fmla="*/ 42561 h 619"/>
              <a:gd name="T80" fmla="*/ 127640 w 634"/>
              <a:gd name="T81" fmla="*/ 196214 h 619"/>
              <a:gd name="T82" fmla="*/ 127640 w 634"/>
              <a:gd name="T83" fmla="*/ 196214 h 619"/>
              <a:gd name="T84" fmla="*/ 159370 w 634"/>
              <a:gd name="T85" fmla="*/ 222904 h 619"/>
              <a:gd name="T86" fmla="*/ 186051 w 634"/>
              <a:gd name="T87" fmla="*/ 196214 h 619"/>
              <a:gd name="T88" fmla="*/ 159370 w 634"/>
              <a:gd name="T89" fmla="*/ 169883 h 619"/>
              <a:gd name="T90" fmla="*/ 127640 w 634"/>
              <a:gd name="T91" fmla="*/ 196214 h 619"/>
              <a:gd name="T92" fmla="*/ 159370 w 634"/>
              <a:gd name="T93" fmla="*/ 180343 h 619"/>
              <a:gd name="T94" fmla="*/ 159370 w 634"/>
              <a:gd name="T95" fmla="*/ 180343 h 619"/>
              <a:gd name="T96" fmla="*/ 169826 w 634"/>
              <a:gd name="T97" fmla="*/ 196214 h 619"/>
              <a:gd name="T98" fmla="*/ 159370 w 634"/>
              <a:gd name="T99" fmla="*/ 212444 h 619"/>
              <a:gd name="T100" fmla="*/ 143505 w 634"/>
              <a:gd name="T101" fmla="*/ 196214 h 619"/>
              <a:gd name="T102" fmla="*/ 159370 w 634"/>
              <a:gd name="T103" fmla="*/ 180343 h 61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34" h="619">
                <a:moveTo>
                  <a:pt x="118" y="544"/>
                </a:moveTo>
                <a:lnTo>
                  <a:pt x="118" y="544"/>
                </a:lnTo>
                <a:cubicBezTo>
                  <a:pt x="118" y="589"/>
                  <a:pt x="162" y="618"/>
                  <a:pt x="207" y="618"/>
                </a:cubicBezTo>
                <a:cubicBezTo>
                  <a:pt x="251" y="618"/>
                  <a:pt x="280" y="589"/>
                  <a:pt x="280" y="544"/>
                </a:cubicBezTo>
                <a:cubicBezTo>
                  <a:pt x="280" y="500"/>
                  <a:pt x="251" y="471"/>
                  <a:pt x="207" y="471"/>
                </a:cubicBezTo>
                <a:cubicBezTo>
                  <a:pt x="162" y="471"/>
                  <a:pt x="118" y="500"/>
                  <a:pt x="118" y="544"/>
                </a:cubicBezTo>
                <a:close/>
                <a:moveTo>
                  <a:pt x="207" y="500"/>
                </a:moveTo>
                <a:lnTo>
                  <a:pt x="207" y="500"/>
                </a:lnTo>
                <a:cubicBezTo>
                  <a:pt x="221" y="500"/>
                  <a:pt x="236" y="530"/>
                  <a:pt x="236" y="544"/>
                </a:cubicBezTo>
                <a:cubicBezTo>
                  <a:pt x="236" y="559"/>
                  <a:pt x="221" y="589"/>
                  <a:pt x="207" y="589"/>
                </a:cubicBezTo>
                <a:cubicBezTo>
                  <a:pt x="177" y="589"/>
                  <a:pt x="162" y="559"/>
                  <a:pt x="162" y="544"/>
                </a:cubicBezTo>
                <a:cubicBezTo>
                  <a:pt x="162" y="530"/>
                  <a:pt x="177" y="500"/>
                  <a:pt x="207" y="500"/>
                </a:cubicBezTo>
                <a:close/>
                <a:moveTo>
                  <a:pt x="162" y="427"/>
                </a:moveTo>
                <a:lnTo>
                  <a:pt x="162" y="427"/>
                </a:lnTo>
                <a:cubicBezTo>
                  <a:pt x="148" y="427"/>
                  <a:pt x="118" y="412"/>
                  <a:pt x="118" y="382"/>
                </a:cubicBezTo>
                <a:cubicBezTo>
                  <a:pt x="575" y="353"/>
                  <a:pt x="575" y="353"/>
                  <a:pt x="575" y="353"/>
                </a:cubicBezTo>
                <a:cubicBezTo>
                  <a:pt x="575" y="353"/>
                  <a:pt x="633" y="103"/>
                  <a:pt x="633" y="88"/>
                </a:cubicBezTo>
                <a:lnTo>
                  <a:pt x="619" y="73"/>
                </a:lnTo>
                <a:cubicBezTo>
                  <a:pt x="118" y="73"/>
                  <a:pt x="118" y="73"/>
                  <a:pt x="118" y="73"/>
                </a:cubicBezTo>
                <a:cubicBezTo>
                  <a:pt x="118" y="29"/>
                  <a:pt x="118" y="29"/>
                  <a:pt x="118" y="29"/>
                </a:cubicBezTo>
                <a:cubicBezTo>
                  <a:pt x="148" y="29"/>
                  <a:pt x="148" y="29"/>
                  <a:pt x="148" y="29"/>
                </a:cubicBezTo>
                <a:cubicBezTo>
                  <a:pt x="148" y="29"/>
                  <a:pt x="162" y="29"/>
                  <a:pt x="162" y="14"/>
                </a:cubicBezTo>
                <a:cubicBezTo>
                  <a:pt x="162" y="0"/>
                  <a:pt x="148" y="0"/>
                  <a:pt x="148" y="0"/>
                </a:cubicBezTo>
                <a:cubicBezTo>
                  <a:pt x="30" y="0"/>
                  <a:pt x="30" y="0"/>
                  <a:pt x="30" y="0"/>
                </a:cubicBezTo>
                <a:cubicBezTo>
                  <a:pt x="15" y="0"/>
                  <a:pt x="0" y="0"/>
                  <a:pt x="0" y="14"/>
                </a:cubicBezTo>
                <a:cubicBezTo>
                  <a:pt x="0" y="29"/>
                  <a:pt x="15" y="29"/>
                  <a:pt x="30" y="29"/>
                </a:cubicBezTo>
                <a:cubicBezTo>
                  <a:pt x="89" y="29"/>
                  <a:pt x="89" y="29"/>
                  <a:pt x="89" y="29"/>
                </a:cubicBezTo>
                <a:cubicBezTo>
                  <a:pt x="89" y="382"/>
                  <a:pt x="89" y="382"/>
                  <a:pt x="89" y="382"/>
                </a:cubicBezTo>
                <a:cubicBezTo>
                  <a:pt x="89" y="427"/>
                  <a:pt x="118" y="471"/>
                  <a:pt x="162" y="471"/>
                </a:cubicBezTo>
                <a:cubicBezTo>
                  <a:pt x="207" y="471"/>
                  <a:pt x="207" y="471"/>
                  <a:pt x="207" y="471"/>
                </a:cubicBezTo>
                <a:cubicBezTo>
                  <a:pt x="442" y="471"/>
                  <a:pt x="442" y="471"/>
                  <a:pt x="442" y="471"/>
                </a:cubicBezTo>
                <a:cubicBezTo>
                  <a:pt x="619" y="471"/>
                  <a:pt x="619" y="471"/>
                  <a:pt x="619" y="471"/>
                </a:cubicBezTo>
                <a:cubicBezTo>
                  <a:pt x="619" y="471"/>
                  <a:pt x="619" y="441"/>
                  <a:pt x="619" y="427"/>
                </a:cubicBezTo>
                <a:lnTo>
                  <a:pt x="162" y="427"/>
                </a:lnTo>
                <a:close/>
                <a:moveTo>
                  <a:pt x="118" y="118"/>
                </a:moveTo>
                <a:lnTo>
                  <a:pt x="118" y="118"/>
                </a:lnTo>
                <a:cubicBezTo>
                  <a:pt x="589" y="118"/>
                  <a:pt x="589" y="118"/>
                  <a:pt x="589" y="118"/>
                </a:cubicBezTo>
                <a:cubicBezTo>
                  <a:pt x="545" y="309"/>
                  <a:pt x="545" y="309"/>
                  <a:pt x="545" y="309"/>
                </a:cubicBezTo>
                <a:cubicBezTo>
                  <a:pt x="118" y="353"/>
                  <a:pt x="118" y="353"/>
                  <a:pt x="118" y="353"/>
                </a:cubicBezTo>
                <a:lnTo>
                  <a:pt x="118" y="118"/>
                </a:lnTo>
                <a:close/>
                <a:moveTo>
                  <a:pt x="354" y="544"/>
                </a:moveTo>
                <a:lnTo>
                  <a:pt x="354" y="544"/>
                </a:lnTo>
                <a:cubicBezTo>
                  <a:pt x="354" y="589"/>
                  <a:pt x="398" y="618"/>
                  <a:pt x="442" y="618"/>
                </a:cubicBezTo>
                <a:cubicBezTo>
                  <a:pt x="486" y="618"/>
                  <a:pt x="516" y="589"/>
                  <a:pt x="516" y="544"/>
                </a:cubicBezTo>
                <a:cubicBezTo>
                  <a:pt x="516" y="500"/>
                  <a:pt x="486" y="471"/>
                  <a:pt x="442" y="471"/>
                </a:cubicBezTo>
                <a:cubicBezTo>
                  <a:pt x="398" y="471"/>
                  <a:pt x="354" y="500"/>
                  <a:pt x="354" y="544"/>
                </a:cubicBezTo>
                <a:close/>
                <a:moveTo>
                  <a:pt x="442" y="500"/>
                </a:moveTo>
                <a:lnTo>
                  <a:pt x="442" y="500"/>
                </a:lnTo>
                <a:cubicBezTo>
                  <a:pt x="457" y="500"/>
                  <a:pt x="471" y="530"/>
                  <a:pt x="471" y="544"/>
                </a:cubicBezTo>
                <a:cubicBezTo>
                  <a:pt x="471" y="559"/>
                  <a:pt x="457" y="589"/>
                  <a:pt x="442" y="589"/>
                </a:cubicBezTo>
                <a:cubicBezTo>
                  <a:pt x="412" y="589"/>
                  <a:pt x="398" y="559"/>
                  <a:pt x="398" y="544"/>
                </a:cubicBezTo>
                <a:cubicBezTo>
                  <a:pt x="398" y="530"/>
                  <a:pt x="412" y="500"/>
                  <a:pt x="442" y="500"/>
                </a:cubicBezTo>
                <a:close/>
              </a:path>
            </a:pathLst>
          </a:custGeom>
          <a:solidFill>
            <a:schemeClr val="bg1"/>
          </a:solidFill>
          <a:ln>
            <a:noFill/>
          </a:ln>
          <a:effectLst/>
        </p:spPr>
        <p:txBody>
          <a:bodyPr wrap="none" anchor="ctr"/>
          <a:lstStyle/>
          <a:p>
            <a:endParaRPr lang="en-US" sz="1600" dirty="0">
              <a:solidFill>
                <a:schemeClr val="bg1"/>
              </a:solidFill>
              <a:cs typeface="+mn-ea"/>
              <a:sym typeface="+mn-lt"/>
            </a:endParaRPr>
          </a:p>
        </p:txBody>
      </p:sp>
      <p:sp>
        <p:nvSpPr>
          <p:cNvPr id="18" name="Rectangle 17"/>
          <p:cNvSpPr/>
          <p:nvPr/>
        </p:nvSpPr>
        <p:spPr>
          <a:xfrm>
            <a:off x="1164574" y="4751498"/>
            <a:ext cx="2098675" cy="369332"/>
          </a:xfrm>
          <a:prstGeom prst="rect">
            <a:avLst/>
          </a:prstGeom>
        </p:spPr>
        <p:txBody>
          <a:bodyPr wrap="square">
            <a:spAutoFit/>
          </a:bodyPr>
          <a:lstStyle/>
          <a:p>
            <a:r>
              <a:rPr lang="en-US" sz="900" dirty="0">
                <a:solidFill>
                  <a:schemeClr val="bg1"/>
                </a:solidFill>
                <a:cs typeface="+mn-ea"/>
                <a:sym typeface="+mn-lt"/>
              </a:rPr>
              <a:t>Lorem Ipsum is simply dummy text of the printing and typesetting industry. </a:t>
            </a:r>
            <a:endParaRPr lang="en-US" sz="900" dirty="0">
              <a:solidFill>
                <a:schemeClr val="bg1"/>
              </a:solidFill>
              <a:cs typeface="+mn-ea"/>
              <a:sym typeface="+mn-lt"/>
            </a:endParaRPr>
          </a:p>
        </p:txBody>
      </p:sp>
      <p:sp>
        <p:nvSpPr>
          <p:cNvPr id="19" name="TextBox 18"/>
          <p:cNvSpPr txBox="1"/>
          <p:nvPr/>
        </p:nvSpPr>
        <p:spPr>
          <a:xfrm>
            <a:off x="1164573" y="4469250"/>
            <a:ext cx="2098676" cy="338554"/>
          </a:xfrm>
          <a:prstGeom prst="rect">
            <a:avLst/>
          </a:prstGeom>
          <a:noFill/>
        </p:spPr>
        <p:txBody>
          <a:bodyPr wrap="square" rtlCol="0">
            <a:spAutoFit/>
          </a:bodyPr>
          <a:lstStyle/>
          <a:p>
            <a:r>
              <a:rPr lang="zh-CN" altLang="en-US" sz="1600" b="1" dirty="0">
                <a:solidFill>
                  <a:schemeClr val="bg1"/>
                </a:solidFill>
                <a:cs typeface="+mn-ea"/>
                <a:sym typeface="+mn-lt"/>
              </a:rPr>
              <a:t>输入您的小标题</a:t>
            </a:r>
            <a:endParaRPr lang="zh-CN" altLang="en-US" sz="1600" b="1" dirty="0">
              <a:solidFill>
                <a:schemeClr val="bg1"/>
              </a:solidFill>
              <a:cs typeface="+mn-ea"/>
              <a:sym typeface="+mn-lt"/>
            </a:endParaRPr>
          </a:p>
        </p:txBody>
      </p:sp>
      <p:sp>
        <p:nvSpPr>
          <p:cNvPr id="26" name="Rectangle 25"/>
          <p:cNvSpPr/>
          <p:nvPr/>
        </p:nvSpPr>
        <p:spPr>
          <a:xfrm>
            <a:off x="9694213" y="2392724"/>
            <a:ext cx="2098674" cy="369332"/>
          </a:xfrm>
          <a:prstGeom prst="rect">
            <a:avLst/>
          </a:prstGeom>
        </p:spPr>
        <p:txBody>
          <a:bodyPr wrap="square">
            <a:spAutoFit/>
          </a:bodyPr>
          <a:lstStyle/>
          <a:p>
            <a:r>
              <a:rPr lang="en-US" sz="900" dirty="0">
                <a:cs typeface="+mn-ea"/>
                <a:sym typeface="+mn-lt"/>
              </a:rPr>
              <a:t>Lorem Ipsum is simply dummy text of the printing and typesetting industry. </a:t>
            </a:r>
            <a:endParaRPr lang="en-US" sz="900" dirty="0">
              <a:cs typeface="+mn-ea"/>
              <a:sym typeface="+mn-lt"/>
            </a:endParaRPr>
          </a:p>
        </p:txBody>
      </p:sp>
      <p:sp>
        <p:nvSpPr>
          <p:cNvPr id="27" name="TextBox 26"/>
          <p:cNvSpPr txBox="1"/>
          <p:nvPr/>
        </p:nvSpPr>
        <p:spPr>
          <a:xfrm>
            <a:off x="9694212" y="2110476"/>
            <a:ext cx="1748488" cy="338554"/>
          </a:xfrm>
          <a:prstGeom prst="rect">
            <a:avLst/>
          </a:prstGeom>
          <a:noFill/>
        </p:spPr>
        <p:txBody>
          <a:bodyPr wrap="square" rtlCol="0">
            <a:spAutoFit/>
          </a:bodyPr>
          <a:lstStyle/>
          <a:p>
            <a:r>
              <a:rPr lang="zh-CN" altLang="en-US" sz="1600" b="1" dirty="0">
                <a:cs typeface="+mn-ea"/>
                <a:sym typeface="+mn-lt"/>
              </a:rPr>
              <a:t>输入您的小标题</a:t>
            </a:r>
            <a:endParaRPr lang="zh-CN" altLang="en-US" sz="1600" b="1" dirty="0">
              <a:cs typeface="+mn-ea"/>
              <a:sym typeface="+mn-lt"/>
            </a:endParaRPr>
          </a:p>
        </p:txBody>
      </p:sp>
      <p:grpSp>
        <p:nvGrpSpPr>
          <p:cNvPr id="22" name="Group 21"/>
          <p:cNvGrpSpPr/>
          <p:nvPr/>
        </p:nvGrpSpPr>
        <p:grpSpPr>
          <a:xfrm>
            <a:off x="9064836" y="2288844"/>
            <a:ext cx="500446" cy="313636"/>
            <a:chOff x="1640798" y="4641849"/>
            <a:chExt cx="463550" cy="290513"/>
          </a:xfrm>
          <a:solidFill>
            <a:schemeClr val="accent2"/>
          </a:solidFill>
        </p:grpSpPr>
        <p:sp>
          <p:nvSpPr>
            <p:cNvPr id="23" name="AutoShape 105"/>
            <p:cNvSpPr/>
            <p:nvPr/>
          </p:nvSpPr>
          <p:spPr bwMode="auto">
            <a:xfrm>
              <a:off x="1640798" y="4641849"/>
              <a:ext cx="463550"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dirty="0">
                <a:effectLst>
                  <a:outerShdw blurRad="38100" dist="38100" dir="2700000" algn="tl">
                    <a:srgbClr val="000000"/>
                  </a:outerShdw>
                </a:effectLst>
                <a:cs typeface="+mn-ea"/>
                <a:sym typeface="+mn-lt"/>
              </a:endParaRPr>
            </a:p>
          </p:txBody>
        </p:sp>
        <p:sp>
          <p:nvSpPr>
            <p:cNvPr id="24" name="AutoShape 106"/>
            <p:cNvSpPr/>
            <p:nvPr/>
          </p:nvSpPr>
          <p:spPr bwMode="auto">
            <a:xfrm>
              <a:off x="1814629" y="4729162"/>
              <a:ext cx="65881"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dirty="0">
                <a:effectLst>
                  <a:outerShdw blurRad="38100" dist="38100" dir="2700000" algn="tl">
                    <a:srgbClr val="000000"/>
                  </a:outerShdw>
                </a:effectLst>
                <a:cs typeface="+mn-ea"/>
                <a:sym typeface="+mn-lt"/>
              </a:endParaRPr>
            </a:p>
          </p:txBody>
        </p:sp>
        <p:sp>
          <p:nvSpPr>
            <p:cNvPr id="25" name="AutoShape 107"/>
            <p:cNvSpPr/>
            <p:nvPr/>
          </p:nvSpPr>
          <p:spPr bwMode="auto">
            <a:xfrm>
              <a:off x="1770973" y="4685506"/>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dirty="0">
                <a:effectLst>
                  <a:outerShdw blurRad="38100" dist="38100" dir="2700000" algn="tl">
                    <a:srgbClr val="000000"/>
                  </a:outerShdw>
                </a:effectLst>
                <a:cs typeface="+mn-ea"/>
                <a:sym typeface="+mn-lt"/>
              </a:endParaRPr>
            </a:p>
          </p:txBody>
        </p:sp>
      </p:grpSp>
      <p:sp>
        <p:nvSpPr>
          <p:cNvPr id="33" name="Rectangle 32"/>
          <p:cNvSpPr/>
          <p:nvPr/>
        </p:nvSpPr>
        <p:spPr>
          <a:xfrm>
            <a:off x="9694212" y="3572111"/>
            <a:ext cx="2098675" cy="369332"/>
          </a:xfrm>
          <a:prstGeom prst="rect">
            <a:avLst/>
          </a:prstGeom>
        </p:spPr>
        <p:txBody>
          <a:bodyPr wrap="square">
            <a:spAutoFit/>
          </a:bodyPr>
          <a:lstStyle/>
          <a:p>
            <a:r>
              <a:rPr lang="en-US" sz="900" dirty="0">
                <a:cs typeface="+mn-ea"/>
                <a:sym typeface="+mn-lt"/>
              </a:rPr>
              <a:t>Lorem Ipsum is simply dummy text of the printing and typesetting industry. </a:t>
            </a:r>
            <a:endParaRPr lang="en-US" sz="900" dirty="0">
              <a:cs typeface="+mn-ea"/>
              <a:sym typeface="+mn-lt"/>
            </a:endParaRPr>
          </a:p>
        </p:txBody>
      </p:sp>
      <p:sp>
        <p:nvSpPr>
          <p:cNvPr id="34" name="TextBox 33"/>
          <p:cNvSpPr txBox="1"/>
          <p:nvPr/>
        </p:nvSpPr>
        <p:spPr>
          <a:xfrm>
            <a:off x="9694211" y="3289863"/>
            <a:ext cx="1748489" cy="338554"/>
          </a:xfrm>
          <a:prstGeom prst="rect">
            <a:avLst/>
          </a:prstGeom>
          <a:noFill/>
        </p:spPr>
        <p:txBody>
          <a:bodyPr wrap="square" rtlCol="0">
            <a:spAutoFit/>
          </a:bodyPr>
          <a:lstStyle/>
          <a:p>
            <a:r>
              <a:rPr lang="zh-CN" altLang="en-US" sz="1600" b="1" dirty="0">
                <a:cs typeface="+mn-ea"/>
                <a:sym typeface="+mn-lt"/>
              </a:rPr>
              <a:t>输入您的小标题</a:t>
            </a:r>
            <a:endParaRPr lang="zh-CN" altLang="en-US" sz="1600" b="1" dirty="0">
              <a:cs typeface="+mn-ea"/>
              <a:sym typeface="+mn-lt"/>
            </a:endParaRPr>
          </a:p>
        </p:txBody>
      </p:sp>
      <p:grpSp>
        <p:nvGrpSpPr>
          <p:cNvPr id="30" name="Group 29"/>
          <p:cNvGrpSpPr/>
          <p:nvPr/>
        </p:nvGrpSpPr>
        <p:grpSpPr>
          <a:xfrm>
            <a:off x="9132719" y="3428362"/>
            <a:ext cx="364680" cy="364680"/>
            <a:chOff x="8204317" y="2115665"/>
            <a:chExt cx="464344" cy="464344"/>
          </a:xfrm>
          <a:solidFill>
            <a:schemeClr val="accent2"/>
          </a:solidFill>
        </p:grpSpPr>
        <p:sp>
          <p:nvSpPr>
            <p:cNvPr id="31" name="AutoShape 81"/>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dirty="0">
                <a:effectLst>
                  <a:outerShdw blurRad="38100" dist="38100" dir="2700000" algn="tl">
                    <a:srgbClr val="000000"/>
                  </a:outerShdw>
                </a:effectLst>
                <a:cs typeface="+mn-ea"/>
                <a:sym typeface="+mn-lt"/>
              </a:endParaRPr>
            </a:p>
          </p:txBody>
        </p:sp>
        <p:sp>
          <p:nvSpPr>
            <p:cNvPr id="32" name="AutoShape 82"/>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dirty="0">
                <a:effectLst>
                  <a:outerShdw blurRad="38100" dist="38100" dir="2700000" algn="tl">
                    <a:srgbClr val="000000"/>
                  </a:outerShdw>
                </a:effectLst>
                <a:cs typeface="+mn-ea"/>
                <a:sym typeface="+mn-lt"/>
              </a:endParaRPr>
            </a:p>
          </p:txBody>
        </p:sp>
      </p:grpSp>
      <p:sp>
        <p:nvSpPr>
          <p:cNvPr id="38" name="Rectangle 37"/>
          <p:cNvSpPr/>
          <p:nvPr/>
        </p:nvSpPr>
        <p:spPr>
          <a:xfrm>
            <a:off x="9694212" y="4751498"/>
            <a:ext cx="2098675" cy="369332"/>
          </a:xfrm>
          <a:prstGeom prst="rect">
            <a:avLst/>
          </a:prstGeom>
        </p:spPr>
        <p:txBody>
          <a:bodyPr wrap="square">
            <a:spAutoFit/>
          </a:bodyPr>
          <a:lstStyle/>
          <a:p>
            <a:r>
              <a:rPr lang="en-US" sz="900" dirty="0">
                <a:cs typeface="+mn-ea"/>
                <a:sym typeface="+mn-lt"/>
              </a:rPr>
              <a:t>Lorem Ipsum is simply dummy text of the printing and typesetting industry. </a:t>
            </a:r>
            <a:endParaRPr lang="en-US" sz="900" dirty="0">
              <a:cs typeface="+mn-ea"/>
              <a:sym typeface="+mn-lt"/>
            </a:endParaRPr>
          </a:p>
        </p:txBody>
      </p:sp>
      <p:sp>
        <p:nvSpPr>
          <p:cNvPr id="39" name="TextBox 38"/>
          <p:cNvSpPr txBox="1"/>
          <p:nvPr/>
        </p:nvSpPr>
        <p:spPr>
          <a:xfrm>
            <a:off x="9694211" y="4469250"/>
            <a:ext cx="1748489" cy="338554"/>
          </a:xfrm>
          <a:prstGeom prst="rect">
            <a:avLst/>
          </a:prstGeom>
          <a:noFill/>
        </p:spPr>
        <p:txBody>
          <a:bodyPr wrap="square" rtlCol="0">
            <a:spAutoFit/>
          </a:bodyPr>
          <a:lstStyle/>
          <a:p>
            <a:r>
              <a:rPr lang="zh-CN" altLang="en-US" sz="1600" b="1" dirty="0">
                <a:cs typeface="+mn-ea"/>
                <a:sym typeface="+mn-lt"/>
              </a:rPr>
              <a:t>输入您的小标题</a:t>
            </a:r>
            <a:endParaRPr lang="zh-CN" altLang="en-US" sz="1600" b="1" dirty="0">
              <a:cs typeface="+mn-ea"/>
              <a:sym typeface="+mn-lt"/>
            </a:endParaRPr>
          </a:p>
        </p:txBody>
      </p:sp>
      <p:sp>
        <p:nvSpPr>
          <p:cNvPr id="37" name="AutoShape 117"/>
          <p:cNvSpPr/>
          <p:nvPr/>
        </p:nvSpPr>
        <p:spPr bwMode="auto">
          <a:xfrm>
            <a:off x="9129028" y="4714930"/>
            <a:ext cx="389200" cy="29206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2"/>
          </a:solidFill>
          <a:ln>
            <a:noFill/>
          </a:ln>
          <a:effectLst/>
        </p:spPr>
        <p:txBody>
          <a:bodyPr lIns="19050" tIns="19050" rIns="19050" bIns="19050" anchor="ctr"/>
          <a:lstStyle/>
          <a:p>
            <a:pPr algn="ctr" defTabSz="228600" fontAlgn="base" hangingPunct="0">
              <a:spcBef>
                <a:spcPct val="0"/>
              </a:spcBef>
              <a:spcAft>
                <a:spcPct val="0"/>
              </a:spcAft>
            </a:pPr>
            <a:endParaRPr lang="en-US" sz="1400" dirty="0">
              <a:effectLst>
                <a:outerShdw blurRad="38100" dist="38100" dir="2700000" algn="tl">
                  <a:srgbClr val="000000"/>
                </a:outerShdw>
              </a:effectLst>
              <a:cs typeface="+mn-ea"/>
              <a:sym typeface="+mn-lt"/>
            </a:endParaRPr>
          </a:p>
        </p:txBody>
      </p:sp>
      <p:pic>
        <p:nvPicPr>
          <p:cNvPr id="4" name="图片占位符 3"/>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18607" b="18607"/>
          <a:stretch>
            <a:fillRect/>
          </a:stretch>
        </p:blipFill>
        <p:spPr>
          <a:solidFill>
            <a:schemeClr val="bg1"/>
          </a:solidFill>
        </p:spPr>
      </p:pic>
      <p:sp>
        <p:nvSpPr>
          <p:cNvPr id="41" name="Text Placeholder 7"/>
          <p:cNvSpPr txBox="1"/>
          <p:nvPr/>
        </p:nvSpPr>
        <p:spPr>
          <a:xfrm>
            <a:off x="3911123" y="476441"/>
            <a:ext cx="4369754" cy="590931"/>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zh-CN" altLang="en-US" sz="3600" b="1" dirty="0">
                <a:effectLst>
                  <a:outerShdw blurRad="38100" dist="38100" dir="2700000" algn="tl">
                    <a:srgbClr val="000000">
                      <a:alpha val="43137"/>
                    </a:srgbClr>
                  </a:outerShdw>
                </a:effectLst>
                <a:cs typeface="+mn-ea"/>
                <a:sym typeface="+mn-lt"/>
              </a:rPr>
              <a:t>输入您的标题内容</a:t>
            </a:r>
            <a:endParaRPr lang="en-US" sz="3600" b="1" dirty="0">
              <a:effectLst>
                <a:outerShdw blurRad="38100" dist="38100" dir="2700000" algn="tl">
                  <a:srgbClr val="000000">
                    <a:alpha val="43137"/>
                  </a:srgbClr>
                </a:outerShdw>
              </a:effectLst>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p:cNvSpPr>
            <a:spLocks noChangeAspect="1"/>
          </p:cNvSpPr>
          <p:nvPr/>
        </p:nvSpPr>
        <p:spPr>
          <a:xfrm>
            <a:off x="5730240" y="2728095"/>
            <a:ext cx="731520" cy="731520"/>
          </a:xfrm>
          <a:prstGeom prst="ellipse">
            <a:avLst/>
          </a:prstGeom>
          <a:solidFill>
            <a:schemeClr val="accent3"/>
          </a:solidFill>
          <a:ln w="38100" cap="rnd">
            <a:solidFill>
              <a:schemeClr val="bg1"/>
            </a:solidFill>
            <a:round/>
          </a:ln>
          <a:effectLst>
            <a:outerShdw blurRad="482600" dist="304800" dir="2700000" algn="tl" rotWithShape="0">
              <a:prstClr val="black">
                <a:alpha val="18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600">
              <a:cs typeface="+mn-ea"/>
              <a:sym typeface="+mn-lt"/>
            </a:endParaRPr>
          </a:p>
        </p:txBody>
      </p:sp>
      <p:sp>
        <p:nvSpPr>
          <p:cNvPr id="20" name="Oval 19"/>
          <p:cNvSpPr>
            <a:spLocks noChangeAspect="1"/>
          </p:cNvSpPr>
          <p:nvPr/>
        </p:nvSpPr>
        <p:spPr>
          <a:xfrm>
            <a:off x="8976238" y="2715418"/>
            <a:ext cx="731520" cy="731520"/>
          </a:xfrm>
          <a:prstGeom prst="ellipse">
            <a:avLst/>
          </a:prstGeom>
          <a:solidFill>
            <a:schemeClr val="accent1"/>
          </a:solidFill>
          <a:ln w="38100" cap="rnd">
            <a:solidFill>
              <a:schemeClr val="bg1"/>
            </a:solidFill>
            <a:round/>
          </a:ln>
          <a:effectLst>
            <a:outerShdw blurRad="482600" dist="304800" dir="2700000" algn="tl" rotWithShape="0">
              <a:prstClr val="black">
                <a:alpha val="18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600">
              <a:cs typeface="+mn-ea"/>
              <a:sym typeface="+mn-lt"/>
            </a:endParaRPr>
          </a:p>
        </p:txBody>
      </p:sp>
      <p:sp>
        <p:nvSpPr>
          <p:cNvPr id="21" name="Oval 20"/>
          <p:cNvSpPr>
            <a:spLocks noChangeAspect="1"/>
          </p:cNvSpPr>
          <p:nvPr/>
        </p:nvSpPr>
        <p:spPr>
          <a:xfrm>
            <a:off x="2275239" y="2740773"/>
            <a:ext cx="731520" cy="731520"/>
          </a:xfrm>
          <a:prstGeom prst="ellipse">
            <a:avLst/>
          </a:prstGeom>
          <a:solidFill>
            <a:schemeClr val="accent2"/>
          </a:solidFill>
          <a:ln w="38100" cap="rnd">
            <a:solidFill>
              <a:schemeClr val="bg1"/>
            </a:solidFill>
            <a:round/>
          </a:ln>
          <a:effectLst>
            <a:outerShdw blurRad="482600" dist="304800" dir="2700000" algn="tl" rotWithShape="0">
              <a:prstClr val="black">
                <a:alpha val="18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600">
              <a:cs typeface="+mn-ea"/>
              <a:sym typeface="+mn-lt"/>
            </a:endParaRPr>
          </a:p>
        </p:txBody>
      </p:sp>
      <p:cxnSp>
        <p:nvCxnSpPr>
          <p:cNvPr id="22" name="Straight Connector 21"/>
          <p:cNvCxnSpPr/>
          <p:nvPr/>
        </p:nvCxnSpPr>
        <p:spPr>
          <a:xfrm>
            <a:off x="4356847" y="3349360"/>
            <a:ext cx="0" cy="2008094"/>
          </a:xfrm>
          <a:prstGeom prst="line">
            <a:avLst/>
          </a:prstGeom>
          <a:ln w="25400" cap="rnd">
            <a:solidFill>
              <a:srgbClr val="BCB6AC"/>
            </a:solidFill>
            <a:roun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847105" y="3349360"/>
            <a:ext cx="0" cy="2008094"/>
          </a:xfrm>
          <a:prstGeom prst="line">
            <a:avLst/>
          </a:prstGeom>
          <a:ln w="25400" cap="rnd">
            <a:solidFill>
              <a:srgbClr val="BCB6AC"/>
            </a:solidFill>
            <a:round/>
          </a:ln>
        </p:spPr>
        <p:style>
          <a:lnRef idx="1">
            <a:schemeClr val="accent1"/>
          </a:lnRef>
          <a:fillRef idx="0">
            <a:schemeClr val="accent1"/>
          </a:fillRef>
          <a:effectRef idx="0">
            <a:schemeClr val="accent1"/>
          </a:effectRef>
          <a:fontRef idx="minor">
            <a:schemeClr val="tx1"/>
          </a:fontRef>
        </p:style>
      </p:cxnSp>
      <p:sp>
        <p:nvSpPr>
          <p:cNvPr id="24" name="AutoShape 123"/>
          <p:cNvSpPr>
            <a:spLocks noChangeAspect="1"/>
          </p:cNvSpPr>
          <p:nvPr/>
        </p:nvSpPr>
        <p:spPr bwMode="auto">
          <a:xfrm>
            <a:off x="2519079" y="2974630"/>
            <a:ext cx="243840" cy="2638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p:spPr>
        <p:txBody>
          <a:bodyPr lIns="67719" tIns="67719" rIns="67719" bIns="67719" anchor="ctr"/>
          <a:lstStyle/>
          <a:p>
            <a:pPr defTabSz="608965">
              <a:defRPr/>
            </a:pPr>
            <a:endParaRPr lang="es-ES" sz="3200" dirty="0">
              <a:effectLst>
                <a:outerShdw blurRad="38100" dist="38100" dir="2700000" algn="tl">
                  <a:srgbClr val="000000"/>
                </a:outerShdw>
              </a:effectLst>
              <a:cs typeface="+mn-ea"/>
              <a:sym typeface="+mn-lt"/>
            </a:endParaRPr>
          </a:p>
        </p:txBody>
      </p:sp>
      <p:sp>
        <p:nvSpPr>
          <p:cNvPr id="25" name="Freeform: Shape 7"/>
          <p:cNvSpPr>
            <a:spLocks noChangeAspect="1" noChangeArrowheads="1"/>
          </p:cNvSpPr>
          <p:nvPr/>
        </p:nvSpPr>
        <p:spPr bwMode="auto">
          <a:xfrm>
            <a:off x="9226054" y="2935258"/>
            <a:ext cx="243840" cy="291841"/>
          </a:xfrm>
          <a:custGeom>
            <a:avLst/>
            <a:gdLst>
              <a:gd name="connsiteX0" fmla="*/ 385576 w 840347"/>
              <a:gd name="connsiteY0" fmla="*/ 791037 h 1005775"/>
              <a:gd name="connsiteX1" fmla="*/ 389630 w 840347"/>
              <a:gd name="connsiteY1" fmla="*/ 811538 h 1005775"/>
              <a:gd name="connsiteX2" fmla="*/ 254352 w 840347"/>
              <a:gd name="connsiteY2" fmla="*/ 985741 h 1005775"/>
              <a:gd name="connsiteX3" fmla="*/ 225629 w 840347"/>
              <a:gd name="connsiteY3" fmla="*/ 966282 h 1005775"/>
              <a:gd name="connsiteX4" fmla="*/ 359980 w 840347"/>
              <a:gd name="connsiteY4" fmla="*/ 792079 h 1005775"/>
              <a:gd name="connsiteX5" fmla="*/ 385576 w 840347"/>
              <a:gd name="connsiteY5" fmla="*/ 791037 h 1005775"/>
              <a:gd name="connsiteX6" fmla="*/ 295901 w 840347"/>
              <a:gd name="connsiteY6" fmla="*/ 721794 h 1005775"/>
              <a:gd name="connsiteX7" fmla="*/ 299490 w 840347"/>
              <a:gd name="connsiteY7" fmla="*/ 741764 h 1005775"/>
              <a:gd name="connsiteX8" fmla="*/ 96643 w 840347"/>
              <a:gd name="connsiteY8" fmla="*/ 1002170 h 1005775"/>
              <a:gd name="connsiteX9" fmla="*/ 77192 w 840347"/>
              <a:gd name="connsiteY9" fmla="*/ 982778 h 1005775"/>
              <a:gd name="connsiteX10" fmla="*/ 270777 w 840347"/>
              <a:gd name="connsiteY10" fmla="*/ 723295 h 1005775"/>
              <a:gd name="connsiteX11" fmla="*/ 295901 w 840347"/>
              <a:gd name="connsiteY11" fmla="*/ 721794 h 1005775"/>
              <a:gd name="connsiteX12" fmla="*/ 197920 w 840347"/>
              <a:gd name="connsiteY12" fmla="*/ 650863 h 1005775"/>
              <a:gd name="connsiteX13" fmla="*/ 212513 w 840347"/>
              <a:gd name="connsiteY13" fmla="*/ 678095 h 1005775"/>
              <a:gd name="connsiteX14" fmla="*/ 77237 w 840347"/>
              <a:gd name="connsiteY14" fmla="*/ 850539 h 1005775"/>
              <a:gd name="connsiteX15" fmla="*/ 48514 w 840347"/>
              <a:gd name="connsiteY15" fmla="*/ 831173 h 1005775"/>
              <a:gd name="connsiteX16" fmla="*/ 183790 w 840347"/>
              <a:gd name="connsiteY16" fmla="*/ 658730 h 1005775"/>
              <a:gd name="connsiteX17" fmla="*/ 197920 w 840347"/>
              <a:gd name="connsiteY17" fmla="*/ 650863 h 1005775"/>
              <a:gd name="connsiteX18" fmla="*/ 537180 w 840347"/>
              <a:gd name="connsiteY18" fmla="*/ 286367 h 1005775"/>
              <a:gd name="connsiteX19" fmla="*/ 487690 w 840347"/>
              <a:gd name="connsiteY19" fmla="*/ 309109 h 1005775"/>
              <a:gd name="connsiteX20" fmla="*/ 477466 w 840347"/>
              <a:gd name="connsiteY20" fmla="*/ 328602 h 1005775"/>
              <a:gd name="connsiteX21" fmla="*/ 516501 w 840347"/>
              <a:gd name="connsiteY21" fmla="*/ 434424 h 1005775"/>
              <a:gd name="connsiteX22" fmla="*/ 613159 w 840347"/>
              <a:gd name="connsiteY22" fmla="*/ 425141 h 1005775"/>
              <a:gd name="connsiteX23" fmla="*/ 623383 w 840347"/>
              <a:gd name="connsiteY23" fmla="*/ 405648 h 1005775"/>
              <a:gd name="connsiteX24" fmla="*/ 593642 w 840347"/>
              <a:gd name="connsiteY24" fmla="*/ 299827 h 1005775"/>
              <a:gd name="connsiteX25" fmla="*/ 537180 w 840347"/>
              <a:gd name="connsiteY25" fmla="*/ 286367 h 1005775"/>
              <a:gd name="connsiteX26" fmla="*/ 816699 w 840347"/>
              <a:gd name="connsiteY26" fmla="*/ 0 h 1005775"/>
              <a:gd name="connsiteX27" fmla="*/ 825993 w 840347"/>
              <a:gd name="connsiteY27" fmla="*/ 0 h 1005775"/>
              <a:gd name="connsiteX28" fmla="*/ 836217 w 840347"/>
              <a:gd name="connsiteY28" fmla="*/ 9282 h 1005775"/>
              <a:gd name="connsiteX29" fmla="*/ 836217 w 840347"/>
              <a:gd name="connsiteY29" fmla="*/ 18565 h 1005775"/>
              <a:gd name="connsiteX30" fmla="*/ 836217 w 840347"/>
              <a:gd name="connsiteY30" fmla="*/ 38058 h 1005775"/>
              <a:gd name="connsiteX31" fmla="*/ 836217 w 840347"/>
              <a:gd name="connsiteY31" fmla="*/ 86328 h 1005775"/>
              <a:gd name="connsiteX32" fmla="*/ 825993 w 840347"/>
              <a:gd name="connsiteY32" fmla="*/ 193077 h 1005775"/>
              <a:gd name="connsiteX33" fmla="*/ 825993 w 840347"/>
              <a:gd name="connsiteY33" fmla="*/ 212570 h 1005775"/>
              <a:gd name="connsiteX34" fmla="*/ 816699 w 840347"/>
              <a:gd name="connsiteY34" fmla="*/ 250629 h 1005775"/>
              <a:gd name="connsiteX35" fmla="*/ 786958 w 840347"/>
              <a:gd name="connsiteY35" fmla="*/ 328602 h 1005775"/>
              <a:gd name="connsiteX36" fmla="*/ 661488 w 840347"/>
              <a:gd name="connsiteY36" fmla="*/ 541173 h 1005775"/>
              <a:gd name="connsiteX37" fmla="*/ 642900 w 840347"/>
              <a:gd name="connsiteY37" fmla="*/ 608936 h 1005775"/>
              <a:gd name="connsiteX38" fmla="*/ 516501 w 840347"/>
              <a:gd name="connsiteY38" fmla="*/ 946821 h 1005775"/>
              <a:gd name="connsiteX39" fmla="*/ 487690 w 840347"/>
              <a:gd name="connsiteY39" fmla="*/ 927328 h 1005775"/>
              <a:gd name="connsiteX40" fmla="*/ 32282 w 840347"/>
              <a:gd name="connsiteY40" fmla="*/ 580160 h 1005775"/>
              <a:gd name="connsiteX41" fmla="*/ 3470 w 840347"/>
              <a:gd name="connsiteY41" fmla="*/ 541173 h 1005775"/>
              <a:gd name="connsiteX42" fmla="*/ 303668 w 840347"/>
              <a:gd name="connsiteY42" fmla="*/ 348096 h 1005775"/>
              <a:gd name="connsiteX43" fmla="*/ 361291 w 840347"/>
              <a:gd name="connsiteY43" fmla="*/ 309109 h 1005775"/>
              <a:gd name="connsiteX44" fmla="*/ 584348 w 840347"/>
              <a:gd name="connsiteY44" fmla="*/ 96538 h 1005775"/>
              <a:gd name="connsiteX45" fmla="*/ 748852 w 840347"/>
              <a:gd name="connsiteY45" fmla="*/ 18565 h 1005775"/>
              <a:gd name="connsiteX46" fmla="*/ 797182 w 840347"/>
              <a:gd name="connsiteY46" fmla="*/ 9282 h 1005775"/>
              <a:gd name="connsiteX47" fmla="*/ 816699 w 840347"/>
              <a:gd name="connsiteY47" fmla="*/ 0 h 100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840347" h="1005775">
                <a:moveTo>
                  <a:pt x="385576" y="791037"/>
                </a:moveTo>
                <a:cubicBezTo>
                  <a:pt x="391715" y="794628"/>
                  <a:pt x="394263" y="801809"/>
                  <a:pt x="389630" y="811538"/>
                </a:cubicBezTo>
                <a:cubicBezTo>
                  <a:pt x="370172" y="859722"/>
                  <a:pt x="321991" y="946824"/>
                  <a:pt x="254352" y="985741"/>
                </a:cubicBezTo>
                <a:cubicBezTo>
                  <a:pt x="234895" y="995007"/>
                  <a:pt x="215437" y="985741"/>
                  <a:pt x="225629" y="966282"/>
                </a:cubicBezTo>
                <a:cubicBezTo>
                  <a:pt x="244160" y="918098"/>
                  <a:pt x="283076" y="841190"/>
                  <a:pt x="359980" y="792079"/>
                </a:cubicBezTo>
                <a:cubicBezTo>
                  <a:pt x="369709" y="787446"/>
                  <a:pt x="379438" y="787446"/>
                  <a:pt x="385576" y="791037"/>
                </a:cubicBezTo>
                <a:close/>
                <a:moveTo>
                  <a:pt x="295901" y="721794"/>
                </a:moveTo>
                <a:cubicBezTo>
                  <a:pt x="301806" y="725373"/>
                  <a:pt x="304122" y="732529"/>
                  <a:pt x="299490" y="741764"/>
                </a:cubicBezTo>
                <a:cubicBezTo>
                  <a:pt x="270777" y="809174"/>
                  <a:pt x="212424" y="934760"/>
                  <a:pt x="96643" y="1002170"/>
                </a:cubicBezTo>
                <a:cubicBezTo>
                  <a:pt x="77192" y="1011405"/>
                  <a:pt x="67930" y="1002170"/>
                  <a:pt x="77192" y="982778"/>
                </a:cubicBezTo>
                <a:cubicBezTo>
                  <a:pt x="96643" y="915368"/>
                  <a:pt x="154997" y="789782"/>
                  <a:pt x="270777" y="723295"/>
                </a:cubicBezTo>
                <a:cubicBezTo>
                  <a:pt x="280503" y="718216"/>
                  <a:pt x="289997" y="718216"/>
                  <a:pt x="295901" y="721794"/>
                </a:cubicBezTo>
                <a:close/>
                <a:moveTo>
                  <a:pt x="197920" y="650863"/>
                </a:moveTo>
                <a:cubicBezTo>
                  <a:pt x="211123" y="649047"/>
                  <a:pt x="220157" y="663571"/>
                  <a:pt x="212513" y="678095"/>
                </a:cubicBezTo>
                <a:cubicBezTo>
                  <a:pt x="193056" y="726047"/>
                  <a:pt x="144875" y="802586"/>
                  <a:pt x="77237" y="850539"/>
                </a:cubicBezTo>
                <a:cubicBezTo>
                  <a:pt x="48514" y="859760"/>
                  <a:pt x="39249" y="850539"/>
                  <a:pt x="48514" y="831173"/>
                </a:cubicBezTo>
                <a:cubicBezTo>
                  <a:pt x="67972" y="783221"/>
                  <a:pt x="106887" y="706682"/>
                  <a:pt x="183790" y="658730"/>
                </a:cubicBezTo>
                <a:cubicBezTo>
                  <a:pt x="188655" y="653888"/>
                  <a:pt x="193519" y="651468"/>
                  <a:pt x="197920" y="650863"/>
                </a:cubicBezTo>
                <a:close/>
                <a:moveTo>
                  <a:pt x="537180" y="286367"/>
                </a:moveTo>
                <a:cubicBezTo>
                  <a:pt x="519057" y="287527"/>
                  <a:pt x="502096" y="294721"/>
                  <a:pt x="487690" y="309109"/>
                </a:cubicBezTo>
                <a:cubicBezTo>
                  <a:pt x="487690" y="318392"/>
                  <a:pt x="487690" y="318392"/>
                  <a:pt x="477466" y="328602"/>
                </a:cubicBezTo>
                <a:cubicBezTo>
                  <a:pt x="458878" y="366661"/>
                  <a:pt x="468172" y="415859"/>
                  <a:pt x="516501" y="434424"/>
                </a:cubicBezTo>
                <a:cubicBezTo>
                  <a:pt x="545313" y="453917"/>
                  <a:pt x="593642" y="453917"/>
                  <a:pt x="613159" y="425141"/>
                </a:cubicBezTo>
                <a:cubicBezTo>
                  <a:pt x="623383" y="415859"/>
                  <a:pt x="623383" y="415859"/>
                  <a:pt x="623383" y="405648"/>
                </a:cubicBezTo>
                <a:cubicBezTo>
                  <a:pt x="652194" y="366661"/>
                  <a:pt x="632677" y="318392"/>
                  <a:pt x="593642" y="299827"/>
                </a:cubicBezTo>
                <a:cubicBezTo>
                  <a:pt x="574589" y="290080"/>
                  <a:pt x="555304" y="285207"/>
                  <a:pt x="537180" y="286367"/>
                </a:cubicBezTo>
                <a:close/>
                <a:moveTo>
                  <a:pt x="816699" y="0"/>
                </a:moveTo>
                <a:lnTo>
                  <a:pt x="825993" y="0"/>
                </a:lnTo>
                <a:cubicBezTo>
                  <a:pt x="836217" y="0"/>
                  <a:pt x="845511" y="0"/>
                  <a:pt x="836217" y="9282"/>
                </a:cubicBezTo>
                <a:lnTo>
                  <a:pt x="836217" y="18565"/>
                </a:lnTo>
                <a:cubicBezTo>
                  <a:pt x="845511" y="28776"/>
                  <a:pt x="836217" y="28776"/>
                  <a:pt x="836217" y="38058"/>
                </a:cubicBezTo>
                <a:cubicBezTo>
                  <a:pt x="836217" y="48269"/>
                  <a:pt x="836217" y="67762"/>
                  <a:pt x="836217" y="86328"/>
                </a:cubicBezTo>
                <a:cubicBezTo>
                  <a:pt x="836217" y="116032"/>
                  <a:pt x="836217" y="154090"/>
                  <a:pt x="825993" y="193077"/>
                </a:cubicBezTo>
                <a:cubicBezTo>
                  <a:pt x="825993" y="202360"/>
                  <a:pt x="825993" y="202360"/>
                  <a:pt x="825993" y="212570"/>
                </a:cubicBezTo>
                <a:cubicBezTo>
                  <a:pt x="816699" y="232064"/>
                  <a:pt x="816699" y="241346"/>
                  <a:pt x="816699" y="250629"/>
                </a:cubicBezTo>
                <a:cubicBezTo>
                  <a:pt x="806476" y="280333"/>
                  <a:pt x="797182" y="309109"/>
                  <a:pt x="786958" y="328602"/>
                </a:cubicBezTo>
                <a:cubicBezTo>
                  <a:pt x="759076" y="396365"/>
                  <a:pt x="720041" y="464128"/>
                  <a:pt x="661488" y="541173"/>
                </a:cubicBezTo>
                <a:cubicBezTo>
                  <a:pt x="652194" y="550456"/>
                  <a:pt x="642900" y="589442"/>
                  <a:pt x="642900" y="608936"/>
                </a:cubicBezTo>
                <a:cubicBezTo>
                  <a:pt x="661488" y="685982"/>
                  <a:pt x="671712" y="859565"/>
                  <a:pt x="516501" y="946821"/>
                </a:cubicBezTo>
                <a:cubicBezTo>
                  <a:pt x="496984" y="966315"/>
                  <a:pt x="477466" y="957032"/>
                  <a:pt x="487690" y="927328"/>
                </a:cubicBezTo>
                <a:cubicBezTo>
                  <a:pt x="487690" y="821507"/>
                  <a:pt x="448655" y="569949"/>
                  <a:pt x="32282" y="580160"/>
                </a:cubicBezTo>
                <a:cubicBezTo>
                  <a:pt x="3470" y="580160"/>
                  <a:pt x="-5824" y="560667"/>
                  <a:pt x="3470" y="541173"/>
                </a:cubicBezTo>
                <a:cubicBezTo>
                  <a:pt x="32282" y="473410"/>
                  <a:pt x="110352" y="337885"/>
                  <a:pt x="303668" y="348096"/>
                </a:cubicBezTo>
                <a:cubicBezTo>
                  <a:pt x="323185" y="348096"/>
                  <a:pt x="351997" y="328602"/>
                  <a:pt x="361291" y="309109"/>
                </a:cubicBezTo>
                <a:cubicBezTo>
                  <a:pt x="400326" y="260840"/>
                  <a:pt x="468172" y="164301"/>
                  <a:pt x="584348" y="96538"/>
                </a:cubicBezTo>
                <a:cubicBezTo>
                  <a:pt x="652194" y="48269"/>
                  <a:pt x="709818" y="28776"/>
                  <a:pt x="748852" y="18565"/>
                </a:cubicBezTo>
                <a:cubicBezTo>
                  <a:pt x="777664" y="18565"/>
                  <a:pt x="797182" y="18565"/>
                  <a:pt x="797182" y="9282"/>
                </a:cubicBezTo>
                <a:cubicBezTo>
                  <a:pt x="806476" y="9282"/>
                  <a:pt x="806476" y="0"/>
                  <a:pt x="816699" y="0"/>
                </a:cubicBezTo>
                <a:close/>
              </a:path>
            </a:pathLst>
          </a:custGeom>
          <a:solidFill>
            <a:schemeClr val="bg1"/>
          </a:solidFill>
          <a:ln>
            <a:noFill/>
          </a:ln>
          <a:effectLst/>
        </p:spPr>
        <p:txBody>
          <a:bodyPr wrap="square" anchor="ctr">
            <a:noAutofit/>
          </a:bodyPr>
          <a:lstStyle/>
          <a:p>
            <a:pPr>
              <a:defRPr/>
            </a:pPr>
            <a:endParaRPr lang="en-US" sz="600" dirty="0">
              <a:cs typeface="+mn-ea"/>
              <a:sym typeface="+mn-lt"/>
            </a:endParaRPr>
          </a:p>
        </p:txBody>
      </p:sp>
      <p:sp>
        <p:nvSpPr>
          <p:cNvPr id="26" name="Freeform 576"/>
          <p:cNvSpPr>
            <a:spLocks noChangeAspect="1" noChangeArrowheads="1"/>
          </p:cNvSpPr>
          <p:nvPr/>
        </p:nvSpPr>
        <p:spPr bwMode="auto">
          <a:xfrm>
            <a:off x="5974080" y="2974037"/>
            <a:ext cx="243840" cy="243903"/>
          </a:xfrm>
          <a:custGeom>
            <a:avLst/>
            <a:gdLst>
              <a:gd name="T0" fmla="*/ 1664 w 1690"/>
              <a:gd name="T1" fmla="*/ 1037 h 1690"/>
              <a:gd name="T2" fmla="*/ 1689 w 1690"/>
              <a:gd name="T3" fmla="*/ 1037 h 1690"/>
              <a:gd name="T4" fmla="*/ 1689 w 1690"/>
              <a:gd name="T5" fmla="*/ 669 h 1690"/>
              <a:gd name="T6" fmla="*/ 1446 w 1690"/>
              <a:gd name="T7" fmla="*/ 669 h 1690"/>
              <a:gd name="T8" fmla="*/ 1396 w 1690"/>
              <a:gd name="T9" fmla="*/ 543 h 1690"/>
              <a:gd name="T10" fmla="*/ 1547 w 1690"/>
              <a:gd name="T11" fmla="*/ 393 h 1690"/>
              <a:gd name="T12" fmla="*/ 1572 w 1690"/>
              <a:gd name="T13" fmla="*/ 376 h 1690"/>
              <a:gd name="T14" fmla="*/ 1547 w 1690"/>
              <a:gd name="T15" fmla="*/ 359 h 1690"/>
              <a:gd name="T16" fmla="*/ 1329 w 1690"/>
              <a:gd name="T17" fmla="*/ 134 h 1690"/>
              <a:gd name="T18" fmla="*/ 1312 w 1690"/>
              <a:gd name="T19" fmla="*/ 117 h 1690"/>
              <a:gd name="T20" fmla="*/ 1288 w 1690"/>
              <a:gd name="T21" fmla="*/ 134 h 1690"/>
              <a:gd name="T22" fmla="*/ 1137 w 1690"/>
              <a:gd name="T23" fmla="*/ 284 h 1690"/>
              <a:gd name="T24" fmla="*/ 1020 w 1690"/>
              <a:gd name="T25" fmla="*/ 234 h 1690"/>
              <a:gd name="T26" fmla="*/ 1020 w 1690"/>
              <a:gd name="T27" fmla="*/ 0 h 1690"/>
              <a:gd name="T28" fmla="*/ 660 w 1690"/>
              <a:gd name="T29" fmla="*/ 0 h 1690"/>
              <a:gd name="T30" fmla="*/ 660 w 1690"/>
              <a:gd name="T31" fmla="*/ 234 h 1690"/>
              <a:gd name="T32" fmla="*/ 552 w 1690"/>
              <a:gd name="T33" fmla="*/ 284 h 1690"/>
              <a:gd name="T34" fmla="*/ 401 w 1690"/>
              <a:gd name="T35" fmla="*/ 134 h 1690"/>
              <a:gd name="T36" fmla="*/ 385 w 1690"/>
              <a:gd name="T37" fmla="*/ 117 h 1690"/>
              <a:gd name="T38" fmla="*/ 125 w 1690"/>
              <a:gd name="T39" fmla="*/ 376 h 1690"/>
              <a:gd name="T40" fmla="*/ 142 w 1690"/>
              <a:gd name="T41" fmla="*/ 393 h 1690"/>
              <a:gd name="T42" fmla="*/ 284 w 1690"/>
              <a:gd name="T43" fmla="*/ 535 h 1690"/>
              <a:gd name="T44" fmla="*/ 234 w 1690"/>
              <a:gd name="T45" fmla="*/ 660 h 1690"/>
              <a:gd name="T46" fmla="*/ 0 w 1690"/>
              <a:gd name="T47" fmla="*/ 660 h 1690"/>
              <a:gd name="T48" fmla="*/ 0 w 1690"/>
              <a:gd name="T49" fmla="*/ 1028 h 1690"/>
              <a:gd name="T50" fmla="*/ 234 w 1690"/>
              <a:gd name="T51" fmla="*/ 1028 h 1690"/>
              <a:gd name="T52" fmla="*/ 284 w 1690"/>
              <a:gd name="T53" fmla="*/ 1154 h 1690"/>
              <a:gd name="T54" fmla="*/ 142 w 1690"/>
              <a:gd name="T55" fmla="*/ 1296 h 1690"/>
              <a:gd name="T56" fmla="*/ 125 w 1690"/>
              <a:gd name="T57" fmla="*/ 1312 h 1690"/>
              <a:gd name="T58" fmla="*/ 142 w 1690"/>
              <a:gd name="T59" fmla="*/ 1338 h 1690"/>
              <a:gd name="T60" fmla="*/ 359 w 1690"/>
              <a:gd name="T61" fmla="*/ 1555 h 1690"/>
              <a:gd name="T62" fmla="*/ 385 w 1690"/>
              <a:gd name="T63" fmla="*/ 1572 h 1690"/>
              <a:gd name="T64" fmla="*/ 401 w 1690"/>
              <a:gd name="T65" fmla="*/ 1555 h 1690"/>
              <a:gd name="T66" fmla="*/ 552 w 1690"/>
              <a:gd name="T67" fmla="*/ 1413 h 1690"/>
              <a:gd name="T68" fmla="*/ 669 w 1690"/>
              <a:gd name="T69" fmla="*/ 1455 h 1690"/>
              <a:gd name="T70" fmla="*/ 669 w 1690"/>
              <a:gd name="T71" fmla="*/ 1689 h 1690"/>
              <a:gd name="T72" fmla="*/ 1037 w 1690"/>
              <a:gd name="T73" fmla="*/ 1689 h 1690"/>
              <a:gd name="T74" fmla="*/ 1037 w 1690"/>
              <a:gd name="T75" fmla="*/ 1455 h 1690"/>
              <a:gd name="T76" fmla="*/ 1137 w 1690"/>
              <a:gd name="T77" fmla="*/ 1404 h 1690"/>
              <a:gd name="T78" fmla="*/ 1312 w 1690"/>
              <a:gd name="T79" fmla="*/ 1572 h 1690"/>
              <a:gd name="T80" fmla="*/ 1329 w 1690"/>
              <a:gd name="T81" fmla="*/ 1555 h 1690"/>
              <a:gd name="T82" fmla="*/ 1547 w 1690"/>
              <a:gd name="T83" fmla="*/ 1338 h 1690"/>
              <a:gd name="T84" fmla="*/ 1572 w 1690"/>
              <a:gd name="T85" fmla="*/ 1312 h 1690"/>
              <a:gd name="T86" fmla="*/ 1396 w 1690"/>
              <a:gd name="T87" fmla="*/ 1145 h 1690"/>
              <a:gd name="T88" fmla="*/ 1446 w 1690"/>
              <a:gd name="T89" fmla="*/ 1037 h 1690"/>
              <a:gd name="T90" fmla="*/ 1664 w 1690"/>
              <a:gd name="T91" fmla="*/ 1037 h 1690"/>
              <a:gd name="T92" fmla="*/ 1221 w 1690"/>
              <a:gd name="T93" fmla="*/ 844 h 1690"/>
              <a:gd name="T94" fmla="*/ 844 w 1690"/>
              <a:gd name="T95" fmla="*/ 1229 h 1690"/>
              <a:gd name="T96" fmla="*/ 460 w 1690"/>
              <a:gd name="T97" fmla="*/ 844 h 1690"/>
              <a:gd name="T98" fmla="*/ 844 w 1690"/>
              <a:gd name="T99" fmla="*/ 468 h 1690"/>
              <a:gd name="T100" fmla="*/ 1221 w 1690"/>
              <a:gd name="T101" fmla="*/ 844 h 1690"/>
              <a:gd name="T102" fmla="*/ 1221 w 1690"/>
              <a:gd name="T103" fmla="*/ 844 h 1690"/>
              <a:gd name="T104" fmla="*/ 1221 w 1690"/>
              <a:gd name="T105" fmla="*/ 844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0" h="1690">
                <a:moveTo>
                  <a:pt x="1664" y="1037"/>
                </a:moveTo>
                <a:cubicBezTo>
                  <a:pt x="1689" y="1037"/>
                  <a:pt x="1689" y="1037"/>
                  <a:pt x="1689" y="1037"/>
                </a:cubicBezTo>
                <a:cubicBezTo>
                  <a:pt x="1689" y="669"/>
                  <a:pt x="1689" y="669"/>
                  <a:pt x="1689" y="669"/>
                </a:cubicBezTo>
                <a:cubicBezTo>
                  <a:pt x="1446" y="669"/>
                  <a:pt x="1446" y="669"/>
                  <a:pt x="1446" y="669"/>
                </a:cubicBezTo>
                <a:cubicBezTo>
                  <a:pt x="1438" y="627"/>
                  <a:pt x="1421" y="585"/>
                  <a:pt x="1396" y="543"/>
                </a:cubicBezTo>
                <a:cubicBezTo>
                  <a:pt x="1547" y="393"/>
                  <a:pt x="1547" y="393"/>
                  <a:pt x="1547" y="393"/>
                </a:cubicBezTo>
                <a:cubicBezTo>
                  <a:pt x="1572" y="376"/>
                  <a:pt x="1572" y="376"/>
                  <a:pt x="1572" y="376"/>
                </a:cubicBezTo>
                <a:cubicBezTo>
                  <a:pt x="1547" y="359"/>
                  <a:pt x="1547" y="359"/>
                  <a:pt x="1547" y="359"/>
                </a:cubicBezTo>
                <a:cubicBezTo>
                  <a:pt x="1329" y="134"/>
                  <a:pt x="1329" y="134"/>
                  <a:pt x="1329" y="134"/>
                </a:cubicBezTo>
                <a:cubicBezTo>
                  <a:pt x="1312" y="117"/>
                  <a:pt x="1312" y="117"/>
                  <a:pt x="1312" y="117"/>
                </a:cubicBezTo>
                <a:cubicBezTo>
                  <a:pt x="1288" y="134"/>
                  <a:pt x="1288" y="134"/>
                  <a:pt x="1288" y="134"/>
                </a:cubicBezTo>
                <a:cubicBezTo>
                  <a:pt x="1137" y="284"/>
                  <a:pt x="1137" y="284"/>
                  <a:pt x="1137" y="284"/>
                </a:cubicBezTo>
                <a:cubicBezTo>
                  <a:pt x="1104" y="267"/>
                  <a:pt x="1062" y="251"/>
                  <a:pt x="1020" y="234"/>
                </a:cubicBezTo>
                <a:cubicBezTo>
                  <a:pt x="1020" y="0"/>
                  <a:pt x="1020" y="0"/>
                  <a:pt x="1020" y="0"/>
                </a:cubicBezTo>
                <a:cubicBezTo>
                  <a:pt x="660" y="0"/>
                  <a:pt x="660" y="0"/>
                  <a:pt x="660" y="0"/>
                </a:cubicBezTo>
                <a:cubicBezTo>
                  <a:pt x="660" y="234"/>
                  <a:pt x="660" y="234"/>
                  <a:pt x="660" y="234"/>
                </a:cubicBezTo>
                <a:cubicBezTo>
                  <a:pt x="619" y="251"/>
                  <a:pt x="585" y="267"/>
                  <a:pt x="552" y="284"/>
                </a:cubicBezTo>
                <a:cubicBezTo>
                  <a:pt x="401" y="134"/>
                  <a:pt x="401" y="134"/>
                  <a:pt x="401" y="134"/>
                </a:cubicBezTo>
                <a:cubicBezTo>
                  <a:pt x="385" y="117"/>
                  <a:pt x="385" y="117"/>
                  <a:pt x="385" y="117"/>
                </a:cubicBezTo>
                <a:cubicBezTo>
                  <a:pt x="125" y="376"/>
                  <a:pt x="125" y="376"/>
                  <a:pt x="125" y="376"/>
                </a:cubicBezTo>
                <a:cubicBezTo>
                  <a:pt x="142" y="393"/>
                  <a:pt x="142" y="393"/>
                  <a:pt x="142" y="393"/>
                </a:cubicBezTo>
                <a:cubicBezTo>
                  <a:pt x="284" y="535"/>
                  <a:pt x="284" y="535"/>
                  <a:pt x="284" y="535"/>
                </a:cubicBezTo>
                <a:cubicBezTo>
                  <a:pt x="267" y="577"/>
                  <a:pt x="251" y="619"/>
                  <a:pt x="234" y="660"/>
                </a:cubicBezTo>
                <a:cubicBezTo>
                  <a:pt x="0" y="660"/>
                  <a:pt x="0" y="660"/>
                  <a:pt x="0" y="660"/>
                </a:cubicBezTo>
                <a:cubicBezTo>
                  <a:pt x="0" y="1028"/>
                  <a:pt x="0" y="1028"/>
                  <a:pt x="0" y="1028"/>
                </a:cubicBezTo>
                <a:cubicBezTo>
                  <a:pt x="234" y="1028"/>
                  <a:pt x="234" y="1028"/>
                  <a:pt x="234" y="1028"/>
                </a:cubicBezTo>
                <a:cubicBezTo>
                  <a:pt x="242" y="1070"/>
                  <a:pt x="259" y="1112"/>
                  <a:pt x="284" y="1154"/>
                </a:cubicBezTo>
                <a:cubicBezTo>
                  <a:pt x="142" y="1296"/>
                  <a:pt x="142" y="1296"/>
                  <a:pt x="142" y="1296"/>
                </a:cubicBezTo>
                <a:cubicBezTo>
                  <a:pt x="125" y="1312"/>
                  <a:pt x="125" y="1312"/>
                  <a:pt x="125" y="1312"/>
                </a:cubicBezTo>
                <a:cubicBezTo>
                  <a:pt x="142" y="1338"/>
                  <a:pt x="142" y="1338"/>
                  <a:pt x="142" y="1338"/>
                </a:cubicBezTo>
                <a:cubicBezTo>
                  <a:pt x="359" y="1555"/>
                  <a:pt x="359" y="1555"/>
                  <a:pt x="359" y="1555"/>
                </a:cubicBezTo>
                <a:cubicBezTo>
                  <a:pt x="385" y="1572"/>
                  <a:pt x="385" y="1572"/>
                  <a:pt x="385" y="1572"/>
                </a:cubicBezTo>
                <a:cubicBezTo>
                  <a:pt x="401" y="1555"/>
                  <a:pt x="401" y="1555"/>
                  <a:pt x="401" y="1555"/>
                </a:cubicBezTo>
                <a:cubicBezTo>
                  <a:pt x="552" y="1413"/>
                  <a:pt x="552" y="1413"/>
                  <a:pt x="552" y="1413"/>
                </a:cubicBezTo>
                <a:cubicBezTo>
                  <a:pt x="585" y="1430"/>
                  <a:pt x="627" y="1446"/>
                  <a:pt x="669" y="1455"/>
                </a:cubicBezTo>
                <a:cubicBezTo>
                  <a:pt x="669" y="1689"/>
                  <a:pt x="669" y="1689"/>
                  <a:pt x="669" y="1689"/>
                </a:cubicBezTo>
                <a:cubicBezTo>
                  <a:pt x="1037" y="1689"/>
                  <a:pt x="1037" y="1689"/>
                  <a:pt x="1037" y="1689"/>
                </a:cubicBezTo>
                <a:cubicBezTo>
                  <a:pt x="1037" y="1455"/>
                  <a:pt x="1037" y="1455"/>
                  <a:pt x="1037" y="1455"/>
                </a:cubicBezTo>
                <a:cubicBezTo>
                  <a:pt x="1070" y="1438"/>
                  <a:pt x="1104" y="1421"/>
                  <a:pt x="1137" y="1404"/>
                </a:cubicBezTo>
                <a:cubicBezTo>
                  <a:pt x="1312" y="1572"/>
                  <a:pt x="1312" y="1572"/>
                  <a:pt x="1312" y="1572"/>
                </a:cubicBezTo>
                <a:cubicBezTo>
                  <a:pt x="1329" y="1555"/>
                  <a:pt x="1329" y="1555"/>
                  <a:pt x="1329" y="1555"/>
                </a:cubicBezTo>
                <a:cubicBezTo>
                  <a:pt x="1547" y="1338"/>
                  <a:pt x="1547" y="1338"/>
                  <a:pt x="1547" y="1338"/>
                </a:cubicBezTo>
                <a:cubicBezTo>
                  <a:pt x="1572" y="1312"/>
                  <a:pt x="1572" y="1312"/>
                  <a:pt x="1572" y="1312"/>
                </a:cubicBezTo>
                <a:cubicBezTo>
                  <a:pt x="1396" y="1145"/>
                  <a:pt x="1396" y="1145"/>
                  <a:pt x="1396" y="1145"/>
                </a:cubicBezTo>
                <a:cubicBezTo>
                  <a:pt x="1421" y="1112"/>
                  <a:pt x="1438" y="1070"/>
                  <a:pt x="1446" y="1037"/>
                </a:cubicBezTo>
                <a:cubicBezTo>
                  <a:pt x="1664" y="1037"/>
                  <a:pt x="1664" y="1037"/>
                  <a:pt x="1664" y="1037"/>
                </a:cubicBezTo>
                <a:close/>
                <a:moveTo>
                  <a:pt x="1221" y="844"/>
                </a:moveTo>
                <a:cubicBezTo>
                  <a:pt x="1221" y="1053"/>
                  <a:pt x="1053" y="1229"/>
                  <a:pt x="844" y="1229"/>
                </a:cubicBezTo>
                <a:cubicBezTo>
                  <a:pt x="635" y="1229"/>
                  <a:pt x="460" y="1053"/>
                  <a:pt x="460" y="844"/>
                </a:cubicBezTo>
                <a:cubicBezTo>
                  <a:pt x="460" y="635"/>
                  <a:pt x="635" y="468"/>
                  <a:pt x="844" y="468"/>
                </a:cubicBezTo>
                <a:cubicBezTo>
                  <a:pt x="1053" y="468"/>
                  <a:pt x="1221" y="635"/>
                  <a:pt x="1221" y="844"/>
                </a:cubicBezTo>
                <a:close/>
                <a:moveTo>
                  <a:pt x="1221" y="844"/>
                </a:moveTo>
                <a:lnTo>
                  <a:pt x="1221" y="844"/>
                </a:lnTo>
                <a:close/>
              </a:path>
            </a:pathLst>
          </a:custGeom>
          <a:solidFill>
            <a:schemeClr val="bg1"/>
          </a:solidFill>
          <a:ln>
            <a:noFill/>
          </a:ln>
          <a:effectLst/>
        </p:spPr>
        <p:txBody>
          <a:bodyPr wrap="none" lIns="81278" tIns="40639" rIns="81278" bIns="40639" anchor="ctr"/>
          <a:lstStyle/>
          <a:p>
            <a:pPr>
              <a:defRPr/>
            </a:pPr>
            <a:endParaRPr lang="en-US" sz="600" dirty="0">
              <a:cs typeface="+mn-ea"/>
              <a:sym typeface="+mn-lt"/>
            </a:endParaRPr>
          </a:p>
        </p:txBody>
      </p:sp>
      <p:sp>
        <p:nvSpPr>
          <p:cNvPr id="36" name="TextBox 35"/>
          <p:cNvSpPr txBox="1"/>
          <p:nvPr/>
        </p:nvSpPr>
        <p:spPr>
          <a:xfrm>
            <a:off x="1206749" y="4203568"/>
            <a:ext cx="2865164" cy="701731"/>
          </a:xfrm>
          <a:prstGeom prst="rect">
            <a:avLst/>
          </a:prstGeom>
          <a:noFill/>
        </p:spPr>
        <p:txBody>
          <a:bodyPr wrap="square" rtlCol="0">
            <a:spAutoFit/>
          </a:bodyPr>
          <a:lstStyle/>
          <a:p>
            <a:pPr algn="ctr">
              <a:lnSpc>
                <a:spcPct val="120000"/>
              </a:lnSpc>
            </a:pPr>
            <a:r>
              <a:rPr lang="id-ID" sz="1100" dirty="0">
                <a:cs typeface="+mn-ea"/>
                <a:sym typeface="+mn-lt"/>
              </a:rPr>
              <a:t>lorem ipsum, quia dolor sit, amet, consecte</a:t>
            </a:r>
            <a:r>
              <a:rPr lang="en-US" sz="1100" dirty="0">
                <a:cs typeface="+mn-ea"/>
                <a:sym typeface="+mn-lt"/>
              </a:rPr>
              <a:t>simply dummy text of the printing and typesetting industry. </a:t>
            </a:r>
            <a:endParaRPr lang="id-ID" sz="1100" dirty="0">
              <a:cs typeface="+mn-ea"/>
              <a:sym typeface="+mn-lt"/>
            </a:endParaRPr>
          </a:p>
        </p:txBody>
      </p:sp>
      <p:sp>
        <p:nvSpPr>
          <p:cNvPr id="37" name="TextBox 36"/>
          <p:cNvSpPr txBox="1"/>
          <p:nvPr/>
        </p:nvSpPr>
        <p:spPr>
          <a:xfrm>
            <a:off x="1472493" y="3830376"/>
            <a:ext cx="2333675" cy="369332"/>
          </a:xfrm>
          <a:prstGeom prst="rect">
            <a:avLst/>
          </a:prstGeom>
          <a:noFill/>
        </p:spPr>
        <p:txBody>
          <a:bodyPr wrap="square" rtlCol="0">
            <a:spAutoFit/>
          </a:bodyPr>
          <a:lstStyle/>
          <a:p>
            <a:pPr algn="ctr"/>
            <a:r>
              <a:rPr lang="zh-CN" altLang="en-US" b="1" dirty="0">
                <a:cs typeface="+mn-ea"/>
                <a:sym typeface="+mn-lt"/>
              </a:rPr>
              <a:t>输入您的小标题</a:t>
            </a:r>
            <a:endParaRPr lang="zh-CN" altLang="en-US" b="1" dirty="0">
              <a:cs typeface="+mn-ea"/>
              <a:sym typeface="+mn-lt"/>
            </a:endParaRPr>
          </a:p>
        </p:txBody>
      </p:sp>
      <p:sp>
        <p:nvSpPr>
          <p:cNvPr id="38" name="TextBox 37"/>
          <p:cNvSpPr txBox="1"/>
          <p:nvPr/>
        </p:nvSpPr>
        <p:spPr>
          <a:xfrm>
            <a:off x="4663418" y="4203568"/>
            <a:ext cx="2865164" cy="701731"/>
          </a:xfrm>
          <a:prstGeom prst="rect">
            <a:avLst/>
          </a:prstGeom>
          <a:noFill/>
        </p:spPr>
        <p:txBody>
          <a:bodyPr wrap="square" rtlCol="0">
            <a:spAutoFit/>
          </a:bodyPr>
          <a:lstStyle/>
          <a:p>
            <a:pPr algn="ctr">
              <a:lnSpc>
                <a:spcPct val="120000"/>
              </a:lnSpc>
            </a:pPr>
            <a:r>
              <a:rPr lang="id-ID" sz="1100" dirty="0">
                <a:cs typeface="+mn-ea"/>
                <a:sym typeface="+mn-lt"/>
              </a:rPr>
              <a:t>lorem ipsum, quia dolor sit, amet, consecte</a:t>
            </a:r>
            <a:r>
              <a:rPr lang="en-US" sz="1100" dirty="0">
                <a:cs typeface="+mn-ea"/>
                <a:sym typeface="+mn-lt"/>
              </a:rPr>
              <a:t>simply dummy text of the printing and typesetting industry. </a:t>
            </a:r>
            <a:endParaRPr lang="id-ID" sz="1100" dirty="0">
              <a:cs typeface="+mn-ea"/>
              <a:sym typeface="+mn-lt"/>
            </a:endParaRPr>
          </a:p>
        </p:txBody>
      </p:sp>
      <p:sp>
        <p:nvSpPr>
          <p:cNvPr id="39" name="TextBox 38"/>
          <p:cNvSpPr txBox="1"/>
          <p:nvPr/>
        </p:nvSpPr>
        <p:spPr>
          <a:xfrm>
            <a:off x="4929162" y="3830376"/>
            <a:ext cx="2333675" cy="369332"/>
          </a:xfrm>
          <a:prstGeom prst="rect">
            <a:avLst/>
          </a:prstGeom>
          <a:noFill/>
        </p:spPr>
        <p:txBody>
          <a:bodyPr wrap="square" rtlCol="0">
            <a:spAutoFit/>
          </a:bodyPr>
          <a:lstStyle/>
          <a:p>
            <a:pPr algn="ctr"/>
            <a:r>
              <a:rPr lang="zh-CN" altLang="en-US" b="1" dirty="0">
                <a:cs typeface="+mn-ea"/>
                <a:sym typeface="+mn-lt"/>
              </a:rPr>
              <a:t>输入您的小标题</a:t>
            </a:r>
            <a:endParaRPr lang="zh-CN" altLang="en-US" b="1" dirty="0">
              <a:cs typeface="+mn-ea"/>
              <a:sym typeface="+mn-lt"/>
            </a:endParaRPr>
          </a:p>
        </p:txBody>
      </p:sp>
      <p:sp>
        <p:nvSpPr>
          <p:cNvPr id="40" name="TextBox 39"/>
          <p:cNvSpPr txBox="1"/>
          <p:nvPr/>
        </p:nvSpPr>
        <p:spPr>
          <a:xfrm>
            <a:off x="7895297" y="4203568"/>
            <a:ext cx="2865164" cy="701731"/>
          </a:xfrm>
          <a:prstGeom prst="rect">
            <a:avLst/>
          </a:prstGeom>
          <a:noFill/>
        </p:spPr>
        <p:txBody>
          <a:bodyPr wrap="square" rtlCol="0">
            <a:spAutoFit/>
          </a:bodyPr>
          <a:lstStyle/>
          <a:p>
            <a:pPr algn="ctr">
              <a:lnSpc>
                <a:spcPct val="120000"/>
              </a:lnSpc>
            </a:pPr>
            <a:r>
              <a:rPr lang="id-ID" sz="1100" dirty="0">
                <a:cs typeface="+mn-ea"/>
                <a:sym typeface="+mn-lt"/>
              </a:rPr>
              <a:t>lorem ipsum, quia dolor sit, amet, consecte</a:t>
            </a:r>
            <a:r>
              <a:rPr lang="en-US" sz="1100" dirty="0">
                <a:cs typeface="+mn-ea"/>
                <a:sym typeface="+mn-lt"/>
              </a:rPr>
              <a:t>simply dummy text of the printing and typesetting industry. </a:t>
            </a:r>
            <a:endParaRPr lang="id-ID" sz="1100" dirty="0">
              <a:cs typeface="+mn-ea"/>
              <a:sym typeface="+mn-lt"/>
            </a:endParaRPr>
          </a:p>
        </p:txBody>
      </p:sp>
      <p:sp>
        <p:nvSpPr>
          <p:cNvPr id="41" name="TextBox 40"/>
          <p:cNvSpPr txBox="1"/>
          <p:nvPr/>
        </p:nvSpPr>
        <p:spPr>
          <a:xfrm>
            <a:off x="8161041" y="3830376"/>
            <a:ext cx="2333675" cy="369332"/>
          </a:xfrm>
          <a:prstGeom prst="rect">
            <a:avLst/>
          </a:prstGeom>
          <a:noFill/>
        </p:spPr>
        <p:txBody>
          <a:bodyPr wrap="square" rtlCol="0">
            <a:spAutoFit/>
          </a:bodyPr>
          <a:lstStyle/>
          <a:p>
            <a:pPr algn="ctr"/>
            <a:r>
              <a:rPr lang="zh-CN" altLang="en-US" b="1" dirty="0">
                <a:cs typeface="+mn-ea"/>
                <a:sym typeface="+mn-lt"/>
              </a:rPr>
              <a:t>输入您的小标题</a:t>
            </a:r>
            <a:endParaRPr lang="zh-CN" altLang="en-US" b="1" dirty="0">
              <a:cs typeface="+mn-ea"/>
              <a:sym typeface="+mn-lt"/>
            </a:endParaRPr>
          </a:p>
        </p:txBody>
      </p:sp>
      <p:sp>
        <p:nvSpPr>
          <p:cNvPr id="18" name="Text Placeholder 7"/>
          <p:cNvSpPr txBox="1"/>
          <p:nvPr/>
        </p:nvSpPr>
        <p:spPr>
          <a:xfrm>
            <a:off x="3911123" y="476441"/>
            <a:ext cx="4369754" cy="590931"/>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zh-CN" altLang="en-US" sz="3600" b="1" dirty="0">
                <a:effectLst>
                  <a:outerShdw blurRad="38100" dist="38100" dir="2700000" algn="tl">
                    <a:srgbClr val="000000">
                      <a:alpha val="43137"/>
                    </a:srgbClr>
                  </a:outerShdw>
                </a:effectLst>
                <a:cs typeface="+mn-ea"/>
                <a:sym typeface="+mn-lt"/>
              </a:rPr>
              <a:t>输入您的标题内容</a:t>
            </a:r>
            <a:endParaRPr lang="en-US" sz="3600" b="1" dirty="0">
              <a:effectLst>
                <a:outerShdw blurRad="38100" dist="38100" dir="2700000" algn="tl">
                  <a:srgbClr val="000000">
                    <a:alpha val="43137"/>
                  </a:srgbClr>
                </a:outerShdw>
              </a:effectLst>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7813" b="7813"/>
          <a:stretch>
            <a:fillRect/>
          </a:stretch>
        </p:blipFill>
        <p:spPr/>
      </p:pic>
      <p:sp>
        <p:nvSpPr>
          <p:cNvPr id="4" name="Rectangle 3"/>
          <p:cNvSpPr/>
          <p:nvPr/>
        </p:nvSpPr>
        <p:spPr>
          <a:xfrm>
            <a:off x="-13063" y="0"/>
            <a:ext cx="12192000"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TextBox 4"/>
          <p:cNvSpPr txBox="1"/>
          <p:nvPr/>
        </p:nvSpPr>
        <p:spPr>
          <a:xfrm>
            <a:off x="4023397" y="2371632"/>
            <a:ext cx="4171335" cy="1107996"/>
          </a:xfrm>
          <a:prstGeom prst="rect">
            <a:avLst/>
          </a:prstGeom>
          <a:noFill/>
        </p:spPr>
        <p:txBody>
          <a:bodyPr wrap="none" rtlCol="0">
            <a:spAutoFit/>
          </a:bodyPr>
          <a:lstStyle/>
          <a:p>
            <a:pPr algn="ctr"/>
            <a:r>
              <a:rPr lang="id-ID" sz="6600" b="1" spc="600" dirty="0">
                <a:solidFill>
                  <a:schemeClr val="bg1"/>
                </a:solidFill>
                <a:cs typeface="+mn-ea"/>
                <a:sym typeface="+mn-lt"/>
              </a:rPr>
              <a:t>THANKS</a:t>
            </a:r>
            <a:endParaRPr lang="en-ID" sz="6600" b="1" spc="600" dirty="0">
              <a:solidFill>
                <a:schemeClr val="bg1"/>
              </a:solidFill>
              <a:cs typeface="+mn-ea"/>
              <a:sym typeface="+mn-lt"/>
            </a:endParaRPr>
          </a:p>
        </p:txBody>
      </p:sp>
      <p:sp>
        <p:nvSpPr>
          <p:cNvPr id="13" name="TextBox 12"/>
          <p:cNvSpPr txBox="1"/>
          <p:nvPr/>
        </p:nvSpPr>
        <p:spPr>
          <a:xfrm>
            <a:off x="4564252" y="3418126"/>
            <a:ext cx="3089628" cy="400110"/>
          </a:xfrm>
          <a:prstGeom prst="rect">
            <a:avLst/>
          </a:prstGeom>
          <a:noFill/>
        </p:spPr>
        <p:txBody>
          <a:bodyPr wrap="none" rtlCol="0">
            <a:spAutoFit/>
          </a:bodyPr>
          <a:lstStyle/>
          <a:p>
            <a:pPr algn="ctr"/>
            <a:r>
              <a:rPr lang="id-ID" sz="2000" spc="600" dirty="0">
                <a:solidFill>
                  <a:schemeClr val="bg1"/>
                </a:solidFill>
                <a:effectLst>
                  <a:outerShdw blurRad="38100" dist="38100" dir="2700000" algn="tl">
                    <a:srgbClr val="000000">
                      <a:alpha val="43137"/>
                    </a:srgbClr>
                  </a:outerShdw>
                </a:effectLst>
                <a:cs typeface="+mn-ea"/>
                <a:sym typeface="+mn-lt"/>
              </a:rPr>
              <a:t>FOR WATCHING</a:t>
            </a:r>
            <a:endParaRPr lang="en-ID" sz="2000" spc="600" dirty="0">
              <a:solidFill>
                <a:schemeClr val="bg1"/>
              </a:solidFill>
              <a:effectLst>
                <a:outerShdw blurRad="38100" dist="38100" dir="2700000" algn="tl">
                  <a:srgbClr val="000000">
                    <a:alpha val="43137"/>
                  </a:srgbClr>
                </a:outerShdw>
              </a:effectLst>
              <a:cs typeface="+mn-ea"/>
              <a:sym typeface="+mn-lt"/>
            </a:endParaRPr>
          </a:p>
        </p:txBody>
      </p:sp>
      <p:grpSp>
        <p:nvGrpSpPr>
          <p:cNvPr id="6" name="Group 5"/>
          <p:cNvGrpSpPr/>
          <p:nvPr/>
        </p:nvGrpSpPr>
        <p:grpSpPr>
          <a:xfrm>
            <a:off x="5247093" y="4033936"/>
            <a:ext cx="1697813" cy="434241"/>
            <a:chOff x="2544164" y="5501242"/>
            <a:chExt cx="1092128" cy="279328"/>
          </a:xfrm>
          <a:solidFill>
            <a:schemeClr val="bg1"/>
          </a:solidFill>
        </p:grpSpPr>
        <p:sp>
          <p:nvSpPr>
            <p:cNvPr id="8" name="Shape 1905"/>
            <p:cNvSpPr/>
            <p:nvPr/>
          </p:nvSpPr>
          <p:spPr>
            <a:xfrm>
              <a:off x="2950564" y="55012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grpFill/>
            <a:ln w="12700">
              <a:miter lim="400000"/>
            </a:ln>
          </p:spPr>
          <p:txBody>
            <a:bodyPr lIns="22860" rIns="22860" anchor="ctr"/>
            <a:lstStyle/>
            <a:p>
              <a:pPr defTabSz="2279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solidFill>
                  <a:schemeClr val="bg1"/>
                </a:solidFill>
                <a:cs typeface="+mn-ea"/>
                <a:sym typeface="+mn-lt"/>
              </a:endParaRPr>
            </a:p>
          </p:txBody>
        </p:sp>
        <p:sp>
          <p:nvSpPr>
            <p:cNvPr id="9" name="Shape 1909"/>
            <p:cNvSpPr/>
            <p:nvPr/>
          </p:nvSpPr>
          <p:spPr>
            <a:xfrm>
              <a:off x="3356964" y="55012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724" y="7360"/>
                  </a:moveTo>
                  <a:lnTo>
                    <a:pt x="13742" y="7360"/>
                  </a:lnTo>
                  <a:lnTo>
                    <a:pt x="13742" y="8833"/>
                  </a:lnTo>
                  <a:lnTo>
                    <a:pt x="12265" y="8833"/>
                  </a:lnTo>
                  <a:lnTo>
                    <a:pt x="12265" y="9815"/>
                  </a:lnTo>
                  <a:lnTo>
                    <a:pt x="13742" y="9815"/>
                  </a:lnTo>
                  <a:lnTo>
                    <a:pt x="13742" y="11283"/>
                  </a:lnTo>
                  <a:lnTo>
                    <a:pt x="14724" y="11283"/>
                  </a:lnTo>
                  <a:lnTo>
                    <a:pt x="14724" y="9815"/>
                  </a:lnTo>
                  <a:lnTo>
                    <a:pt x="16204" y="9815"/>
                  </a:lnTo>
                  <a:lnTo>
                    <a:pt x="16204" y="8833"/>
                  </a:lnTo>
                  <a:lnTo>
                    <a:pt x="14724" y="8833"/>
                  </a:lnTo>
                  <a:cubicBezTo>
                    <a:pt x="14724" y="8833"/>
                    <a:pt x="14724" y="7360"/>
                    <a:pt x="14724" y="7360"/>
                  </a:cubicBezTo>
                  <a:close/>
                  <a:moveTo>
                    <a:pt x="9321" y="13946"/>
                  </a:moveTo>
                  <a:cubicBezTo>
                    <a:pt x="8620" y="13946"/>
                    <a:pt x="8070" y="13495"/>
                    <a:pt x="8070" y="12919"/>
                  </a:cubicBezTo>
                  <a:cubicBezTo>
                    <a:pt x="8070" y="12392"/>
                    <a:pt x="8713" y="11929"/>
                    <a:pt x="9446" y="11929"/>
                  </a:cubicBezTo>
                  <a:lnTo>
                    <a:pt x="9446" y="11723"/>
                  </a:lnTo>
                  <a:lnTo>
                    <a:pt x="9465" y="11929"/>
                  </a:lnTo>
                  <a:cubicBezTo>
                    <a:pt x="9623" y="11930"/>
                    <a:pt x="9777" y="11954"/>
                    <a:pt x="9922" y="12000"/>
                  </a:cubicBezTo>
                  <a:lnTo>
                    <a:pt x="10067" y="12104"/>
                  </a:lnTo>
                  <a:cubicBezTo>
                    <a:pt x="10439" y="12371"/>
                    <a:pt x="10637" y="12521"/>
                    <a:pt x="10695" y="12764"/>
                  </a:cubicBezTo>
                  <a:cubicBezTo>
                    <a:pt x="10710" y="12827"/>
                    <a:pt x="10717" y="12891"/>
                    <a:pt x="10717" y="12954"/>
                  </a:cubicBezTo>
                  <a:cubicBezTo>
                    <a:pt x="10717" y="13612"/>
                    <a:pt x="10247" y="13946"/>
                    <a:pt x="9321" y="13946"/>
                  </a:cubicBezTo>
                  <a:moveTo>
                    <a:pt x="8542" y="8739"/>
                  </a:moveTo>
                  <a:cubicBezTo>
                    <a:pt x="8494" y="8362"/>
                    <a:pt x="8574" y="8014"/>
                    <a:pt x="8754" y="7806"/>
                  </a:cubicBezTo>
                  <a:cubicBezTo>
                    <a:pt x="8864" y="7680"/>
                    <a:pt x="9006" y="7612"/>
                    <a:pt x="9163" y="7612"/>
                  </a:cubicBezTo>
                  <a:lnTo>
                    <a:pt x="9163" y="7409"/>
                  </a:lnTo>
                  <a:lnTo>
                    <a:pt x="9164" y="7409"/>
                  </a:lnTo>
                  <a:lnTo>
                    <a:pt x="9182" y="7613"/>
                  </a:lnTo>
                  <a:cubicBezTo>
                    <a:pt x="9653" y="7628"/>
                    <a:pt x="10105" y="8185"/>
                    <a:pt x="10189" y="8855"/>
                  </a:cubicBezTo>
                  <a:cubicBezTo>
                    <a:pt x="10237" y="9239"/>
                    <a:pt x="10154" y="9595"/>
                    <a:pt x="9969" y="9809"/>
                  </a:cubicBezTo>
                  <a:cubicBezTo>
                    <a:pt x="9860" y="9935"/>
                    <a:pt x="9721" y="10002"/>
                    <a:pt x="9550" y="10001"/>
                  </a:cubicBezTo>
                  <a:lnTo>
                    <a:pt x="9549" y="10001"/>
                  </a:lnTo>
                  <a:cubicBezTo>
                    <a:pt x="9087" y="9988"/>
                    <a:pt x="8625" y="9409"/>
                    <a:pt x="8542" y="8739"/>
                  </a:cubicBezTo>
                  <a:moveTo>
                    <a:pt x="10838" y="11196"/>
                  </a:moveTo>
                  <a:cubicBezTo>
                    <a:pt x="10586" y="11009"/>
                    <a:pt x="10351" y="10732"/>
                    <a:pt x="10342" y="10647"/>
                  </a:cubicBezTo>
                  <a:cubicBezTo>
                    <a:pt x="10342" y="10499"/>
                    <a:pt x="10342" y="10431"/>
                    <a:pt x="10689" y="10148"/>
                  </a:cubicBezTo>
                  <a:cubicBezTo>
                    <a:pt x="11138" y="9780"/>
                    <a:pt x="11386" y="9296"/>
                    <a:pt x="11386" y="8784"/>
                  </a:cubicBezTo>
                  <a:cubicBezTo>
                    <a:pt x="11386" y="8342"/>
                    <a:pt x="11262" y="7947"/>
                    <a:pt x="11049" y="7660"/>
                  </a:cubicBezTo>
                  <a:lnTo>
                    <a:pt x="11238" y="7660"/>
                  </a:lnTo>
                  <a:lnTo>
                    <a:pt x="12276" y="6873"/>
                  </a:lnTo>
                  <a:lnTo>
                    <a:pt x="9463" y="6873"/>
                  </a:lnTo>
                  <a:cubicBezTo>
                    <a:pt x="8334" y="6873"/>
                    <a:pt x="7345" y="7760"/>
                    <a:pt x="7345" y="8769"/>
                  </a:cubicBezTo>
                  <a:cubicBezTo>
                    <a:pt x="7345" y="9812"/>
                    <a:pt x="8109" y="10605"/>
                    <a:pt x="9136" y="10648"/>
                  </a:cubicBezTo>
                  <a:cubicBezTo>
                    <a:pt x="9121" y="10722"/>
                    <a:pt x="9113" y="10795"/>
                    <a:pt x="9113" y="10867"/>
                  </a:cubicBezTo>
                  <a:cubicBezTo>
                    <a:pt x="9113" y="11018"/>
                    <a:pt x="9147" y="11162"/>
                    <a:pt x="9216" y="11300"/>
                  </a:cubicBezTo>
                  <a:cubicBezTo>
                    <a:pt x="7942" y="11309"/>
                    <a:pt x="6869" y="12161"/>
                    <a:pt x="6869" y="13167"/>
                  </a:cubicBezTo>
                  <a:cubicBezTo>
                    <a:pt x="6869" y="14071"/>
                    <a:pt x="7902" y="14727"/>
                    <a:pt x="9325" y="14727"/>
                  </a:cubicBezTo>
                  <a:cubicBezTo>
                    <a:pt x="10861" y="14727"/>
                    <a:pt x="11690" y="13766"/>
                    <a:pt x="11690" y="12860"/>
                  </a:cubicBezTo>
                  <a:cubicBezTo>
                    <a:pt x="11690" y="12108"/>
                    <a:pt x="11459" y="11656"/>
                    <a:pt x="10838" y="11196"/>
                  </a:cubicBezTo>
                </a:path>
              </a:pathLst>
            </a:custGeom>
            <a:grpFill/>
            <a:ln w="12700">
              <a:miter lim="400000"/>
            </a:ln>
          </p:spPr>
          <p:txBody>
            <a:bodyPr lIns="22860" rIns="22860" anchor="ctr"/>
            <a:lstStyle/>
            <a:p>
              <a:pPr defTabSz="2279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solidFill>
                  <a:schemeClr val="bg1"/>
                </a:solidFill>
                <a:cs typeface="+mn-ea"/>
                <a:sym typeface="+mn-lt"/>
              </a:endParaRPr>
            </a:p>
          </p:txBody>
        </p:sp>
        <p:sp>
          <p:nvSpPr>
            <p:cNvPr id="10" name="Shape 1914"/>
            <p:cNvSpPr/>
            <p:nvPr/>
          </p:nvSpPr>
          <p:spPr>
            <a:xfrm>
              <a:off x="2544164" y="55012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8"/>
                    <a:pt x="14287" y="14727"/>
                    <a:pt x="13745" y="14727"/>
                  </a:cubicBezTo>
                  <a:lnTo>
                    <a:pt x="7855" y="14727"/>
                  </a:lnTo>
                  <a:cubicBezTo>
                    <a:pt x="7313" y="14727"/>
                    <a:pt x="6873" y="14288"/>
                    <a:pt x="6873" y="13745"/>
                  </a:cubicBezTo>
                  <a:lnTo>
                    <a:pt x="6873" y="10309"/>
                  </a:lnTo>
                  <a:lnTo>
                    <a:pt x="7904" y="10309"/>
                  </a:lnTo>
                  <a:cubicBezTo>
                    <a:pt x="7877" y="10470"/>
                    <a:pt x="7855" y="10632"/>
                    <a:pt x="7855" y="10800"/>
                  </a:cubicBezTo>
                  <a:cubicBezTo>
                    <a:pt x="7855" y="12427"/>
                    <a:pt x="9173" y="13745"/>
                    <a:pt x="10800" y="13745"/>
                  </a:cubicBezTo>
                  <a:cubicBezTo>
                    <a:pt x="12427"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grpFill/>
            <a:ln w="12700">
              <a:miter lim="400000"/>
            </a:ln>
          </p:spPr>
          <p:txBody>
            <a:bodyPr lIns="22860" rIns="22860" anchor="ctr"/>
            <a:lstStyle/>
            <a:p>
              <a:pPr defTabSz="2279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solidFill>
                  <a:schemeClr val="bg1"/>
                </a:solidFill>
                <a:cs typeface="+mn-ea"/>
                <a:sym typeface="+mn-lt"/>
              </a:endParaRPr>
            </a:p>
          </p:txBody>
        </p:sp>
      </p:grpSp>
      <p:sp>
        <p:nvSpPr>
          <p:cNvPr id="11" name="Rectangle 10"/>
          <p:cNvSpPr/>
          <p:nvPr/>
        </p:nvSpPr>
        <p:spPr bwMode="auto">
          <a:xfrm flipH="1">
            <a:off x="3540737" y="997984"/>
            <a:ext cx="5136651" cy="4866410"/>
          </a:xfrm>
          <a:prstGeom prst="rect">
            <a:avLst/>
          </a:prstGeom>
          <a:noFill/>
          <a:ln w="152400">
            <a:solidFill>
              <a:schemeClr val="accent5">
                <a:alpha val="92000"/>
              </a:schemeClr>
            </a:solidFill>
            <a:miter lim="800000"/>
          </a:ln>
        </p:spPr>
        <p:txBody>
          <a:bodyPr vert="horz" wrap="square" lIns="45720" tIns="22860" rIns="45720" bIns="22860" numCol="1" rtlCol="0" anchor="t" anchorCtr="0" compatLnSpc="1"/>
          <a:lstStyle/>
          <a:p>
            <a:pPr algn="ctr"/>
            <a:endParaRPr lang="id-ID" sz="1200">
              <a:solidFill>
                <a:schemeClr val="bg1"/>
              </a:solidFill>
              <a:cs typeface="+mn-ea"/>
              <a:sym typeface="+mn-lt"/>
            </a:endParaRPr>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fontScheme name="awh5cqcg">
      <a:majorFont>
        <a:latin typeface="+mn-lt"/>
        <a:ea typeface="+mn-ea"/>
        <a:cs typeface=""/>
      </a:majorFont>
      <a:minorFont>
        <a:latin typeface="+mn-lt"/>
        <a:ea typeface="+mn-ea"/>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68395"/>
    </a:dk2>
    <a:lt2>
      <a:srgbClr val="F0F0F0"/>
    </a:lt2>
    <a:accent1>
      <a:srgbClr val="00733F"/>
    </a:accent1>
    <a:accent2>
      <a:srgbClr val="0F7B3F"/>
    </a:accent2>
    <a:accent3>
      <a:srgbClr val="3FA658"/>
    </a:accent3>
    <a:accent4>
      <a:srgbClr val="95C68C"/>
    </a:accent4>
    <a:accent5>
      <a:srgbClr val="189947"/>
    </a:accent5>
    <a:accent6>
      <a:srgbClr val="056141"/>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7956</Words>
  <Application>WPS 演示</Application>
  <PresentationFormat>宽屏</PresentationFormat>
  <Paragraphs>287</Paragraphs>
  <Slides>22</Slides>
  <Notes>0</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22</vt:i4>
      </vt:variant>
    </vt:vector>
  </HeadingPairs>
  <TitlesOfParts>
    <vt:vector size="41" baseType="lpstr">
      <vt:lpstr>Arial</vt:lpstr>
      <vt:lpstr>宋体</vt:lpstr>
      <vt:lpstr>Wingdings</vt:lpstr>
      <vt:lpstr>Lato</vt:lpstr>
      <vt:lpstr>Arial</vt:lpstr>
      <vt:lpstr>Open Sans Light</vt:lpstr>
      <vt:lpstr>Open Sans</vt:lpstr>
      <vt:lpstr>Gill Sans</vt:lpstr>
      <vt:lpstr>Aller Light</vt:lpstr>
      <vt:lpstr>+mn-lt</vt:lpstr>
      <vt:lpstr>Segoe Print</vt:lpstr>
      <vt:lpstr>+mn-ea</vt:lpstr>
      <vt:lpstr>微软雅黑</vt:lpstr>
      <vt:lpstr>Arial Unicode MS</vt:lpstr>
      <vt:lpstr>Calibri</vt:lpstr>
      <vt:lpstr>Montserrat</vt:lpstr>
      <vt:lpstr>Gill Sans MT</vt:lpstr>
      <vt:lpstr>DINPro-Regular</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cp:lastModifiedBy>
  <cp:revision>42</cp:revision>
  <dcterms:created xsi:type="dcterms:W3CDTF">2018-09-06T03:26:00Z</dcterms:created>
  <dcterms:modified xsi:type="dcterms:W3CDTF">2018-09-08T03:42:00Z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