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57" r:id="rId5"/>
    <p:sldId id="258" r:id="rId6"/>
    <p:sldId id="259" r:id="rId7"/>
    <p:sldId id="276" r:id="rId8"/>
    <p:sldId id="261" r:id="rId9"/>
    <p:sldId id="262" r:id="rId10"/>
    <p:sldId id="263" r:id="rId11"/>
    <p:sldId id="274" r:id="rId12"/>
    <p:sldId id="265" r:id="rId13"/>
    <p:sldId id="266" r:id="rId14"/>
    <p:sldId id="267" r:id="rId15"/>
    <p:sldId id="275" r:id="rId16"/>
    <p:sldId id="269" r:id="rId17"/>
    <p:sldId id="270" r:id="rId18"/>
    <p:sldId id="271" r:id="rId19"/>
    <p:sldId id="27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150C"/>
    <a:srgbClr val="F66C08"/>
    <a:srgbClr val="131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0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06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26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77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910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54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66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96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46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48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131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B1C19-6FA4-4EF6-BD69-96A50EFB3467}" type="datetimeFigureOut">
              <a:rPr lang="zh-CN" altLang="en-US" smtClean="0"/>
              <a:t>2018/9/6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9EFDE-84B2-4ACF-B507-640D4EE241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06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26558" y="2657474"/>
            <a:ext cx="1538883" cy="37433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66C08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欢度</a:t>
            </a:r>
            <a:endParaRPr lang="en-US" altLang="zh-CN" sz="4400" b="1" dirty="0" smtClean="0">
              <a:solidFill>
                <a:srgbClr val="F66C08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4400" b="1" dirty="0" smtClean="0">
                <a:solidFill>
                  <a:srgbClr val="F66C08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中秋国庆节</a:t>
            </a:r>
            <a:endParaRPr lang="zh-CN" altLang="en-US" sz="4400" b="1" dirty="0">
              <a:solidFill>
                <a:srgbClr val="F66C08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29125" y="3014663"/>
            <a:ext cx="771525" cy="771525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219824" y="5095875"/>
            <a:ext cx="771525" cy="771525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958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95948" y="853498"/>
            <a:ext cx="1300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131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12271" y="2657474"/>
            <a:ext cx="243155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14928" y="2743200"/>
            <a:ext cx="85722" cy="228718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854643" y="2626696"/>
            <a:ext cx="29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</a:t>
            </a:r>
            <a:endParaRPr lang="zh-CN" altLang="en-US" sz="2400" dirty="0">
              <a:solidFill>
                <a:srgbClr val="F66C0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143503" y="2695575"/>
            <a:ext cx="45719" cy="45719"/>
          </a:xfrm>
          <a:prstGeom prst="ellipse">
            <a:avLst/>
          </a:prstGeom>
          <a:noFill/>
          <a:ln>
            <a:solidFill>
              <a:srgbClr val="F66C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312271" y="3478410"/>
            <a:ext cx="243155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114928" y="3564136"/>
            <a:ext cx="85722" cy="228718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854643" y="3447632"/>
            <a:ext cx="29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</a:t>
            </a:r>
            <a:endParaRPr lang="zh-CN" altLang="en-US" sz="2400" dirty="0">
              <a:solidFill>
                <a:srgbClr val="F66C0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143503" y="3516511"/>
            <a:ext cx="45719" cy="45719"/>
          </a:xfrm>
          <a:prstGeom prst="ellipse">
            <a:avLst/>
          </a:prstGeom>
          <a:noFill/>
          <a:ln>
            <a:solidFill>
              <a:srgbClr val="F66C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312271" y="5120281"/>
            <a:ext cx="243155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114928" y="5206007"/>
            <a:ext cx="85722" cy="228718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854643" y="5089503"/>
            <a:ext cx="29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4</a:t>
            </a:r>
            <a:endParaRPr lang="zh-CN" altLang="en-US" sz="2400" dirty="0">
              <a:solidFill>
                <a:srgbClr val="F66C0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143503" y="5158382"/>
            <a:ext cx="45719" cy="45719"/>
          </a:xfrm>
          <a:prstGeom prst="ellipse">
            <a:avLst/>
          </a:prstGeom>
          <a:noFill/>
          <a:ln>
            <a:solidFill>
              <a:srgbClr val="F66C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312271" y="4299346"/>
            <a:ext cx="243155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114928" y="4385072"/>
            <a:ext cx="85722" cy="228718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854643" y="4268568"/>
            <a:ext cx="29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3</a:t>
            </a:r>
            <a:endParaRPr lang="zh-CN" altLang="en-US" sz="2400" dirty="0">
              <a:solidFill>
                <a:srgbClr val="F66C0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143503" y="4337447"/>
            <a:ext cx="45719" cy="45719"/>
          </a:xfrm>
          <a:prstGeom prst="ellipse">
            <a:avLst/>
          </a:prstGeom>
          <a:noFill/>
          <a:ln>
            <a:solidFill>
              <a:srgbClr val="F66C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42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12256" y="2795973"/>
            <a:ext cx="1793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32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1340" y="3716342"/>
            <a:ext cx="358915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8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38414" y="2334308"/>
            <a:ext cx="346007" cy="461665"/>
            <a:chOff x="4854643" y="2626696"/>
            <a:chExt cx="346007" cy="46166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114928" y="2743200"/>
              <a:ext cx="85722" cy="228718"/>
            </a:xfrm>
            <a:prstGeom prst="line">
              <a:avLst/>
            </a:prstGeom>
            <a:ln>
              <a:solidFill>
                <a:srgbClr val="F66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4854643" y="2626696"/>
              <a:ext cx="297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F66C08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1</a:t>
              </a:r>
              <a:endParaRPr lang="zh-CN" altLang="en-US" sz="2400" dirty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143503" y="2695575"/>
              <a:ext cx="45719" cy="45719"/>
            </a:xfrm>
            <a:prstGeom prst="ellipse">
              <a:avLst/>
            </a:prstGeom>
            <a:noFill/>
            <a:ln>
              <a:solidFill>
                <a:srgbClr val="F66C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763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" b="-78"/>
          <a:stretch/>
        </p:blipFill>
        <p:spPr>
          <a:xfrm>
            <a:off x="7908396" y="1419513"/>
            <a:ext cx="3489349" cy="2323710"/>
          </a:xfrm>
          <a:prstGeom prst="rect">
            <a:avLst/>
          </a:prstGeom>
        </p:spPr>
      </p:pic>
      <p:sp>
        <p:nvSpPr>
          <p:cNvPr id="14" name="矩形 13"/>
          <p:cNvSpPr>
            <a:spLocks noChangeAspect="1"/>
          </p:cNvSpPr>
          <p:nvPr/>
        </p:nvSpPr>
        <p:spPr>
          <a:xfrm>
            <a:off x="4458624" y="3845585"/>
            <a:ext cx="6755892" cy="1965350"/>
          </a:xfrm>
          <a:prstGeom prst="rect">
            <a:avLst/>
          </a:prstGeom>
          <a:solidFill>
            <a:srgbClr val="222D4D"/>
          </a:solidFill>
          <a:ln>
            <a:noFill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>
            <a:spLocks/>
          </p:cNvSpPr>
          <p:nvPr/>
        </p:nvSpPr>
        <p:spPr>
          <a:xfrm>
            <a:off x="977900" y="1675511"/>
            <a:ext cx="6755892" cy="1965350"/>
          </a:xfrm>
          <a:prstGeom prst="rect">
            <a:avLst/>
          </a:prstGeom>
          <a:solidFill>
            <a:srgbClr val="90150C"/>
          </a:solidFill>
          <a:ln>
            <a:noFill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4458623" y="3845585"/>
            <a:ext cx="863498" cy="1965350"/>
          </a:xfrm>
          <a:custGeom>
            <a:avLst/>
            <a:gdLst>
              <a:gd name="connsiteX0" fmla="*/ 0 w 863498"/>
              <a:gd name="connsiteY0" fmla="*/ 0 h 1965350"/>
              <a:gd name="connsiteX1" fmla="*/ 682193 w 863498"/>
              <a:gd name="connsiteY1" fmla="*/ 0 h 1965350"/>
              <a:gd name="connsiteX2" fmla="*/ 682193 w 863498"/>
              <a:gd name="connsiteY2" fmla="*/ 737416 h 1965350"/>
              <a:gd name="connsiteX3" fmla="*/ 863498 w 863498"/>
              <a:gd name="connsiteY3" fmla="*/ 982676 h 1965350"/>
              <a:gd name="connsiteX4" fmla="*/ 682193 w 863498"/>
              <a:gd name="connsiteY4" fmla="*/ 1227935 h 1965350"/>
              <a:gd name="connsiteX5" fmla="*/ 682193 w 863498"/>
              <a:gd name="connsiteY5" fmla="*/ 1965350 h 1965350"/>
              <a:gd name="connsiteX6" fmla="*/ 0 w 863498"/>
              <a:gd name="connsiteY6" fmla="*/ 1965350 h 196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498" h="1965350">
                <a:moveTo>
                  <a:pt x="0" y="0"/>
                </a:moveTo>
                <a:lnTo>
                  <a:pt x="682193" y="0"/>
                </a:lnTo>
                <a:lnTo>
                  <a:pt x="682193" y="737416"/>
                </a:lnTo>
                <a:lnTo>
                  <a:pt x="863498" y="982676"/>
                </a:lnTo>
                <a:lnTo>
                  <a:pt x="682193" y="1227935"/>
                </a:lnTo>
                <a:lnTo>
                  <a:pt x="682193" y="1965350"/>
                </a:lnTo>
                <a:lnTo>
                  <a:pt x="0" y="1965350"/>
                </a:lnTo>
                <a:close/>
              </a:path>
            </a:pathLst>
          </a:custGeom>
          <a:solidFill>
            <a:srgbClr val="222D4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299833" y="1901762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5308821" y="4272958"/>
            <a:ext cx="6224917" cy="106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bg1"/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sym typeface="微软雅黑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点击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sym typeface="微软雅黑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12082" y="4330221"/>
            <a:ext cx="461647" cy="1991080"/>
          </a:xfrm>
          <a:prstGeom prst="rect">
            <a:avLst/>
          </a:prstGeom>
          <a:ln>
            <a:noFill/>
          </a:ln>
        </p:spPr>
        <p:txBody>
          <a:bodyPr vert="eaVert"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18" name="菱形 17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9" name="菱形 18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0" name="菱形 19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83" y="2727279"/>
            <a:ext cx="2367302" cy="4201961"/>
          </a:xfrm>
          <a:prstGeom prst="rect">
            <a:avLst/>
          </a:prstGeom>
        </p:spPr>
      </p:pic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1299833" y="2263732"/>
            <a:ext cx="6224917" cy="106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bg1"/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sym typeface="微软雅黑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点击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sym typeface="微软雅黑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199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4866886" y="2522424"/>
            <a:ext cx="2458229" cy="2458229"/>
          </a:xfrm>
          <a:prstGeom prst="ellipse">
            <a:avLst/>
          </a:prstGeom>
          <a:solidFill>
            <a:srgbClr val="222D4D"/>
          </a:solidFill>
          <a:ln w="28575">
            <a:noFill/>
          </a:ln>
          <a:effectLst>
            <a:outerShdw blurRad="203200" dist="1016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656000" y="2311538"/>
            <a:ext cx="2880000" cy="2880000"/>
          </a:xfrm>
          <a:prstGeom prst="ellipse">
            <a:avLst/>
          </a:prstGeom>
          <a:noFill/>
          <a:ln w="12700">
            <a:solidFill>
              <a:srgbClr val="222D4D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74211" y="3751538"/>
            <a:ext cx="204357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986617" y="3862554"/>
            <a:ext cx="3321018" cy="2072131"/>
          </a:xfrm>
          <a:prstGeom prst="roundRect">
            <a:avLst>
              <a:gd name="adj" fmla="val 10006"/>
            </a:avLst>
          </a:pr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n>
                <a:gradFill>
                  <a:gsLst>
                    <a:gs pos="0">
                      <a:srgbClr val="E4C565"/>
                    </a:gs>
                    <a:gs pos="74000">
                      <a:srgbClr val="F1E77A"/>
                    </a:gs>
                    <a:gs pos="100000">
                      <a:srgbClr val="D6B455"/>
                    </a:gs>
                  </a:gsLst>
                  <a:lin ang="5400000" scaled="1"/>
                </a:gradFill>
              </a:ln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884366" y="3862554"/>
            <a:ext cx="3321018" cy="2072131"/>
          </a:xfrm>
          <a:prstGeom prst="roundRect">
            <a:avLst>
              <a:gd name="adj" fmla="val 10006"/>
            </a:avLst>
          </a:pr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n>
                <a:gradFill>
                  <a:gsLst>
                    <a:gs pos="0">
                      <a:srgbClr val="E4C565"/>
                    </a:gs>
                    <a:gs pos="74000">
                      <a:srgbClr val="F1E77A"/>
                    </a:gs>
                    <a:gs pos="100000">
                      <a:srgbClr val="D6B455"/>
                    </a:gs>
                  </a:gsLst>
                  <a:lin ang="5400000" scaled="1"/>
                </a:gradFill>
              </a:ln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986617" y="1562474"/>
            <a:ext cx="3321018" cy="2072131"/>
          </a:xfrm>
          <a:prstGeom prst="roundRect">
            <a:avLst>
              <a:gd name="adj" fmla="val 10006"/>
            </a:avLst>
          </a:pr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n>
                <a:gradFill>
                  <a:gsLst>
                    <a:gs pos="0">
                      <a:srgbClr val="E4C565"/>
                    </a:gs>
                    <a:gs pos="74000">
                      <a:srgbClr val="F1E77A"/>
                    </a:gs>
                    <a:gs pos="100000">
                      <a:srgbClr val="D6B455"/>
                    </a:gs>
                  </a:gsLst>
                  <a:lin ang="5400000" scaled="1"/>
                </a:gradFill>
              </a:ln>
              <a:solidFill>
                <a:schemeClr val="tx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86617" y="1562475"/>
            <a:ext cx="3321018" cy="481479"/>
          </a:xfrm>
          <a:custGeom>
            <a:avLst/>
            <a:gdLst>
              <a:gd name="connsiteX0" fmla="*/ 207337 w 3321018"/>
              <a:gd name="connsiteY0" fmla="*/ 0 h 481479"/>
              <a:gd name="connsiteX1" fmla="*/ 3113681 w 3321018"/>
              <a:gd name="connsiteY1" fmla="*/ 0 h 481479"/>
              <a:gd name="connsiteX2" fmla="*/ 3321018 w 3321018"/>
              <a:gd name="connsiteY2" fmla="*/ 207337 h 481479"/>
              <a:gd name="connsiteX3" fmla="*/ 3321018 w 3321018"/>
              <a:gd name="connsiteY3" fmla="*/ 481479 h 481479"/>
              <a:gd name="connsiteX4" fmla="*/ 0 w 3321018"/>
              <a:gd name="connsiteY4" fmla="*/ 481479 h 481479"/>
              <a:gd name="connsiteX5" fmla="*/ 0 w 3321018"/>
              <a:gd name="connsiteY5" fmla="*/ 207337 h 481479"/>
              <a:gd name="connsiteX6" fmla="*/ 207337 w 3321018"/>
              <a:gd name="connsiteY6" fmla="*/ 0 h 48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1018" h="481479">
                <a:moveTo>
                  <a:pt x="207337" y="0"/>
                </a:moveTo>
                <a:lnTo>
                  <a:pt x="3113681" y="0"/>
                </a:lnTo>
                <a:cubicBezTo>
                  <a:pt x="3228190" y="0"/>
                  <a:pt x="3321018" y="92828"/>
                  <a:pt x="3321018" y="207337"/>
                </a:cubicBezTo>
                <a:lnTo>
                  <a:pt x="3321018" y="481479"/>
                </a:lnTo>
                <a:lnTo>
                  <a:pt x="0" y="481479"/>
                </a:lnTo>
                <a:lnTo>
                  <a:pt x="0" y="207337"/>
                </a:lnTo>
                <a:cubicBezTo>
                  <a:pt x="0" y="92828"/>
                  <a:pt x="92828" y="0"/>
                  <a:pt x="207337" y="0"/>
                </a:cubicBezTo>
                <a:close/>
              </a:path>
            </a:pathLst>
          </a:custGeom>
          <a:solidFill>
            <a:srgbClr val="90150C"/>
          </a:solidFill>
          <a:ln>
            <a:noFill/>
          </a:ln>
          <a:effectLst>
            <a:outerShdw blurRad="127000" dist="508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884366" y="1562474"/>
            <a:ext cx="3321018" cy="2072131"/>
          </a:xfrm>
          <a:prstGeom prst="roundRect">
            <a:avLst>
              <a:gd name="adj" fmla="val 10006"/>
            </a:avLst>
          </a:pr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n>
                <a:gradFill>
                  <a:gsLst>
                    <a:gs pos="0">
                      <a:srgbClr val="E4C565"/>
                    </a:gs>
                    <a:gs pos="74000">
                      <a:srgbClr val="F1E77A"/>
                    </a:gs>
                    <a:gs pos="100000">
                      <a:srgbClr val="D6B455"/>
                    </a:gs>
                  </a:gsLst>
                  <a:lin ang="5400000" scaled="1"/>
                </a:gradFill>
              </a:ln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93128" y="1618548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7884366" y="1562475"/>
            <a:ext cx="3321018" cy="481479"/>
          </a:xfrm>
          <a:custGeom>
            <a:avLst/>
            <a:gdLst>
              <a:gd name="connsiteX0" fmla="*/ 207337 w 3321018"/>
              <a:gd name="connsiteY0" fmla="*/ 0 h 481479"/>
              <a:gd name="connsiteX1" fmla="*/ 3113681 w 3321018"/>
              <a:gd name="connsiteY1" fmla="*/ 0 h 481479"/>
              <a:gd name="connsiteX2" fmla="*/ 3321018 w 3321018"/>
              <a:gd name="connsiteY2" fmla="*/ 207337 h 481479"/>
              <a:gd name="connsiteX3" fmla="*/ 3321018 w 3321018"/>
              <a:gd name="connsiteY3" fmla="*/ 481479 h 481479"/>
              <a:gd name="connsiteX4" fmla="*/ 0 w 3321018"/>
              <a:gd name="connsiteY4" fmla="*/ 481479 h 481479"/>
              <a:gd name="connsiteX5" fmla="*/ 0 w 3321018"/>
              <a:gd name="connsiteY5" fmla="*/ 207337 h 481479"/>
              <a:gd name="connsiteX6" fmla="*/ 207337 w 3321018"/>
              <a:gd name="connsiteY6" fmla="*/ 0 h 48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1018" h="481479">
                <a:moveTo>
                  <a:pt x="207337" y="0"/>
                </a:moveTo>
                <a:lnTo>
                  <a:pt x="3113681" y="0"/>
                </a:lnTo>
                <a:cubicBezTo>
                  <a:pt x="3228190" y="0"/>
                  <a:pt x="3321018" y="92828"/>
                  <a:pt x="3321018" y="207337"/>
                </a:cubicBezTo>
                <a:lnTo>
                  <a:pt x="3321018" y="481479"/>
                </a:lnTo>
                <a:lnTo>
                  <a:pt x="0" y="481479"/>
                </a:lnTo>
                <a:lnTo>
                  <a:pt x="0" y="207337"/>
                </a:lnTo>
                <a:cubicBezTo>
                  <a:pt x="0" y="92828"/>
                  <a:pt x="92828" y="0"/>
                  <a:pt x="207337" y="0"/>
                </a:cubicBezTo>
                <a:close/>
              </a:path>
            </a:pathLst>
          </a:custGeom>
          <a:solidFill>
            <a:srgbClr val="90150C"/>
          </a:solidFill>
          <a:ln>
            <a:noFill/>
          </a:ln>
          <a:effectLst>
            <a:outerShdw blurRad="127000" dist="508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986617" y="3862554"/>
            <a:ext cx="3321018" cy="481479"/>
          </a:xfrm>
          <a:custGeom>
            <a:avLst/>
            <a:gdLst>
              <a:gd name="connsiteX0" fmla="*/ 207337 w 3321018"/>
              <a:gd name="connsiteY0" fmla="*/ 0 h 481479"/>
              <a:gd name="connsiteX1" fmla="*/ 3113681 w 3321018"/>
              <a:gd name="connsiteY1" fmla="*/ 0 h 481479"/>
              <a:gd name="connsiteX2" fmla="*/ 3321018 w 3321018"/>
              <a:gd name="connsiteY2" fmla="*/ 207337 h 481479"/>
              <a:gd name="connsiteX3" fmla="*/ 3321018 w 3321018"/>
              <a:gd name="connsiteY3" fmla="*/ 481479 h 481479"/>
              <a:gd name="connsiteX4" fmla="*/ 0 w 3321018"/>
              <a:gd name="connsiteY4" fmla="*/ 481479 h 481479"/>
              <a:gd name="connsiteX5" fmla="*/ 0 w 3321018"/>
              <a:gd name="connsiteY5" fmla="*/ 207337 h 481479"/>
              <a:gd name="connsiteX6" fmla="*/ 207337 w 3321018"/>
              <a:gd name="connsiteY6" fmla="*/ 0 h 48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1018" h="481479">
                <a:moveTo>
                  <a:pt x="207337" y="0"/>
                </a:moveTo>
                <a:lnTo>
                  <a:pt x="3113681" y="0"/>
                </a:lnTo>
                <a:cubicBezTo>
                  <a:pt x="3228190" y="0"/>
                  <a:pt x="3321018" y="92828"/>
                  <a:pt x="3321018" y="207337"/>
                </a:cubicBezTo>
                <a:lnTo>
                  <a:pt x="3321018" y="481479"/>
                </a:lnTo>
                <a:lnTo>
                  <a:pt x="0" y="481479"/>
                </a:lnTo>
                <a:lnTo>
                  <a:pt x="0" y="207337"/>
                </a:lnTo>
                <a:cubicBezTo>
                  <a:pt x="0" y="92828"/>
                  <a:pt x="92828" y="0"/>
                  <a:pt x="207337" y="0"/>
                </a:cubicBezTo>
                <a:close/>
              </a:path>
            </a:pathLst>
          </a:custGeom>
          <a:solidFill>
            <a:srgbClr val="90150C"/>
          </a:solidFill>
          <a:ln>
            <a:noFill/>
          </a:ln>
          <a:effectLst>
            <a:outerShdw blurRad="127000" dist="508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7884366" y="3862554"/>
            <a:ext cx="3321018" cy="481479"/>
          </a:xfrm>
          <a:custGeom>
            <a:avLst/>
            <a:gdLst>
              <a:gd name="connsiteX0" fmla="*/ 207337 w 3321018"/>
              <a:gd name="connsiteY0" fmla="*/ 0 h 481479"/>
              <a:gd name="connsiteX1" fmla="*/ 3113681 w 3321018"/>
              <a:gd name="connsiteY1" fmla="*/ 0 h 481479"/>
              <a:gd name="connsiteX2" fmla="*/ 3321018 w 3321018"/>
              <a:gd name="connsiteY2" fmla="*/ 207337 h 481479"/>
              <a:gd name="connsiteX3" fmla="*/ 3321018 w 3321018"/>
              <a:gd name="connsiteY3" fmla="*/ 481479 h 481479"/>
              <a:gd name="connsiteX4" fmla="*/ 0 w 3321018"/>
              <a:gd name="connsiteY4" fmla="*/ 481479 h 481479"/>
              <a:gd name="connsiteX5" fmla="*/ 0 w 3321018"/>
              <a:gd name="connsiteY5" fmla="*/ 207337 h 481479"/>
              <a:gd name="connsiteX6" fmla="*/ 207337 w 3321018"/>
              <a:gd name="connsiteY6" fmla="*/ 0 h 48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1018" h="481479">
                <a:moveTo>
                  <a:pt x="207337" y="0"/>
                </a:moveTo>
                <a:lnTo>
                  <a:pt x="3113681" y="0"/>
                </a:lnTo>
                <a:cubicBezTo>
                  <a:pt x="3228190" y="0"/>
                  <a:pt x="3321018" y="92828"/>
                  <a:pt x="3321018" y="207337"/>
                </a:cubicBezTo>
                <a:lnTo>
                  <a:pt x="3321018" y="481479"/>
                </a:lnTo>
                <a:lnTo>
                  <a:pt x="0" y="481479"/>
                </a:lnTo>
                <a:lnTo>
                  <a:pt x="0" y="207337"/>
                </a:lnTo>
                <a:cubicBezTo>
                  <a:pt x="0" y="92828"/>
                  <a:pt x="92828" y="0"/>
                  <a:pt x="207337" y="0"/>
                </a:cubicBezTo>
                <a:close/>
              </a:path>
            </a:pathLst>
          </a:custGeom>
          <a:solidFill>
            <a:srgbClr val="90150C"/>
          </a:solidFill>
          <a:ln>
            <a:noFill/>
          </a:ln>
          <a:effectLst>
            <a:outerShdw blurRad="127000" dist="508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990876" y="1618548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2093127" y="3918627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76687" y="3918627"/>
            <a:ext cx="35363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8063459" y="4462208"/>
            <a:ext cx="3049272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85042" y="2923423"/>
            <a:ext cx="567238" cy="617230"/>
            <a:chOff x="4873626" y="1965323"/>
            <a:chExt cx="269876" cy="293690"/>
          </a:xfrm>
          <a:solidFill>
            <a:schemeClr val="bg1"/>
          </a:solidFill>
        </p:grpSpPr>
        <p:sp>
          <p:nvSpPr>
            <p:cNvPr id="36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04"/>
            <p:cNvSpPr/>
            <p:nvPr/>
          </p:nvSpPr>
          <p:spPr bwMode="auto">
            <a:xfrm>
              <a:off x="4940304" y="1965323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001038" y="2100027"/>
            <a:ext cx="3049272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161731" y="2100027"/>
            <a:ext cx="3049272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069488" y="4462208"/>
            <a:ext cx="3049272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33" name="菱形 32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3" name="菱形 42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4" name="菱形 43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096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207927" y="4056121"/>
            <a:ext cx="1836150" cy="400110"/>
          </a:xfrm>
          <a:prstGeom prst="rect">
            <a:avLst/>
          </a:prstGeom>
          <a:solidFill>
            <a:srgbClr val="222D4D"/>
          </a:solidFill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D40000"/>
                </a:solidFill>
                <a:effectLst/>
                <a:latin typeface="方正兰亭粗黑_GBK" panose="02000000000000000000" pitchFamily="2" charset="-122"/>
                <a:ea typeface="方正兰亭粗黑_GBK" panose="02000000000000000000" pitchFamily="2" charset="-122"/>
              </a:defRPr>
            </a:lvl1pPr>
          </a:lstStyle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3925620" y="1502813"/>
            <a:ext cx="3043948" cy="702640"/>
          </a:xfrm>
          <a:prstGeom prst="roundRect">
            <a:avLst/>
          </a:prstGeom>
          <a:noFill/>
          <a:ln w="19050">
            <a:solidFill>
              <a:srgbClr val="DA1C2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6236718" y="1502813"/>
            <a:ext cx="732850" cy="702640"/>
          </a:xfrm>
          <a:prstGeom prst="roundRect">
            <a:avLst/>
          </a:prstGeom>
          <a:solidFill>
            <a:srgbClr val="90150C"/>
          </a:solidFill>
          <a:ln w="12700">
            <a:noFill/>
          </a:ln>
          <a:effectLst>
            <a:outerShdw blurRad="127000" dist="508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b="1" dirty="0">
              <a:solidFill>
                <a:srgbClr val="FFFD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39"/>
          <p:cNvSpPr>
            <a:spLocks noChangeAspect="1"/>
          </p:cNvSpPr>
          <p:nvPr/>
        </p:nvSpPr>
        <p:spPr bwMode="auto">
          <a:xfrm>
            <a:off x="7164120" y="1657090"/>
            <a:ext cx="227080" cy="394087"/>
          </a:xfrm>
          <a:custGeom>
            <a:avLst/>
            <a:gdLst>
              <a:gd name="T0" fmla="*/ 338 w 919"/>
              <a:gd name="T1" fmla="*/ 73 h 1442"/>
              <a:gd name="T2" fmla="*/ 73 w 919"/>
              <a:gd name="T3" fmla="*/ 73 h 1442"/>
              <a:gd name="T4" fmla="*/ 73 w 919"/>
              <a:gd name="T5" fmla="*/ 338 h 1442"/>
              <a:gd name="T6" fmla="*/ 466 w 919"/>
              <a:gd name="T7" fmla="*/ 730 h 1442"/>
              <a:gd name="T8" fmla="*/ 74 w 919"/>
              <a:gd name="T9" fmla="*/ 1123 h 1442"/>
              <a:gd name="T10" fmla="*/ 73 w 919"/>
              <a:gd name="T11" fmla="*/ 1387 h 1442"/>
              <a:gd name="T12" fmla="*/ 206 w 919"/>
              <a:gd name="T13" fmla="*/ 1442 h 1442"/>
              <a:gd name="T14" fmla="*/ 338 w 919"/>
              <a:gd name="T15" fmla="*/ 1388 h 1442"/>
              <a:gd name="T16" fmla="*/ 864 w 919"/>
              <a:gd name="T17" fmla="*/ 863 h 1442"/>
              <a:gd name="T18" fmla="*/ 919 w 919"/>
              <a:gd name="T19" fmla="*/ 731 h 1442"/>
              <a:gd name="T20" fmla="*/ 864 w 919"/>
              <a:gd name="T21" fmla="*/ 598 h 1442"/>
              <a:gd name="T22" fmla="*/ 338 w 919"/>
              <a:gd name="T23" fmla="*/ 73 h 1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19" h="1442">
                <a:moveTo>
                  <a:pt x="338" y="73"/>
                </a:moveTo>
                <a:cubicBezTo>
                  <a:pt x="265" y="0"/>
                  <a:pt x="147" y="0"/>
                  <a:pt x="73" y="73"/>
                </a:cubicBezTo>
                <a:cubicBezTo>
                  <a:pt x="0" y="146"/>
                  <a:pt x="0" y="265"/>
                  <a:pt x="73" y="338"/>
                </a:cubicBezTo>
                <a:lnTo>
                  <a:pt x="466" y="730"/>
                </a:lnTo>
                <a:lnTo>
                  <a:pt x="74" y="1123"/>
                </a:lnTo>
                <a:cubicBezTo>
                  <a:pt x="0" y="1196"/>
                  <a:pt x="0" y="1314"/>
                  <a:pt x="73" y="1387"/>
                </a:cubicBezTo>
                <a:cubicBezTo>
                  <a:pt x="110" y="1424"/>
                  <a:pt x="158" y="1442"/>
                  <a:pt x="206" y="1442"/>
                </a:cubicBezTo>
                <a:cubicBezTo>
                  <a:pt x="254" y="1442"/>
                  <a:pt x="302" y="1424"/>
                  <a:pt x="338" y="1388"/>
                </a:cubicBezTo>
                <a:lnTo>
                  <a:pt x="864" y="863"/>
                </a:lnTo>
                <a:cubicBezTo>
                  <a:pt x="899" y="828"/>
                  <a:pt x="919" y="780"/>
                  <a:pt x="919" y="731"/>
                </a:cubicBezTo>
                <a:cubicBezTo>
                  <a:pt x="919" y="681"/>
                  <a:pt x="899" y="633"/>
                  <a:pt x="864" y="598"/>
                </a:cubicBezTo>
                <a:lnTo>
                  <a:pt x="338" y="73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3925620" y="2659511"/>
            <a:ext cx="3043948" cy="702640"/>
          </a:xfrm>
          <a:prstGeom prst="roundRect">
            <a:avLst/>
          </a:prstGeom>
          <a:noFill/>
          <a:ln w="19050">
            <a:solidFill>
              <a:srgbClr val="DA1C2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6236718" y="2659511"/>
            <a:ext cx="732850" cy="702640"/>
          </a:xfrm>
          <a:prstGeom prst="roundRect">
            <a:avLst/>
          </a:prstGeom>
          <a:solidFill>
            <a:srgbClr val="90150C"/>
          </a:solidFill>
          <a:ln w="12700">
            <a:noFill/>
          </a:ln>
          <a:effectLst>
            <a:outerShdw blurRad="127000" dist="508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b="1" dirty="0">
              <a:solidFill>
                <a:srgbClr val="FFFD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 139"/>
          <p:cNvSpPr>
            <a:spLocks noChangeAspect="1"/>
          </p:cNvSpPr>
          <p:nvPr/>
        </p:nvSpPr>
        <p:spPr bwMode="auto">
          <a:xfrm>
            <a:off x="7164120" y="2813788"/>
            <a:ext cx="227080" cy="394087"/>
          </a:xfrm>
          <a:custGeom>
            <a:avLst/>
            <a:gdLst>
              <a:gd name="T0" fmla="*/ 338 w 919"/>
              <a:gd name="T1" fmla="*/ 73 h 1442"/>
              <a:gd name="T2" fmla="*/ 73 w 919"/>
              <a:gd name="T3" fmla="*/ 73 h 1442"/>
              <a:gd name="T4" fmla="*/ 73 w 919"/>
              <a:gd name="T5" fmla="*/ 338 h 1442"/>
              <a:gd name="T6" fmla="*/ 466 w 919"/>
              <a:gd name="T7" fmla="*/ 730 h 1442"/>
              <a:gd name="T8" fmla="*/ 74 w 919"/>
              <a:gd name="T9" fmla="*/ 1123 h 1442"/>
              <a:gd name="T10" fmla="*/ 73 w 919"/>
              <a:gd name="T11" fmla="*/ 1387 h 1442"/>
              <a:gd name="T12" fmla="*/ 206 w 919"/>
              <a:gd name="T13" fmla="*/ 1442 h 1442"/>
              <a:gd name="T14" fmla="*/ 338 w 919"/>
              <a:gd name="T15" fmla="*/ 1388 h 1442"/>
              <a:gd name="T16" fmla="*/ 864 w 919"/>
              <a:gd name="T17" fmla="*/ 863 h 1442"/>
              <a:gd name="T18" fmla="*/ 919 w 919"/>
              <a:gd name="T19" fmla="*/ 731 h 1442"/>
              <a:gd name="T20" fmla="*/ 864 w 919"/>
              <a:gd name="T21" fmla="*/ 598 h 1442"/>
              <a:gd name="T22" fmla="*/ 338 w 919"/>
              <a:gd name="T23" fmla="*/ 73 h 1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19" h="1442">
                <a:moveTo>
                  <a:pt x="338" y="73"/>
                </a:moveTo>
                <a:cubicBezTo>
                  <a:pt x="265" y="0"/>
                  <a:pt x="147" y="0"/>
                  <a:pt x="73" y="73"/>
                </a:cubicBezTo>
                <a:cubicBezTo>
                  <a:pt x="0" y="146"/>
                  <a:pt x="0" y="265"/>
                  <a:pt x="73" y="338"/>
                </a:cubicBezTo>
                <a:lnTo>
                  <a:pt x="466" y="730"/>
                </a:lnTo>
                <a:lnTo>
                  <a:pt x="74" y="1123"/>
                </a:lnTo>
                <a:cubicBezTo>
                  <a:pt x="0" y="1196"/>
                  <a:pt x="0" y="1314"/>
                  <a:pt x="73" y="1387"/>
                </a:cubicBezTo>
                <a:cubicBezTo>
                  <a:pt x="110" y="1424"/>
                  <a:pt x="158" y="1442"/>
                  <a:pt x="206" y="1442"/>
                </a:cubicBezTo>
                <a:cubicBezTo>
                  <a:pt x="254" y="1442"/>
                  <a:pt x="302" y="1424"/>
                  <a:pt x="338" y="1388"/>
                </a:cubicBezTo>
                <a:lnTo>
                  <a:pt x="864" y="863"/>
                </a:lnTo>
                <a:cubicBezTo>
                  <a:pt x="899" y="828"/>
                  <a:pt x="919" y="780"/>
                  <a:pt x="919" y="731"/>
                </a:cubicBezTo>
                <a:cubicBezTo>
                  <a:pt x="919" y="681"/>
                  <a:pt x="899" y="633"/>
                  <a:pt x="864" y="598"/>
                </a:cubicBezTo>
                <a:lnTo>
                  <a:pt x="338" y="73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3925620" y="3816209"/>
            <a:ext cx="3043948" cy="702640"/>
          </a:xfrm>
          <a:prstGeom prst="roundRect">
            <a:avLst/>
          </a:prstGeom>
          <a:noFill/>
          <a:ln w="19050">
            <a:solidFill>
              <a:srgbClr val="DA1C2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6236718" y="3816209"/>
            <a:ext cx="732850" cy="702640"/>
          </a:xfrm>
          <a:prstGeom prst="roundRect">
            <a:avLst/>
          </a:prstGeom>
          <a:solidFill>
            <a:srgbClr val="90150C"/>
          </a:solidFill>
          <a:ln w="12700">
            <a:noFill/>
          </a:ln>
          <a:effectLst>
            <a:outerShdw blurRad="127000" dist="508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b="1" dirty="0">
              <a:solidFill>
                <a:srgbClr val="FFFD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139"/>
          <p:cNvSpPr>
            <a:spLocks noChangeAspect="1"/>
          </p:cNvSpPr>
          <p:nvPr/>
        </p:nvSpPr>
        <p:spPr bwMode="auto">
          <a:xfrm>
            <a:off x="7164120" y="3970486"/>
            <a:ext cx="227080" cy="394087"/>
          </a:xfrm>
          <a:custGeom>
            <a:avLst/>
            <a:gdLst>
              <a:gd name="T0" fmla="*/ 338 w 919"/>
              <a:gd name="T1" fmla="*/ 73 h 1442"/>
              <a:gd name="T2" fmla="*/ 73 w 919"/>
              <a:gd name="T3" fmla="*/ 73 h 1442"/>
              <a:gd name="T4" fmla="*/ 73 w 919"/>
              <a:gd name="T5" fmla="*/ 338 h 1442"/>
              <a:gd name="T6" fmla="*/ 466 w 919"/>
              <a:gd name="T7" fmla="*/ 730 h 1442"/>
              <a:gd name="T8" fmla="*/ 74 w 919"/>
              <a:gd name="T9" fmla="*/ 1123 h 1442"/>
              <a:gd name="T10" fmla="*/ 73 w 919"/>
              <a:gd name="T11" fmla="*/ 1387 h 1442"/>
              <a:gd name="T12" fmla="*/ 206 w 919"/>
              <a:gd name="T13" fmla="*/ 1442 h 1442"/>
              <a:gd name="T14" fmla="*/ 338 w 919"/>
              <a:gd name="T15" fmla="*/ 1388 h 1442"/>
              <a:gd name="T16" fmla="*/ 864 w 919"/>
              <a:gd name="T17" fmla="*/ 863 h 1442"/>
              <a:gd name="T18" fmla="*/ 919 w 919"/>
              <a:gd name="T19" fmla="*/ 731 h 1442"/>
              <a:gd name="T20" fmla="*/ 864 w 919"/>
              <a:gd name="T21" fmla="*/ 598 h 1442"/>
              <a:gd name="T22" fmla="*/ 338 w 919"/>
              <a:gd name="T23" fmla="*/ 73 h 1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19" h="1442">
                <a:moveTo>
                  <a:pt x="338" y="73"/>
                </a:moveTo>
                <a:cubicBezTo>
                  <a:pt x="265" y="0"/>
                  <a:pt x="147" y="0"/>
                  <a:pt x="73" y="73"/>
                </a:cubicBezTo>
                <a:cubicBezTo>
                  <a:pt x="0" y="146"/>
                  <a:pt x="0" y="265"/>
                  <a:pt x="73" y="338"/>
                </a:cubicBezTo>
                <a:lnTo>
                  <a:pt x="466" y="730"/>
                </a:lnTo>
                <a:lnTo>
                  <a:pt x="74" y="1123"/>
                </a:lnTo>
                <a:cubicBezTo>
                  <a:pt x="0" y="1196"/>
                  <a:pt x="0" y="1314"/>
                  <a:pt x="73" y="1387"/>
                </a:cubicBezTo>
                <a:cubicBezTo>
                  <a:pt x="110" y="1424"/>
                  <a:pt x="158" y="1442"/>
                  <a:pt x="206" y="1442"/>
                </a:cubicBezTo>
                <a:cubicBezTo>
                  <a:pt x="254" y="1442"/>
                  <a:pt x="302" y="1424"/>
                  <a:pt x="338" y="1388"/>
                </a:cubicBezTo>
                <a:lnTo>
                  <a:pt x="864" y="863"/>
                </a:lnTo>
                <a:cubicBezTo>
                  <a:pt x="899" y="828"/>
                  <a:pt x="919" y="780"/>
                  <a:pt x="919" y="731"/>
                </a:cubicBezTo>
                <a:cubicBezTo>
                  <a:pt x="919" y="681"/>
                  <a:pt x="899" y="633"/>
                  <a:pt x="864" y="598"/>
                </a:cubicBezTo>
                <a:lnTo>
                  <a:pt x="338" y="73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3925620" y="4972907"/>
            <a:ext cx="3043948" cy="702640"/>
          </a:xfrm>
          <a:prstGeom prst="roundRect">
            <a:avLst/>
          </a:prstGeom>
          <a:noFill/>
          <a:ln w="19050">
            <a:solidFill>
              <a:srgbClr val="DA1C2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6236718" y="4972907"/>
            <a:ext cx="732850" cy="702640"/>
          </a:xfrm>
          <a:prstGeom prst="roundRect">
            <a:avLst/>
          </a:prstGeom>
          <a:solidFill>
            <a:srgbClr val="90150C"/>
          </a:solidFill>
          <a:ln w="12700">
            <a:noFill/>
          </a:ln>
          <a:effectLst>
            <a:outerShdw blurRad="127000" dist="508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b="1" dirty="0">
              <a:solidFill>
                <a:srgbClr val="FFFD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139"/>
          <p:cNvSpPr>
            <a:spLocks noChangeAspect="1"/>
          </p:cNvSpPr>
          <p:nvPr/>
        </p:nvSpPr>
        <p:spPr bwMode="auto">
          <a:xfrm>
            <a:off x="7164120" y="5127184"/>
            <a:ext cx="227080" cy="394087"/>
          </a:xfrm>
          <a:custGeom>
            <a:avLst/>
            <a:gdLst>
              <a:gd name="T0" fmla="*/ 338 w 919"/>
              <a:gd name="T1" fmla="*/ 73 h 1442"/>
              <a:gd name="T2" fmla="*/ 73 w 919"/>
              <a:gd name="T3" fmla="*/ 73 h 1442"/>
              <a:gd name="T4" fmla="*/ 73 w 919"/>
              <a:gd name="T5" fmla="*/ 338 h 1442"/>
              <a:gd name="T6" fmla="*/ 466 w 919"/>
              <a:gd name="T7" fmla="*/ 730 h 1442"/>
              <a:gd name="T8" fmla="*/ 74 w 919"/>
              <a:gd name="T9" fmla="*/ 1123 h 1442"/>
              <a:gd name="T10" fmla="*/ 73 w 919"/>
              <a:gd name="T11" fmla="*/ 1387 h 1442"/>
              <a:gd name="T12" fmla="*/ 206 w 919"/>
              <a:gd name="T13" fmla="*/ 1442 h 1442"/>
              <a:gd name="T14" fmla="*/ 338 w 919"/>
              <a:gd name="T15" fmla="*/ 1388 h 1442"/>
              <a:gd name="T16" fmla="*/ 864 w 919"/>
              <a:gd name="T17" fmla="*/ 863 h 1442"/>
              <a:gd name="T18" fmla="*/ 919 w 919"/>
              <a:gd name="T19" fmla="*/ 731 h 1442"/>
              <a:gd name="T20" fmla="*/ 864 w 919"/>
              <a:gd name="T21" fmla="*/ 598 h 1442"/>
              <a:gd name="T22" fmla="*/ 338 w 919"/>
              <a:gd name="T23" fmla="*/ 73 h 1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19" h="1442">
                <a:moveTo>
                  <a:pt x="338" y="73"/>
                </a:moveTo>
                <a:cubicBezTo>
                  <a:pt x="265" y="0"/>
                  <a:pt x="147" y="0"/>
                  <a:pt x="73" y="73"/>
                </a:cubicBezTo>
                <a:cubicBezTo>
                  <a:pt x="0" y="146"/>
                  <a:pt x="0" y="265"/>
                  <a:pt x="73" y="338"/>
                </a:cubicBezTo>
                <a:lnTo>
                  <a:pt x="466" y="730"/>
                </a:lnTo>
                <a:lnTo>
                  <a:pt x="74" y="1123"/>
                </a:lnTo>
                <a:cubicBezTo>
                  <a:pt x="0" y="1196"/>
                  <a:pt x="0" y="1314"/>
                  <a:pt x="73" y="1387"/>
                </a:cubicBezTo>
                <a:cubicBezTo>
                  <a:pt x="110" y="1424"/>
                  <a:pt x="158" y="1442"/>
                  <a:pt x="206" y="1442"/>
                </a:cubicBezTo>
                <a:cubicBezTo>
                  <a:pt x="254" y="1442"/>
                  <a:pt x="302" y="1424"/>
                  <a:pt x="338" y="1388"/>
                </a:cubicBezTo>
                <a:lnTo>
                  <a:pt x="864" y="863"/>
                </a:lnTo>
                <a:cubicBezTo>
                  <a:pt x="899" y="828"/>
                  <a:pt x="919" y="780"/>
                  <a:pt x="919" y="731"/>
                </a:cubicBezTo>
                <a:cubicBezTo>
                  <a:pt x="919" y="681"/>
                  <a:pt x="899" y="633"/>
                  <a:pt x="864" y="598"/>
                </a:cubicBezTo>
                <a:lnTo>
                  <a:pt x="338" y="73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338533" y="2526251"/>
            <a:ext cx="1409214" cy="1580085"/>
            <a:chOff x="4761949" y="1890208"/>
            <a:chExt cx="1848937" cy="2073125"/>
          </a:xfrm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4761949" y="1890208"/>
              <a:ext cx="1848937" cy="2073125"/>
            </a:xfrm>
            <a:custGeom>
              <a:avLst/>
              <a:gdLst>
                <a:gd name="T0" fmla="*/ 1837 w 3175"/>
                <a:gd name="T1" fmla="*/ 92 h 3561"/>
                <a:gd name="T2" fmla="*/ 2381 w 3175"/>
                <a:gd name="T3" fmla="*/ 406 h 3561"/>
                <a:gd name="T4" fmla="*/ 2925 w 3175"/>
                <a:gd name="T5" fmla="*/ 720 h 3561"/>
                <a:gd name="T6" fmla="*/ 3175 w 3175"/>
                <a:gd name="T7" fmla="*/ 1153 h 3561"/>
                <a:gd name="T8" fmla="*/ 3175 w 3175"/>
                <a:gd name="T9" fmla="*/ 1781 h 3561"/>
                <a:gd name="T10" fmla="*/ 3175 w 3175"/>
                <a:gd name="T11" fmla="*/ 2408 h 3561"/>
                <a:gd name="T12" fmla="*/ 2925 w 3175"/>
                <a:gd name="T13" fmla="*/ 2841 h 3561"/>
                <a:gd name="T14" fmla="*/ 2381 w 3175"/>
                <a:gd name="T15" fmla="*/ 3155 h 3561"/>
                <a:gd name="T16" fmla="*/ 1837 w 3175"/>
                <a:gd name="T17" fmla="*/ 3469 h 3561"/>
                <a:gd name="T18" fmla="*/ 1338 w 3175"/>
                <a:gd name="T19" fmla="*/ 3469 h 3561"/>
                <a:gd name="T20" fmla="*/ 794 w 3175"/>
                <a:gd name="T21" fmla="*/ 3155 h 3561"/>
                <a:gd name="T22" fmla="*/ 250 w 3175"/>
                <a:gd name="T23" fmla="*/ 2841 h 3561"/>
                <a:gd name="T24" fmla="*/ 0 w 3175"/>
                <a:gd name="T25" fmla="*/ 2408 h 3561"/>
                <a:gd name="T26" fmla="*/ 0 w 3175"/>
                <a:gd name="T27" fmla="*/ 1781 h 3561"/>
                <a:gd name="T28" fmla="*/ 0 w 3175"/>
                <a:gd name="T29" fmla="*/ 1153 h 3561"/>
                <a:gd name="T30" fmla="*/ 250 w 3175"/>
                <a:gd name="T31" fmla="*/ 720 h 3561"/>
                <a:gd name="T32" fmla="*/ 794 w 3175"/>
                <a:gd name="T33" fmla="*/ 406 h 3561"/>
                <a:gd name="T34" fmla="*/ 1338 w 3175"/>
                <a:gd name="T35" fmla="*/ 92 h 3561"/>
                <a:gd name="T36" fmla="*/ 1837 w 3175"/>
                <a:gd name="T37" fmla="*/ 92 h 3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75" h="3561">
                  <a:moveTo>
                    <a:pt x="1837" y="92"/>
                  </a:moveTo>
                  <a:lnTo>
                    <a:pt x="2381" y="406"/>
                  </a:lnTo>
                  <a:lnTo>
                    <a:pt x="2925" y="720"/>
                  </a:lnTo>
                  <a:cubicBezTo>
                    <a:pt x="3084" y="812"/>
                    <a:pt x="3175" y="969"/>
                    <a:pt x="3175" y="1153"/>
                  </a:cubicBezTo>
                  <a:lnTo>
                    <a:pt x="3175" y="1781"/>
                  </a:lnTo>
                  <a:lnTo>
                    <a:pt x="3175" y="2408"/>
                  </a:lnTo>
                  <a:cubicBezTo>
                    <a:pt x="3175" y="2592"/>
                    <a:pt x="3084" y="2750"/>
                    <a:pt x="2925" y="2841"/>
                  </a:cubicBezTo>
                  <a:lnTo>
                    <a:pt x="2381" y="3155"/>
                  </a:lnTo>
                  <a:lnTo>
                    <a:pt x="1837" y="3469"/>
                  </a:lnTo>
                  <a:cubicBezTo>
                    <a:pt x="1678" y="3561"/>
                    <a:pt x="1496" y="3561"/>
                    <a:pt x="1338" y="3469"/>
                  </a:cubicBezTo>
                  <a:lnTo>
                    <a:pt x="794" y="3155"/>
                  </a:lnTo>
                  <a:lnTo>
                    <a:pt x="250" y="2841"/>
                  </a:lnTo>
                  <a:cubicBezTo>
                    <a:pt x="91" y="2750"/>
                    <a:pt x="0" y="2592"/>
                    <a:pt x="0" y="2408"/>
                  </a:cubicBezTo>
                  <a:lnTo>
                    <a:pt x="0" y="1781"/>
                  </a:lnTo>
                  <a:lnTo>
                    <a:pt x="0" y="1153"/>
                  </a:lnTo>
                  <a:cubicBezTo>
                    <a:pt x="0" y="969"/>
                    <a:pt x="91" y="812"/>
                    <a:pt x="250" y="720"/>
                  </a:cubicBezTo>
                  <a:lnTo>
                    <a:pt x="794" y="406"/>
                  </a:lnTo>
                  <a:lnTo>
                    <a:pt x="1338" y="92"/>
                  </a:lnTo>
                  <a:cubicBezTo>
                    <a:pt x="1496" y="0"/>
                    <a:pt x="1678" y="0"/>
                    <a:pt x="1837" y="92"/>
                  </a:cubicBezTo>
                  <a:close/>
                </a:path>
              </a:pathLst>
            </a:custGeom>
            <a:solidFill>
              <a:srgbClr val="222D4D"/>
            </a:solidFill>
            <a:ln w="1270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4910878" y="2057195"/>
              <a:ext cx="1551080" cy="1739151"/>
            </a:xfrm>
            <a:custGeom>
              <a:avLst/>
              <a:gdLst>
                <a:gd name="T0" fmla="*/ 1837 w 3175"/>
                <a:gd name="T1" fmla="*/ 92 h 3561"/>
                <a:gd name="T2" fmla="*/ 2381 w 3175"/>
                <a:gd name="T3" fmla="*/ 406 h 3561"/>
                <a:gd name="T4" fmla="*/ 2925 w 3175"/>
                <a:gd name="T5" fmla="*/ 720 h 3561"/>
                <a:gd name="T6" fmla="*/ 3175 w 3175"/>
                <a:gd name="T7" fmla="*/ 1153 h 3561"/>
                <a:gd name="T8" fmla="*/ 3175 w 3175"/>
                <a:gd name="T9" fmla="*/ 1781 h 3561"/>
                <a:gd name="T10" fmla="*/ 3175 w 3175"/>
                <a:gd name="T11" fmla="*/ 2408 h 3561"/>
                <a:gd name="T12" fmla="*/ 2925 w 3175"/>
                <a:gd name="T13" fmla="*/ 2841 h 3561"/>
                <a:gd name="T14" fmla="*/ 2381 w 3175"/>
                <a:gd name="T15" fmla="*/ 3155 h 3561"/>
                <a:gd name="T16" fmla="*/ 1837 w 3175"/>
                <a:gd name="T17" fmla="*/ 3469 h 3561"/>
                <a:gd name="T18" fmla="*/ 1338 w 3175"/>
                <a:gd name="T19" fmla="*/ 3469 h 3561"/>
                <a:gd name="T20" fmla="*/ 794 w 3175"/>
                <a:gd name="T21" fmla="*/ 3155 h 3561"/>
                <a:gd name="T22" fmla="*/ 250 w 3175"/>
                <a:gd name="T23" fmla="*/ 2841 h 3561"/>
                <a:gd name="T24" fmla="*/ 0 w 3175"/>
                <a:gd name="T25" fmla="*/ 2408 h 3561"/>
                <a:gd name="T26" fmla="*/ 0 w 3175"/>
                <a:gd name="T27" fmla="*/ 1781 h 3561"/>
                <a:gd name="T28" fmla="*/ 0 w 3175"/>
                <a:gd name="T29" fmla="*/ 1153 h 3561"/>
                <a:gd name="T30" fmla="*/ 250 w 3175"/>
                <a:gd name="T31" fmla="*/ 720 h 3561"/>
                <a:gd name="T32" fmla="*/ 794 w 3175"/>
                <a:gd name="T33" fmla="*/ 406 h 3561"/>
                <a:gd name="T34" fmla="*/ 1338 w 3175"/>
                <a:gd name="T35" fmla="*/ 92 h 3561"/>
                <a:gd name="T36" fmla="*/ 1837 w 3175"/>
                <a:gd name="T37" fmla="*/ 92 h 3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75" h="3561">
                  <a:moveTo>
                    <a:pt x="1837" y="92"/>
                  </a:moveTo>
                  <a:lnTo>
                    <a:pt x="2381" y="406"/>
                  </a:lnTo>
                  <a:lnTo>
                    <a:pt x="2925" y="720"/>
                  </a:lnTo>
                  <a:cubicBezTo>
                    <a:pt x="3084" y="812"/>
                    <a:pt x="3175" y="969"/>
                    <a:pt x="3175" y="1153"/>
                  </a:cubicBezTo>
                  <a:lnTo>
                    <a:pt x="3175" y="1781"/>
                  </a:lnTo>
                  <a:lnTo>
                    <a:pt x="3175" y="2408"/>
                  </a:lnTo>
                  <a:cubicBezTo>
                    <a:pt x="3175" y="2592"/>
                    <a:pt x="3084" y="2750"/>
                    <a:pt x="2925" y="2841"/>
                  </a:cubicBezTo>
                  <a:lnTo>
                    <a:pt x="2381" y="3155"/>
                  </a:lnTo>
                  <a:lnTo>
                    <a:pt x="1837" y="3469"/>
                  </a:lnTo>
                  <a:cubicBezTo>
                    <a:pt x="1678" y="3561"/>
                    <a:pt x="1496" y="3561"/>
                    <a:pt x="1338" y="3469"/>
                  </a:cubicBezTo>
                  <a:lnTo>
                    <a:pt x="794" y="3155"/>
                  </a:lnTo>
                  <a:lnTo>
                    <a:pt x="250" y="2841"/>
                  </a:lnTo>
                  <a:cubicBezTo>
                    <a:pt x="91" y="2750"/>
                    <a:pt x="0" y="2592"/>
                    <a:pt x="0" y="2408"/>
                  </a:cubicBezTo>
                  <a:lnTo>
                    <a:pt x="0" y="1781"/>
                  </a:lnTo>
                  <a:lnTo>
                    <a:pt x="0" y="1153"/>
                  </a:lnTo>
                  <a:cubicBezTo>
                    <a:pt x="0" y="969"/>
                    <a:pt x="91" y="812"/>
                    <a:pt x="250" y="720"/>
                  </a:cubicBezTo>
                  <a:lnTo>
                    <a:pt x="794" y="406"/>
                  </a:lnTo>
                  <a:lnTo>
                    <a:pt x="1338" y="92"/>
                  </a:lnTo>
                  <a:cubicBezTo>
                    <a:pt x="1496" y="0"/>
                    <a:pt x="1678" y="0"/>
                    <a:pt x="1837" y="92"/>
                  </a:cubicBezTo>
                  <a:close/>
                </a:path>
              </a:pathLst>
            </a:custGeom>
            <a:solidFill>
              <a:srgbClr val="222D4D"/>
            </a:solidFill>
            <a:ln w="28575">
              <a:noFill/>
            </a:ln>
            <a:effectLst>
              <a:outerShdw blurRad="203200" dist="1016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742332" y="2988876"/>
            <a:ext cx="567238" cy="617230"/>
            <a:chOff x="4873626" y="1965323"/>
            <a:chExt cx="269876" cy="293690"/>
          </a:xfrm>
          <a:solidFill>
            <a:schemeClr val="bg1"/>
          </a:solidFill>
        </p:grpSpPr>
        <p:sp>
          <p:nvSpPr>
            <p:cNvPr id="48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4"/>
            <p:cNvSpPr/>
            <p:nvPr/>
          </p:nvSpPr>
          <p:spPr bwMode="auto">
            <a:xfrm>
              <a:off x="4940304" y="1965323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7" name="矩形 46"/>
          <p:cNvSpPr/>
          <p:nvPr/>
        </p:nvSpPr>
        <p:spPr>
          <a:xfrm>
            <a:off x="1357178" y="4086907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391200" y="5020944"/>
            <a:ext cx="3238500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449918" y="3864246"/>
            <a:ext cx="3238500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475263" y="2810127"/>
            <a:ext cx="1277612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添加标题</a:t>
            </a: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7449918" y="2729575"/>
            <a:ext cx="3238500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391200" y="1537192"/>
            <a:ext cx="3238500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4537474" y="1626453"/>
            <a:ext cx="1277612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添加标题</a:t>
            </a: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469977" y="3955167"/>
            <a:ext cx="1277612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添加标题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4435069" y="5111865"/>
            <a:ext cx="1277612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添加标题</a:t>
            </a:r>
          </a:p>
        </p:txBody>
      </p:sp>
      <p:sp>
        <p:nvSpPr>
          <p:cNvPr id="65" name="Freeform 67"/>
          <p:cNvSpPr>
            <a:spLocks noChangeArrowheads="1"/>
          </p:cNvSpPr>
          <p:nvPr/>
        </p:nvSpPr>
        <p:spPr bwMode="auto">
          <a:xfrm>
            <a:off x="6426780" y="1625136"/>
            <a:ext cx="381854" cy="448583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/>
            <a:endParaRPr lang="en-US" sz="2150">
              <a:solidFill>
                <a:srgbClr val="737572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6" name="Freeform 82"/>
          <p:cNvSpPr>
            <a:spLocks noChangeArrowheads="1"/>
          </p:cNvSpPr>
          <p:nvPr/>
        </p:nvSpPr>
        <p:spPr bwMode="auto">
          <a:xfrm>
            <a:off x="6414152" y="3939532"/>
            <a:ext cx="418924" cy="374440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/>
            <a:endParaRPr lang="en-US" sz="2150">
              <a:solidFill>
                <a:srgbClr val="737572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7" name="Freeform 102"/>
          <p:cNvSpPr>
            <a:spLocks noChangeArrowheads="1"/>
          </p:cNvSpPr>
          <p:nvPr/>
        </p:nvSpPr>
        <p:spPr bwMode="auto">
          <a:xfrm>
            <a:off x="6409827" y="2833443"/>
            <a:ext cx="418927" cy="37443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/>
            <a:endParaRPr lang="en-US" sz="2150">
              <a:solidFill>
                <a:srgbClr val="737572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8" name="Group 4698">
            <a:extLst>
              <a:ext uri="{FF2B5EF4-FFF2-40B4-BE49-F238E27FC236}">
                <a16:creationId xmlns="" xmlns:a16="http://schemas.microsoft.com/office/drawing/2014/main" id="{1BC667D9-3522-40FC-A16F-8B57C1273B3A}"/>
              </a:ext>
            </a:extLst>
          </p:cNvPr>
          <p:cNvGrpSpPr>
            <a:grpSpLocks/>
          </p:cNvGrpSpPr>
          <p:nvPr/>
        </p:nvGrpSpPr>
        <p:grpSpPr bwMode="auto">
          <a:xfrm>
            <a:off x="6397330" y="5161714"/>
            <a:ext cx="431424" cy="422706"/>
            <a:chOff x="5427663" y="4046537"/>
            <a:chExt cx="395287" cy="387350"/>
          </a:xfrm>
          <a:solidFill>
            <a:schemeClr val="bg1"/>
          </a:solidFill>
        </p:grpSpPr>
        <p:sp>
          <p:nvSpPr>
            <p:cNvPr id="69" name="Freeform 418">
              <a:extLst>
                <a:ext uri="{FF2B5EF4-FFF2-40B4-BE49-F238E27FC236}">
                  <a16:creationId xmlns="" xmlns:a16="http://schemas.microsoft.com/office/drawing/2014/main" id="{7EA0564C-9363-47A6-AE56-F4F652B5C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  <a:gd name="T46" fmla="*/ 301 w 520"/>
                <a:gd name="T47" fmla="*/ 75 h 511"/>
                <a:gd name="T48" fmla="*/ 301 w 520"/>
                <a:gd name="T49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  <a:close/>
                  <a:moveTo>
                    <a:pt x="301" y="75"/>
                  </a:moveTo>
                  <a:lnTo>
                    <a:pt x="301" y="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0" name="Freeform 419">
              <a:extLst>
                <a:ext uri="{FF2B5EF4-FFF2-40B4-BE49-F238E27FC236}">
                  <a16:creationId xmlns="" xmlns:a16="http://schemas.microsoft.com/office/drawing/2014/main" id="{5A42C0B2-B644-4C06-9565-239D64243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" name="Freeform 420">
              <a:extLst>
                <a:ext uri="{FF2B5EF4-FFF2-40B4-BE49-F238E27FC236}">
                  <a16:creationId xmlns="" xmlns:a16="http://schemas.microsoft.com/office/drawing/2014/main" id="{6D712ECB-BD7C-4F42-B0E7-E6902EBDD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3575" y="40735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" name="Freeform 421">
              <a:extLst>
                <a:ext uri="{FF2B5EF4-FFF2-40B4-BE49-F238E27FC236}">
                  <a16:creationId xmlns="" xmlns:a16="http://schemas.microsoft.com/office/drawing/2014/main" id="{1606373F-F054-437B-BB87-0EDFF1061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  <a:gd name="T54" fmla="*/ 451 w 569"/>
                <a:gd name="T55" fmla="*/ 158 h 569"/>
                <a:gd name="T56" fmla="*/ 451 w 569"/>
                <a:gd name="T57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  <a:close/>
                  <a:moveTo>
                    <a:pt x="451" y="158"/>
                  </a:moveTo>
                  <a:lnTo>
                    <a:pt x="451" y="1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" name="Freeform 422">
              <a:extLst>
                <a:ext uri="{FF2B5EF4-FFF2-40B4-BE49-F238E27FC236}">
                  <a16:creationId xmlns="" xmlns:a16="http://schemas.microsoft.com/office/drawing/2014/main" id="{F0E83DA7-88DD-40B6-AC4F-8C1D655D4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4" name="Freeform 423">
              <a:extLst>
                <a:ext uri="{FF2B5EF4-FFF2-40B4-BE49-F238E27FC236}">
                  <a16:creationId xmlns="" xmlns:a16="http://schemas.microsoft.com/office/drawing/2014/main" id="{B8C82530-7C25-4AA9-93F2-57CEF3D7E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1175" y="4286249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5" name="Freeform 424">
              <a:extLst>
                <a:ext uri="{FF2B5EF4-FFF2-40B4-BE49-F238E27FC236}">
                  <a16:creationId xmlns="" xmlns:a16="http://schemas.microsoft.com/office/drawing/2014/main" id="{75E74138-E74D-450B-ABB1-ED04FF6DB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167 w 870"/>
                <a:gd name="T3" fmla="*/ 0 h 887"/>
                <a:gd name="T4" fmla="*/ 0 w 870"/>
                <a:gd name="T5" fmla="*/ 167 h 887"/>
                <a:gd name="T6" fmla="*/ 142 w 870"/>
                <a:gd name="T7" fmla="*/ 317 h 887"/>
                <a:gd name="T8" fmla="*/ 594 w 870"/>
                <a:gd name="T9" fmla="*/ 760 h 887"/>
                <a:gd name="T10" fmla="*/ 869 w 870"/>
                <a:gd name="T11" fmla="*/ 886 h 887"/>
                <a:gd name="T12" fmla="*/ 769 w 870"/>
                <a:gd name="T13" fmla="*/ 601 h 887"/>
                <a:gd name="T14" fmla="*/ 318 w 870"/>
                <a:gd name="T15" fmla="*/ 142 h 887"/>
                <a:gd name="T16" fmla="*/ 117 w 870"/>
                <a:gd name="T17" fmla="*/ 225 h 887"/>
                <a:gd name="T18" fmla="*/ 58 w 870"/>
                <a:gd name="T19" fmla="*/ 167 h 887"/>
                <a:gd name="T20" fmla="*/ 167 w 870"/>
                <a:gd name="T21" fmla="*/ 58 h 887"/>
                <a:gd name="T22" fmla="*/ 226 w 870"/>
                <a:gd name="T23" fmla="*/ 116 h 887"/>
                <a:gd name="T24" fmla="*/ 117 w 870"/>
                <a:gd name="T25" fmla="*/ 225 h 887"/>
                <a:gd name="T26" fmla="*/ 769 w 870"/>
                <a:gd name="T27" fmla="*/ 819 h 887"/>
                <a:gd name="T28" fmla="*/ 610 w 870"/>
                <a:gd name="T29" fmla="*/ 744 h 887"/>
                <a:gd name="T30" fmla="*/ 594 w 870"/>
                <a:gd name="T31" fmla="*/ 727 h 887"/>
                <a:gd name="T32" fmla="*/ 677 w 870"/>
                <a:gd name="T33" fmla="*/ 735 h 887"/>
                <a:gd name="T34" fmla="*/ 669 w 870"/>
                <a:gd name="T35" fmla="*/ 668 h 887"/>
                <a:gd name="T36" fmla="*/ 736 w 870"/>
                <a:gd name="T37" fmla="*/ 677 h 887"/>
                <a:gd name="T38" fmla="*/ 736 w 870"/>
                <a:gd name="T39" fmla="*/ 593 h 887"/>
                <a:gd name="T40" fmla="*/ 752 w 870"/>
                <a:gd name="T41" fmla="*/ 610 h 887"/>
                <a:gd name="T42" fmla="*/ 811 w 870"/>
                <a:gd name="T43" fmla="*/ 769 h 887"/>
                <a:gd name="T44" fmla="*/ 769 w 870"/>
                <a:gd name="T45" fmla="*/ 819 h 887"/>
                <a:gd name="T46" fmla="*/ 769 w 870"/>
                <a:gd name="T47" fmla="*/ 819 h 887"/>
                <a:gd name="T48" fmla="*/ 769 w 870"/>
                <a:gd name="T49" fmla="*/ 819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  <a:close/>
                  <a:moveTo>
                    <a:pt x="117" y="225"/>
                  </a:moveTo>
                  <a:lnTo>
                    <a:pt x="58" y="167"/>
                  </a:lnTo>
                  <a:lnTo>
                    <a:pt x="167" y="58"/>
                  </a:lnTo>
                  <a:lnTo>
                    <a:pt x="226" y="116"/>
                  </a:lnTo>
                  <a:lnTo>
                    <a:pt x="117" y="225"/>
                  </a:lnTo>
                  <a:close/>
                  <a:moveTo>
                    <a:pt x="769" y="819"/>
                  </a:moveTo>
                  <a:lnTo>
                    <a:pt x="610" y="744"/>
                  </a:lnTo>
                  <a:lnTo>
                    <a:pt x="594" y="727"/>
                  </a:lnTo>
                  <a:lnTo>
                    <a:pt x="677" y="735"/>
                  </a:lnTo>
                  <a:lnTo>
                    <a:pt x="669" y="668"/>
                  </a:lnTo>
                  <a:lnTo>
                    <a:pt x="736" y="677"/>
                  </a:lnTo>
                  <a:lnTo>
                    <a:pt x="736" y="593"/>
                  </a:lnTo>
                  <a:lnTo>
                    <a:pt x="752" y="610"/>
                  </a:lnTo>
                  <a:lnTo>
                    <a:pt x="811" y="769"/>
                  </a:lnTo>
                  <a:lnTo>
                    <a:pt x="769" y="819"/>
                  </a:lnTo>
                  <a:close/>
                  <a:moveTo>
                    <a:pt x="769" y="819"/>
                  </a:moveTo>
                  <a:lnTo>
                    <a:pt x="769" y="8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6" name="Freeform 425">
              <a:extLst>
                <a:ext uri="{FF2B5EF4-FFF2-40B4-BE49-F238E27FC236}">
                  <a16:creationId xmlns="" xmlns:a16="http://schemas.microsoft.com/office/drawing/2014/main" id="{A2A6C5A0-60F2-449A-BE9F-14262AA3B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318 w 870"/>
                <a:gd name="T3" fmla="*/ 142 h 887"/>
                <a:gd name="T4" fmla="*/ 167 w 870"/>
                <a:gd name="T5" fmla="*/ 0 h 887"/>
                <a:gd name="T6" fmla="*/ 0 w 870"/>
                <a:gd name="T7" fmla="*/ 167 h 887"/>
                <a:gd name="T8" fmla="*/ 142 w 870"/>
                <a:gd name="T9" fmla="*/ 317 h 887"/>
                <a:gd name="T10" fmla="*/ 142 w 870"/>
                <a:gd name="T11" fmla="*/ 317 h 887"/>
                <a:gd name="T12" fmla="*/ 594 w 870"/>
                <a:gd name="T13" fmla="*/ 760 h 887"/>
                <a:gd name="T14" fmla="*/ 869 w 870"/>
                <a:gd name="T15" fmla="*/ 886 h 887"/>
                <a:gd name="T16" fmla="*/ 769 w 870"/>
                <a:gd name="T17" fmla="*/ 601 h 887"/>
                <a:gd name="T18" fmla="*/ 318 w 870"/>
                <a:gd name="T19" fmla="*/ 142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318" y="142"/>
                  </a:ln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" name="Freeform 426">
              <a:extLst>
                <a:ext uri="{FF2B5EF4-FFF2-40B4-BE49-F238E27FC236}">
                  <a16:creationId xmlns="" xmlns:a16="http://schemas.microsoft.com/office/drawing/2014/main" id="{740EC6FB-1691-4AAF-8E69-DC475D591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4338" y="4090987"/>
              <a:ext cx="60325" cy="60325"/>
            </a:xfrm>
            <a:custGeom>
              <a:avLst/>
              <a:gdLst>
                <a:gd name="T0" fmla="*/ 59 w 169"/>
                <a:gd name="T1" fmla="*/ 167 h 168"/>
                <a:gd name="T2" fmla="*/ 0 w 169"/>
                <a:gd name="T3" fmla="*/ 109 h 168"/>
                <a:gd name="T4" fmla="*/ 109 w 169"/>
                <a:gd name="T5" fmla="*/ 0 h 168"/>
                <a:gd name="T6" fmla="*/ 168 w 169"/>
                <a:gd name="T7" fmla="*/ 58 h 168"/>
                <a:gd name="T8" fmla="*/ 59 w 169"/>
                <a:gd name="T9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8">
                  <a:moveTo>
                    <a:pt x="59" y="167"/>
                  </a:moveTo>
                  <a:lnTo>
                    <a:pt x="0" y="109"/>
                  </a:lnTo>
                  <a:lnTo>
                    <a:pt x="109" y="0"/>
                  </a:lnTo>
                  <a:lnTo>
                    <a:pt x="168" y="58"/>
                  </a:lnTo>
                  <a:lnTo>
                    <a:pt x="59" y="16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" name="Freeform 427">
              <a:extLst>
                <a:ext uri="{FF2B5EF4-FFF2-40B4-BE49-F238E27FC236}">
                  <a16:creationId xmlns="" xmlns:a16="http://schemas.microsoft.com/office/drawing/2014/main" id="{9C449A98-1945-49F7-8B4A-8B699CD6C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8013" y="4283074"/>
              <a:ext cx="77787" cy="80963"/>
            </a:xfrm>
            <a:custGeom>
              <a:avLst/>
              <a:gdLst>
                <a:gd name="T0" fmla="*/ 175 w 218"/>
                <a:gd name="T1" fmla="*/ 226 h 227"/>
                <a:gd name="T2" fmla="*/ 16 w 218"/>
                <a:gd name="T3" fmla="*/ 151 h 227"/>
                <a:gd name="T4" fmla="*/ 0 w 218"/>
                <a:gd name="T5" fmla="*/ 134 h 227"/>
                <a:gd name="T6" fmla="*/ 83 w 218"/>
                <a:gd name="T7" fmla="*/ 142 h 227"/>
                <a:gd name="T8" fmla="*/ 75 w 218"/>
                <a:gd name="T9" fmla="*/ 75 h 227"/>
                <a:gd name="T10" fmla="*/ 142 w 218"/>
                <a:gd name="T11" fmla="*/ 84 h 227"/>
                <a:gd name="T12" fmla="*/ 142 w 218"/>
                <a:gd name="T13" fmla="*/ 0 h 227"/>
                <a:gd name="T14" fmla="*/ 158 w 218"/>
                <a:gd name="T15" fmla="*/ 17 h 227"/>
                <a:gd name="T16" fmla="*/ 217 w 218"/>
                <a:gd name="T17" fmla="*/ 176 h 227"/>
                <a:gd name="T18" fmla="*/ 175 w 218"/>
                <a:gd name="T19" fmla="*/ 2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227">
                  <a:moveTo>
                    <a:pt x="175" y="226"/>
                  </a:moveTo>
                  <a:lnTo>
                    <a:pt x="16" y="151"/>
                  </a:lnTo>
                  <a:lnTo>
                    <a:pt x="0" y="134"/>
                  </a:lnTo>
                  <a:lnTo>
                    <a:pt x="83" y="142"/>
                  </a:lnTo>
                  <a:lnTo>
                    <a:pt x="75" y="75"/>
                  </a:lnTo>
                  <a:lnTo>
                    <a:pt x="142" y="84"/>
                  </a:lnTo>
                  <a:lnTo>
                    <a:pt x="142" y="0"/>
                  </a:lnTo>
                  <a:lnTo>
                    <a:pt x="158" y="17"/>
                  </a:lnTo>
                  <a:lnTo>
                    <a:pt x="217" y="176"/>
                  </a:lnTo>
                  <a:lnTo>
                    <a:pt x="175" y="22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9" name="Freeform 428">
              <a:extLst>
                <a:ext uri="{FF2B5EF4-FFF2-40B4-BE49-F238E27FC236}">
                  <a16:creationId xmlns="" xmlns:a16="http://schemas.microsoft.com/office/drawing/2014/main" id="{55508631-678E-499B-8AC6-D3AA14090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9925" y="43656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4211">
                <a:defRPr/>
              </a:pPr>
              <a:endParaRPr lang="en-US" sz="2150" dirty="0">
                <a:solidFill>
                  <a:srgbClr val="73757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56" name="菱形 55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0" name="菱形 59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80" name="菱形 79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6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12256" y="2795973"/>
            <a:ext cx="1793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32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1340" y="3716342"/>
            <a:ext cx="358915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8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38414" y="2334308"/>
            <a:ext cx="346007" cy="461665"/>
            <a:chOff x="4854643" y="2626696"/>
            <a:chExt cx="346007" cy="46166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114928" y="2743200"/>
              <a:ext cx="85722" cy="228718"/>
            </a:xfrm>
            <a:prstGeom prst="line">
              <a:avLst/>
            </a:prstGeom>
            <a:ln>
              <a:solidFill>
                <a:srgbClr val="F66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4854643" y="2626696"/>
              <a:ext cx="297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66C08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</a:t>
              </a:r>
              <a:endParaRPr lang="zh-CN" altLang="en-US" sz="2400" dirty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143503" y="2695575"/>
              <a:ext cx="45719" cy="45719"/>
            </a:xfrm>
            <a:prstGeom prst="ellipse">
              <a:avLst/>
            </a:prstGeom>
            <a:noFill/>
            <a:ln>
              <a:solidFill>
                <a:srgbClr val="F66C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2248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13"/>
          <p:cNvSpPr/>
          <p:nvPr/>
        </p:nvSpPr>
        <p:spPr>
          <a:xfrm>
            <a:off x="971037" y="5209335"/>
            <a:ext cx="722019" cy="726424"/>
          </a:xfrm>
          <a:prstGeom prst="ellipse">
            <a:avLst/>
          </a:prstGeom>
          <a:solidFill>
            <a:srgbClr val="90150C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11700">
              <a:solidFill>
                <a:schemeClr val="bg1"/>
              </a:solidFill>
            </a:endParaRPr>
          </a:p>
        </p:txBody>
      </p:sp>
      <p:sp>
        <p:nvSpPr>
          <p:cNvPr id="34" name="Freeform 34"/>
          <p:cNvSpPr>
            <a:spLocks noEditPoints="1"/>
          </p:cNvSpPr>
          <p:nvPr/>
        </p:nvSpPr>
        <p:spPr bwMode="auto">
          <a:xfrm>
            <a:off x="1130433" y="5397169"/>
            <a:ext cx="452438" cy="350757"/>
          </a:xfrm>
          <a:custGeom>
            <a:avLst/>
            <a:gdLst>
              <a:gd name="T0" fmla="*/ 20 w 23"/>
              <a:gd name="T1" fmla="*/ 0 h 26"/>
              <a:gd name="T2" fmla="*/ 19 w 23"/>
              <a:gd name="T3" fmla="*/ 2 h 26"/>
              <a:gd name="T4" fmla="*/ 23 w 23"/>
              <a:gd name="T5" fmla="*/ 10 h 26"/>
              <a:gd name="T6" fmla="*/ 19 w 23"/>
              <a:gd name="T7" fmla="*/ 18 h 26"/>
              <a:gd name="T8" fmla="*/ 15 w 23"/>
              <a:gd name="T9" fmla="*/ 21 h 26"/>
              <a:gd name="T10" fmla="*/ 11 w 23"/>
              <a:gd name="T11" fmla="*/ 22 h 26"/>
              <a:gd name="T12" fmla="*/ 11 w 23"/>
              <a:gd name="T13" fmla="*/ 24 h 26"/>
              <a:gd name="T14" fmla="*/ 16 w 23"/>
              <a:gd name="T15" fmla="*/ 25 h 26"/>
              <a:gd name="T16" fmla="*/ 10 w 23"/>
              <a:gd name="T17" fmla="*/ 26 h 26"/>
              <a:gd name="T18" fmla="*/ 10 w 23"/>
              <a:gd name="T19" fmla="*/ 26 h 26"/>
              <a:gd name="T20" fmla="*/ 4 w 23"/>
              <a:gd name="T21" fmla="*/ 25 h 26"/>
              <a:gd name="T22" fmla="*/ 9 w 23"/>
              <a:gd name="T23" fmla="*/ 24 h 26"/>
              <a:gd name="T24" fmla="*/ 9 w 23"/>
              <a:gd name="T25" fmla="*/ 22 h 26"/>
              <a:gd name="T26" fmla="*/ 6 w 23"/>
              <a:gd name="T27" fmla="*/ 21 h 26"/>
              <a:gd name="T28" fmla="*/ 2 w 23"/>
              <a:gd name="T29" fmla="*/ 20 h 26"/>
              <a:gd name="T30" fmla="*/ 1 w 23"/>
              <a:gd name="T31" fmla="*/ 19 h 26"/>
              <a:gd name="T32" fmla="*/ 1 w 23"/>
              <a:gd name="T33" fmla="*/ 10 h 26"/>
              <a:gd name="T34" fmla="*/ 3 w 23"/>
              <a:gd name="T35" fmla="*/ 3 h 26"/>
              <a:gd name="T36" fmla="*/ 10 w 23"/>
              <a:gd name="T37" fmla="*/ 0 h 26"/>
              <a:gd name="T38" fmla="*/ 18 w 23"/>
              <a:gd name="T39" fmla="*/ 1 h 26"/>
              <a:gd name="T40" fmla="*/ 18 w 23"/>
              <a:gd name="T41" fmla="*/ 1 h 26"/>
              <a:gd name="T42" fmla="*/ 19 w 23"/>
              <a:gd name="T43" fmla="*/ 0 h 26"/>
              <a:gd name="T44" fmla="*/ 19 w 23"/>
              <a:gd name="T45" fmla="*/ 3 h 26"/>
              <a:gd name="T46" fmla="*/ 20 w 23"/>
              <a:gd name="T47" fmla="*/ 10 h 26"/>
              <a:gd name="T48" fmla="*/ 17 w 23"/>
              <a:gd name="T49" fmla="*/ 17 h 26"/>
              <a:gd name="T50" fmla="*/ 4 w 23"/>
              <a:gd name="T51" fmla="*/ 17 h 26"/>
              <a:gd name="T52" fmla="*/ 6 w 23"/>
              <a:gd name="T53" fmla="*/ 20 h 26"/>
              <a:gd name="T54" fmla="*/ 10 w 23"/>
              <a:gd name="T55" fmla="*/ 21 h 26"/>
              <a:gd name="T56" fmla="*/ 15 w 23"/>
              <a:gd name="T57" fmla="*/ 20 h 26"/>
              <a:gd name="T58" fmla="*/ 18 w 23"/>
              <a:gd name="T59" fmla="*/ 18 h 26"/>
              <a:gd name="T60" fmla="*/ 21 w 23"/>
              <a:gd name="T61" fmla="*/ 14 h 26"/>
              <a:gd name="T62" fmla="*/ 21 w 23"/>
              <a:gd name="T63" fmla="*/ 6 h 26"/>
              <a:gd name="T64" fmla="*/ 16 w 23"/>
              <a:gd name="T65" fmla="*/ 4 h 26"/>
              <a:gd name="T66" fmla="*/ 10 w 23"/>
              <a:gd name="T67" fmla="*/ 2 h 26"/>
              <a:gd name="T68" fmla="*/ 3 w 23"/>
              <a:gd name="T69" fmla="*/ 10 h 26"/>
              <a:gd name="T70" fmla="*/ 10 w 23"/>
              <a:gd name="T71" fmla="*/ 18 h 26"/>
              <a:gd name="T72" fmla="*/ 16 w 23"/>
              <a:gd name="T73" fmla="*/ 15 h 26"/>
              <a:gd name="T74" fmla="*/ 16 w 23"/>
              <a:gd name="T75" fmla="*/ 4 h 26"/>
              <a:gd name="T76" fmla="*/ 16 w 23"/>
              <a:gd name="T77" fmla="*/ 4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" h="26">
                <a:moveTo>
                  <a:pt x="19" y="0"/>
                </a:moveTo>
                <a:cubicBezTo>
                  <a:pt x="19" y="0"/>
                  <a:pt x="20" y="0"/>
                  <a:pt x="20" y="0"/>
                </a:cubicBezTo>
                <a:cubicBezTo>
                  <a:pt x="20" y="0"/>
                  <a:pt x="20" y="1"/>
                  <a:pt x="20" y="1"/>
                </a:cubicBezTo>
                <a:cubicBezTo>
                  <a:pt x="19" y="2"/>
                  <a:pt x="19" y="2"/>
                  <a:pt x="19" y="2"/>
                </a:cubicBezTo>
                <a:cubicBezTo>
                  <a:pt x="20" y="3"/>
                  <a:pt x="21" y="4"/>
                  <a:pt x="22" y="5"/>
                </a:cubicBezTo>
                <a:cubicBezTo>
                  <a:pt x="22" y="7"/>
                  <a:pt x="23" y="8"/>
                  <a:pt x="23" y="10"/>
                </a:cubicBezTo>
                <a:cubicBezTo>
                  <a:pt x="23" y="11"/>
                  <a:pt x="22" y="13"/>
                  <a:pt x="22" y="14"/>
                </a:cubicBezTo>
                <a:cubicBezTo>
                  <a:pt x="21" y="16"/>
                  <a:pt x="20" y="17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8" y="20"/>
                  <a:pt x="17" y="20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4" y="22"/>
                  <a:pt x="13" y="22"/>
                  <a:pt x="11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1" y="24"/>
                  <a:pt x="11" y="24"/>
                  <a:pt x="11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4"/>
                  <a:pt x="16" y="25"/>
                  <a:pt x="16" y="25"/>
                </a:cubicBezTo>
                <a:cubicBezTo>
                  <a:pt x="16" y="26"/>
                  <a:pt x="16" y="26"/>
                  <a:pt x="15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4" y="26"/>
                  <a:pt x="4" y="25"/>
                </a:cubicBezTo>
                <a:cubicBezTo>
                  <a:pt x="4" y="25"/>
                  <a:pt x="5" y="24"/>
                  <a:pt x="5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8" y="22"/>
                  <a:pt x="7" y="22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4" y="21"/>
                  <a:pt x="3" y="20"/>
                  <a:pt x="2" y="19"/>
                </a:cubicBezTo>
                <a:cubicBezTo>
                  <a:pt x="2" y="20"/>
                  <a:pt x="2" y="20"/>
                  <a:pt x="2" y="20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19"/>
                  <a:pt x="0" y="19"/>
                  <a:pt x="1" y="19"/>
                </a:cubicBezTo>
                <a:cubicBezTo>
                  <a:pt x="3" y="16"/>
                  <a:pt x="3" y="16"/>
                  <a:pt x="3" y="16"/>
                </a:cubicBezTo>
                <a:cubicBezTo>
                  <a:pt x="1" y="15"/>
                  <a:pt x="1" y="12"/>
                  <a:pt x="1" y="10"/>
                </a:cubicBezTo>
                <a:cubicBezTo>
                  <a:pt x="1" y="7"/>
                  <a:pt x="2" y="5"/>
                  <a:pt x="3" y="3"/>
                </a:cubicBez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cubicBezTo>
                  <a:pt x="5" y="1"/>
                  <a:pt x="8" y="0"/>
                  <a:pt x="10" y="0"/>
                </a:cubicBezTo>
                <a:cubicBezTo>
                  <a:pt x="13" y="0"/>
                  <a:pt x="15" y="1"/>
                  <a:pt x="17" y="2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0"/>
                  <a:pt x="19" y="0"/>
                  <a:pt x="19" y="0"/>
                </a:cubicBezTo>
                <a:close/>
                <a:moveTo>
                  <a:pt x="19" y="3"/>
                </a:moveTo>
                <a:cubicBezTo>
                  <a:pt x="19" y="3"/>
                  <a:pt x="19" y="3"/>
                  <a:pt x="19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9" y="5"/>
                  <a:pt x="20" y="7"/>
                  <a:pt x="20" y="10"/>
                </a:cubicBezTo>
                <a:cubicBezTo>
                  <a:pt x="20" y="13"/>
                  <a:pt x="19" y="15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9"/>
                  <a:pt x="13" y="20"/>
                  <a:pt x="10" y="20"/>
                </a:cubicBezTo>
                <a:cubicBezTo>
                  <a:pt x="8" y="20"/>
                  <a:pt x="6" y="19"/>
                  <a:pt x="4" y="17"/>
                </a:cubicBezTo>
                <a:cubicBezTo>
                  <a:pt x="3" y="18"/>
                  <a:pt x="3" y="18"/>
                  <a:pt x="3" y="18"/>
                </a:cubicBezTo>
                <a:cubicBezTo>
                  <a:pt x="4" y="19"/>
                  <a:pt x="5" y="19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7" y="20"/>
                  <a:pt x="9" y="21"/>
                  <a:pt x="10" y="21"/>
                </a:cubicBezTo>
                <a:cubicBezTo>
                  <a:pt x="12" y="21"/>
                  <a:pt x="13" y="20"/>
                  <a:pt x="15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19"/>
                  <a:pt x="17" y="19"/>
                  <a:pt x="18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9" y="17"/>
                  <a:pt x="20" y="15"/>
                  <a:pt x="21" y="14"/>
                </a:cubicBezTo>
                <a:cubicBezTo>
                  <a:pt x="21" y="13"/>
                  <a:pt x="21" y="11"/>
                  <a:pt x="21" y="10"/>
                </a:cubicBezTo>
                <a:cubicBezTo>
                  <a:pt x="21" y="8"/>
                  <a:pt x="21" y="7"/>
                  <a:pt x="21" y="6"/>
                </a:cubicBezTo>
                <a:cubicBezTo>
                  <a:pt x="20" y="5"/>
                  <a:pt x="19" y="3"/>
                  <a:pt x="19" y="3"/>
                </a:cubicBezTo>
                <a:close/>
                <a:moveTo>
                  <a:pt x="16" y="4"/>
                </a:moveTo>
                <a:cubicBezTo>
                  <a:pt x="16" y="4"/>
                  <a:pt x="16" y="4"/>
                  <a:pt x="16" y="4"/>
                </a:cubicBezTo>
                <a:cubicBezTo>
                  <a:pt x="15" y="3"/>
                  <a:pt x="13" y="2"/>
                  <a:pt x="10" y="2"/>
                </a:cubicBezTo>
                <a:cubicBezTo>
                  <a:pt x="8" y="2"/>
                  <a:pt x="6" y="3"/>
                  <a:pt x="5" y="4"/>
                </a:cubicBezTo>
                <a:cubicBezTo>
                  <a:pt x="3" y="6"/>
                  <a:pt x="3" y="8"/>
                  <a:pt x="3" y="10"/>
                </a:cubicBezTo>
                <a:cubicBezTo>
                  <a:pt x="3" y="12"/>
                  <a:pt x="3" y="14"/>
                  <a:pt x="5" y="15"/>
                </a:cubicBezTo>
                <a:cubicBezTo>
                  <a:pt x="6" y="17"/>
                  <a:pt x="8" y="18"/>
                  <a:pt x="10" y="18"/>
                </a:cubicBezTo>
                <a:cubicBezTo>
                  <a:pt x="13" y="18"/>
                  <a:pt x="14" y="17"/>
                  <a:pt x="16" y="15"/>
                </a:cubicBezTo>
                <a:cubicBezTo>
                  <a:pt x="16" y="15"/>
                  <a:pt x="16" y="15"/>
                  <a:pt x="16" y="15"/>
                </a:cubicBezTo>
                <a:cubicBezTo>
                  <a:pt x="17" y="14"/>
                  <a:pt x="18" y="12"/>
                  <a:pt x="18" y="10"/>
                </a:cubicBezTo>
                <a:cubicBezTo>
                  <a:pt x="18" y="8"/>
                  <a:pt x="17" y="6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852452" y="4987306"/>
            <a:ext cx="207681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852452" y="5366067"/>
            <a:ext cx="534056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7" name="Oval 11"/>
          <p:cNvSpPr/>
          <p:nvPr/>
        </p:nvSpPr>
        <p:spPr>
          <a:xfrm>
            <a:off x="971037" y="3454018"/>
            <a:ext cx="722019" cy="726424"/>
          </a:xfrm>
          <a:prstGeom prst="ellipse">
            <a:avLst/>
          </a:prstGeom>
          <a:solidFill>
            <a:srgbClr val="90150C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11700">
              <a:solidFill>
                <a:schemeClr val="bg1"/>
              </a:solidFill>
            </a:endParaRPr>
          </a:p>
        </p:txBody>
      </p:sp>
      <p:sp>
        <p:nvSpPr>
          <p:cNvPr id="28" name="Freeform 45"/>
          <p:cNvSpPr>
            <a:spLocks noEditPoints="1"/>
          </p:cNvSpPr>
          <p:nvPr/>
        </p:nvSpPr>
        <p:spPr bwMode="auto">
          <a:xfrm>
            <a:off x="1092413" y="3705603"/>
            <a:ext cx="484482" cy="223254"/>
          </a:xfrm>
          <a:custGeom>
            <a:avLst/>
            <a:gdLst>
              <a:gd name="T0" fmla="*/ 28 w 30"/>
              <a:gd name="T1" fmla="*/ 0 h 20"/>
              <a:gd name="T2" fmla="*/ 28 w 30"/>
              <a:gd name="T3" fmla="*/ 18 h 20"/>
              <a:gd name="T4" fmla="*/ 30 w 30"/>
              <a:gd name="T5" fmla="*/ 20 h 20"/>
              <a:gd name="T6" fmla="*/ 1 w 30"/>
              <a:gd name="T7" fmla="*/ 18 h 20"/>
              <a:gd name="T8" fmla="*/ 3 w 30"/>
              <a:gd name="T9" fmla="*/ 0 h 20"/>
              <a:gd name="T10" fmla="*/ 8 w 30"/>
              <a:gd name="T11" fmla="*/ 13 h 20"/>
              <a:gd name="T12" fmla="*/ 6 w 30"/>
              <a:gd name="T13" fmla="*/ 12 h 20"/>
              <a:gd name="T14" fmla="*/ 8 w 30"/>
              <a:gd name="T15" fmla="*/ 10 h 20"/>
              <a:gd name="T16" fmla="*/ 5 w 30"/>
              <a:gd name="T17" fmla="*/ 10 h 20"/>
              <a:gd name="T18" fmla="*/ 6 w 30"/>
              <a:gd name="T19" fmla="*/ 16 h 20"/>
              <a:gd name="T20" fmla="*/ 9 w 30"/>
              <a:gd name="T21" fmla="*/ 14 h 20"/>
              <a:gd name="T22" fmla="*/ 6 w 30"/>
              <a:gd name="T23" fmla="*/ 14 h 20"/>
              <a:gd name="T24" fmla="*/ 11 w 30"/>
              <a:gd name="T25" fmla="*/ 11 h 20"/>
              <a:gd name="T26" fmla="*/ 10 w 30"/>
              <a:gd name="T27" fmla="*/ 11 h 20"/>
              <a:gd name="T28" fmla="*/ 10 w 30"/>
              <a:gd name="T29" fmla="*/ 13 h 20"/>
              <a:gd name="T30" fmla="*/ 12 w 30"/>
              <a:gd name="T31" fmla="*/ 12 h 20"/>
              <a:gd name="T32" fmla="*/ 9 w 30"/>
              <a:gd name="T33" fmla="*/ 13 h 20"/>
              <a:gd name="T34" fmla="*/ 14 w 30"/>
              <a:gd name="T35" fmla="*/ 13 h 20"/>
              <a:gd name="T36" fmla="*/ 15 w 30"/>
              <a:gd name="T37" fmla="*/ 13 h 20"/>
              <a:gd name="T38" fmla="*/ 16 w 30"/>
              <a:gd name="T39" fmla="*/ 10 h 20"/>
              <a:gd name="T40" fmla="*/ 18 w 30"/>
              <a:gd name="T41" fmla="*/ 13 h 20"/>
              <a:gd name="T42" fmla="*/ 18 w 30"/>
              <a:gd name="T43" fmla="*/ 10 h 20"/>
              <a:gd name="T44" fmla="*/ 13 w 30"/>
              <a:gd name="T45" fmla="*/ 14 h 20"/>
              <a:gd name="T46" fmla="*/ 22 w 30"/>
              <a:gd name="T47" fmla="*/ 10 h 20"/>
              <a:gd name="T48" fmla="*/ 21 w 30"/>
              <a:gd name="T49" fmla="*/ 11 h 20"/>
              <a:gd name="T50" fmla="*/ 22 w 30"/>
              <a:gd name="T51" fmla="*/ 8 h 20"/>
              <a:gd name="T52" fmla="*/ 22 w 30"/>
              <a:gd name="T53" fmla="*/ 7 h 20"/>
              <a:gd name="T54" fmla="*/ 20 w 30"/>
              <a:gd name="T55" fmla="*/ 7 h 20"/>
              <a:gd name="T56" fmla="*/ 19 w 30"/>
              <a:gd name="T57" fmla="*/ 11 h 20"/>
              <a:gd name="T58" fmla="*/ 20 w 30"/>
              <a:gd name="T59" fmla="*/ 12 h 20"/>
              <a:gd name="T60" fmla="*/ 23 w 30"/>
              <a:gd name="T61" fmla="*/ 10 h 20"/>
              <a:gd name="T62" fmla="*/ 23 w 30"/>
              <a:gd name="T63" fmla="*/ 5 h 20"/>
              <a:gd name="T64" fmla="*/ 23 w 30"/>
              <a:gd name="T65" fmla="*/ 7 h 20"/>
              <a:gd name="T66" fmla="*/ 24 w 30"/>
              <a:gd name="T67" fmla="*/ 8 h 20"/>
              <a:gd name="T68" fmla="*/ 25 w 30"/>
              <a:gd name="T69" fmla="*/ 6 h 20"/>
              <a:gd name="T70" fmla="*/ 25 w 30"/>
              <a:gd name="T71" fmla="*/ 5 h 20"/>
              <a:gd name="T72" fmla="*/ 23 w 30"/>
              <a:gd name="T73" fmla="*/ 4 h 20"/>
              <a:gd name="T74" fmla="*/ 23 w 30"/>
              <a:gd name="T75" fmla="*/ 5 h 20"/>
              <a:gd name="T76" fmla="*/ 18 w 30"/>
              <a:gd name="T77" fmla="*/ 16 h 20"/>
              <a:gd name="T78" fmla="*/ 25 w 30"/>
              <a:gd name="T79" fmla="*/ 17 h 20"/>
              <a:gd name="T80" fmla="*/ 27 w 30"/>
              <a:gd name="T81" fmla="*/ 1 h 20"/>
              <a:gd name="T82" fmla="*/ 17 w 30"/>
              <a:gd name="T83" fmla="*/ 18 h 20"/>
              <a:gd name="T84" fmla="*/ 24 w 30"/>
              <a:gd name="T85" fmla="*/ 17 h 20"/>
              <a:gd name="T86" fmla="*/ 19 w 30"/>
              <a:gd name="T87" fmla="*/ 1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0" h="20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8" y="1"/>
                  <a:pt x="28" y="1"/>
                  <a:pt x="28" y="1"/>
                </a:cubicBezTo>
                <a:cubicBezTo>
                  <a:pt x="28" y="18"/>
                  <a:pt x="28" y="18"/>
                  <a:pt x="28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9"/>
                  <a:pt x="30" y="19"/>
                </a:cubicBezTo>
                <a:cubicBezTo>
                  <a:pt x="30" y="20"/>
                  <a:pt x="30" y="20"/>
                  <a:pt x="30" y="20"/>
                </a:cubicBezTo>
                <a:cubicBezTo>
                  <a:pt x="20" y="20"/>
                  <a:pt x="10" y="20"/>
                  <a:pt x="1" y="20"/>
                </a:cubicBezTo>
                <a:cubicBezTo>
                  <a:pt x="0" y="20"/>
                  <a:pt x="0" y="20"/>
                  <a:pt x="0" y="19"/>
                </a:cubicBezTo>
                <a:cubicBezTo>
                  <a:pt x="0" y="19"/>
                  <a:pt x="0" y="18"/>
                  <a:pt x="1" y="18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2" y="0"/>
                  <a:pt x="3" y="0"/>
                </a:cubicBezTo>
                <a:close/>
                <a:moveTo>
                  <a:pt x="6" y="14"/>
                </a:moveTo>
                <a:cubicBezTo>
                  <a:pt x="6" y="14"/>
                  <a:pt x="6" y="14"/>
                  <a:pt x="6" y="14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8" y="13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1"/>
                  <a:pt x="6" y="11"/>
                  <a:pt x="6" y="11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0"/>
                  <a:pt x="9" y="10"/>
                  <a:pt x="9" y="10"/>
                </a:cubicBezTo>
                <a:cubicBezTo>
                  <a:pt x="8" y="9"/>
                  <a:pt x="8" y="9"/>
                  <a:pt x="8" y="9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4" y="10"/>
                  <a:pt x="4" y="11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4"/>
                  <a:pt x="9" y="14"/>
                  <a:pt x="9" y="14"/>
                </a:cubicBezTo>
                <a:cubicBezTo>
                  <a:pt x="7" y="15"/>
                  <a:pt x="7" y="15"/>
                  <a:pt x="7" y="15"/>
                </a:cubicBezTo>
                <a:cubicBezTo>
                  <a:pt x="6" y="14"/>
                  <a:pt x="6" y="14"/>
                  <a:pt x="6" y="14"/>
                </a:cubicBezTo>
                <a:cubicBezTo>
                  <a:pt x="6" y="14"/>
                  <a:pt x="6" y="14"/>
                  <a:pt x="6" y="14"/>
                </a:cubicBezTo>
                <a:close/>
                <a:moveTo>
                  <a:pt x="10" y="12"/>
                </a:moveTo>
                <a:cubicBezTo>
                  <a:pt x="10" y="12"/>
                  <a:pt x="10" y="12"/>
                  <a:pt x="10" y="12"/>
                </a:cubicBezTo>
                <a:cubicBezTo>
                  <a:pt x="11" y="11"/>
                  <a:pt x="11" y="11"/>
                  <a:pt x="11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0"/>
                  <a:pt x="11" y="10"/>
                  <a:pt x="11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2"/>
                  <a:pt x="9" y="12"/>
                  <a:pt x="10" y="12"/>
                </a:cubicBezTo>
                <a:close/>
                <a:moveTo>
                  <a:pt x="10" y="13"/>
                </a:moveTo>
                <a:cubicBezTo>
                  <a:pt x="10" y="13"/>
                  <a:pt x="10" y="13"/>
                  <a:pt x="10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9" y="13"/>
                  <a:pt x="9" y="13"/>
                </a:cubicBezTo>
                <a:cubicBezTo>
                  <a:pt x="10" y="13"/>
                  <a:pt x="10" y="13"/>
                  <a:pt x="10" y="13"/>
                </a:cubicBezTo>
                <a:close/>
                <a:moveTo>
                  <a:pt x="14" y="13"/>
                </a:moveTo>
                <a:cubicBezTo>
                  <a:pt x="14" y="13"/>
                  <a:pt x="14" y="13"/>
                  <a:pt x="14" y="13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13"/>
                  <a:pt x="15" y="13"/>
                  <a:pt x="15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7" y="14"/>
                  <a:pt x="17" y="13"/>
                  <a:pt x="17" y="13"/>
                </a:cubicBezTo>
                <a:cubicBezTo>
                  <a:pt x="16" y="10"/>
                  <a:pt x="16" y="10"/>
                  <a:pt x="16" y="10"/>
                </a:cubicBezTo>
                <a:cubicBezTo>
                  <a:pt x="16" y="10"/>
                  <a:pt x="16" y="10"/>
                  <a:pt x="16" y="10"/>
                </a:cubicBezTo>
                <a:cubicBezTo>
                  <a:pt x="16" y="9"/>
                  <a:pt x="17" y="9"/>
                  <a:pt x="17" y="10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9" y="13"/>
                  <a:pt x="19" y="13"/>
                  <a:pt x="19" y="12"/>
                </a:cubicBezTo>
                <a:cubicBezTo>
                  <a:pt x="18" y="10"/>
                  <a:pt x="18" y="10"/>
                  <a:pt x="18" y="10"/>
                </a:cubicBezTo>
                <a:cubicBezTo>
                  <a:pt x="18" y="8"/>
                  <a:pt x="16" y="8"/>
                  <a:pt x="15" y="9"/>
                </a:cubicBezTo>
                <a:cubicBezTo>
                  <a:pt x="14" y="8"/>
                  <a:pt x="12" y="10"/>
                  <a:pt x="13" y="11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4"/>
                  <a:pt x="14" y="14"/>
                  <a:pt x="14" y="14"/>
                </a:cubicBezTo>
                <a:cubicBezTo>
                  <a:pt x="14" y="14"/>
                  <a:pt x="15" y="14"/>
                  <a:pt x="14" y="13"/>
                </a:cubicBezTo>
                <a:close/>
                <a:moveTo>
                  <a:pt x="22" y="10"/>
                </a:moveTo>
                <a:cubicBezTo>
                  <a:pt x="22" y="10"/>
                  <a:pt x="22" y="10"/>
                  <a:pt x="22" y="10"/>
                </a:cubicBezTo>
                <a:cubicBezTo>
                  <a:pt x="22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0" y="11"/>
                  <a:pt x="20" y="10"/>
                  <a:pt x="20" y="10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8"/>
                  <a:pt x="22" y="8"/>
                  <a:pt x="22" y="8"/>
                </a:cubicBezTo>
                <a:cubicBezTo>
                  <a:pt x="22" y="9"/>
                  <a:pt x="22" y="9"/>
                  <a:pt x="22" y="8"/>
                </a:cubicBezTo>
                <a:cubicBezTo>
                  <a:pt x="23" y="8"/>
                  <a:pt x="23" y="8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1" y="7"/>
                  <a:pt x="20" y="7"/>
                </a:cubicBezTo>
                <a:cubicBezTo>
                  <a:pt x="20" y="7"/>
                  <a:pt x="20" y="7"/>
                  <a:pt x="20" y="7"/>
                </a:cubicBezTo>
                <a:cubicBezTo>
                  <a:pt x="19" y="7"/>
                  <a:pt x="18" y="9"/>
                  <a:pt x="19" y="10"/>
                </a:cubicBezTo>
                <a:cubicBezTo>
                  <a:pt x="19" y="10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20" y="12"/>
                  <a:pt x="20" y="12"/>
                  <a:pt x="20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1" y="13"/>
                  <a:pt x="23" y="12"/>
                  <a:pt x="23" y="11"/>
                </a:cubicBezTo>
                <a:cubicBezTo>
                  <a:pt x="23" y="11"/>
                  <a:pt x="23" y="10"/>
                  <a:pt x="23" y="10"/>
                </a:cubicBezTo>
                <a:cubicBezTo>
                  <a:pt x="23" y="10"/>
                  <a:pt x="22" y="10"/>
                  <a:pt x="22" y="10"/>
                </a:cubicBezTo>
                <a:close/>
                <a:moveTo>
                  <a:pt x="23" y="5"/>
                </a:move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4" y="5"/>
                  <a:pt x="24" y="5"/>
                </a:cubicBezTo>
                <a:cubicBezTo>
                  <a:pt x="24" y="5"/>
                  <a:pt x="24" y="5"/>
                  <a:pt x="24" y="6"/>
                </a:cubicBezTo>
                <a:cubicBezTo>
                  <a:pt x="23" y="6"/>
                  <a:pt x="23" y="7"/>
                  <a:pt x="23" y="7"/>
                </a:cubicBezTo>
                <a:cubicBezTo>
                  <a:pt x="23" y="8"/>
                  <a:pt x="23" y="8"/>
                  <a:pt x="23" y="8"/>
                </a:cubicBezTo>
                <a:cubicBezTo>
                  <a:pt x="23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8"/>
                  <a:pt x="26" y="7"/>
                  <a:pt x="26" y="7"/>
                </a:cubicBezTo>
                <a:cubicBezTo>
                  <a:pt x="26" y="7"/>
                  <a:pt x="25" y="6"/>
                  <a:pt x="25" y="6"/>
                </a:cubicBezTo>
                <a:cubicBezTo>
                  <a:pt x="24" y="7"/>
                  <a:pt x="24" y="7"/>
                  <a:pt x="24" y="7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6"/>
                  <a:pt x="25" y="5"/>
                  <a:pt x="25" y="5"/>
                </a:cubicBezTo>
                <a:cubicBezTo>
                  <a:pt x="25" y="4"/>
                  <a:pt x="24" y="4"/>
                  <a:pt x="24" y="4"/>
                </a:cubicBezTo>
                <a:cubicBezTo>
                  <a:pt x="24" y="4"/>
                  <a:pt x="23" y="4"/>
                  <a:pt x="23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2" y="4"/>
                  <a:pt x="22" y="5"/>
                  <a:pt x="22" y="6"/>
                </a:cubicBezTo>
                <a:cubicBezTo>
                  <a:pt x="22" y="6"/>
                  <a:pt x="23" y="6"/>
                  <a:pt x="23" y="6"/>
                </a:cubicBezTo>
                <a:cubicBezTo>
                  <a:pt x="23" y="6"/>
                  <a:pt x="24" y="6"/>
                  <a:pt x="23" y="5"/>
                </a:cubicBezTo>
                <a:close/>
                <a:moveTo>
                  <a:pt x="18" y="16"/>
                </a:moveTo>
                <a:cubicBezTo>
                  <a:pt x="18" y="16"/>
                  <a:pt x="18" y="16"/>
                  <a:pt x="18" y="16"/>
                </a:cubicBezTo>
                <a:cubicBezTo>
                  <a:pt x="18" y="16"/>
                  <a:pt x="18" y="16"/>
                  <a:pt x="18" y="16"/>
                </a:cubicBezTo>
                <a:cubicBezTo>
                  <a:pt x="25" y="16"/>
                  <a:pt x="25" y="16"/>
                  <a:pt x="25" y="16"/>
                </a:cubicBezTo>
                <a:cubicBezTo>
                  <a:pt x="25" y="16"/>
                  <a:pt x="25" y="16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7" y="18"/>
                  <a:pt x="27" y="18"/>
                  <a:pt x="27" y="18"/>
                </a:cubicBezTo>
                <a:cubicBezTo>
                  <a:pt x="27" y="1"/>
                  <a:pt x="27" y="1"/>
                  <a:pt x="27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18"/>
                  <a:pt x="4" y="18"/>
                  <a:pt x="4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6"/>
                  <a:pt x="18" y="16"/>
                  <a:pt x="18" y="16"/>
                </a:cubicBezTo>
                <a:close/>
                <a:moveTo>
                  <a:pt x="24" y="17"/>
                </a:moveTo>
                <a:cubicBezTo>
                  <a:pt x="24" y="17"/>
                  <a:pt x="24" y="17"/>
                  <a:pt x="2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8"/>
                  <a:pt x="19" y="18"/>
                  <a:pt x="19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7"/>
                  <a:pt x="24" y="17"/>
                  <a:pt x="24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834550" y="3231989"/>
            <a:ext cx="207681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1834550" y="3610750"/>
            <a:ext cx="534056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0" name="Oval 5"/>
          <p:cNvSpPr/>
          <p:nvPr/>
        </p:nvSpPr>
        <p:spPr>
          <a:xfrm>
            <a:off x="971037" y="1698701"/>
            <a:ext cx="722019" cy="726424"/>
          </a:xfrm>
          <a:prstGeom prst="ellipse">
            <a:avLst/>
          </a:prstGeom>
          <a:solidFill>
            <a:srgbClr val="90150C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11700">
              <a:solidFill>
                <a:schemeClr val="bg1"/>
              </a:solidFill>
            </a:endParaRPr>
          </a:p>
        </p:txBody>
      </p:sp>
      <p:sp>
        <p:nvSpPr>
          <p:cNvPr id="31" name="Freeform 29"/>
          <p:cNvSpPr>
            <a:spLocks noEditPoints="1"/>
          </p:cNvSpPr>
          <p:nvPr/>
        </p:nvSpPr>
        <p:spPr bwMode="auto">
          <a:xfrm>
            <a:off x="1056614" y="1953988"/>
            <a:ext cx="550863" cy="215850"/>
          </a:xfrm>
          <a:custGeom>
            <a:avLst/>
            <a:gdLst>
              <a:gd name="T0" fmla="*/ 2 w 28"/>
              <a:gd name="T1" fmla="*/ 9 h 16"/>
              <a:gd name="T2" fmla="*/ 1 w 28"/>
              <a:gd name="T3" fmla="*/ 13 h 16"/>
              <a:gd name="T4" fmla="*/ 2 w 28"/>
              <a:gd name="T5" fmla="*/ 12 h 16"/>
              <a:gd name="T6" fmla="*/ 2 w 28"/>
              <a:gd name="T7" fmla="*/ 13 h 16"/>
              <a:gd name="T8" fmla="*/ 3 w 28"/>
              <a:gd name="T9" fmla="*/ 12 h 16"/>
              <a:gd name="T10" fmla="*/ 4 w 28"/>
              <a:gd name="T11" fmla="*/ 13 h 16"/>
              <a:gd name="T12" fmla="*/ 3 w 28"/>
              <a:gd name="T13" fmla="*/ 9 h 16"/>
              <a:gd name="T14" fmla="*/ 7 w 28"/>
              <a:gd name="T15" fmla="*/ 9 h 16"/>
              <a:gd name="T16" fmla="*/ 7 w 28"/>
              <a:gd name="T17" fmla="*/ 13 h 16"/>
              <a:gd name="T18" fmla="*/ 7 w 28"/>
              <a:gd name="T19" fmla="*/ 13 h 16"/>
              <a:gd name="T20" fmla="*/ 10 w 28"/>
              <a:gd name="T21" fmla="*/ 15 h 16"/>
              <a:gd name="T22" fmla="*/ 19 w 28"/>
              <a:gd name="T23" fmla="*/ 15 h 16"/>
              <a:gd name="T24" fmla="*/ 21 w 28"/>
              <a:gd name="T25" fmla="*/ 13 h 16"/>
              <a:gd name="T26" fmla="*/ 21 w 28"/>
              <a:gd name="T27" fmla="*/ 13 h 16"/>
              <a:gd name="T28" fmla="*/ 21 w 28"/>
              <a:gd name="T29" fmla="*/ 9 h 16"/>
              <a:gd name="T30" fmla="*/ 28 w 28"/>
              <a:gd name="T31" fmla="*/ 6 h 16"/>
              <a:gd name="T32" fmla="*/ 15 w 28"/>
              <a:gd name="T33" fmla="*/ 0 h 16"/>
              <a:gd name="T34" fmla="*/ 1 w 28"/>
              <a:gd name="T35" fmla="*/ 4 h 16"/>
              <a:gd name="T36" fmla="*/ 1 w 28"/>
              <a:gd name="T37" fmla="*/ 6 h 16"/>
              <a:gd name="T38" fmla="*/ 8 w 28"/>
              <a:gd name="T39" fmla="*/ 6 h 16"/>
              <a:gd name="T40" fmla="*/ 5 w 28"/>
              <a:gd name="T41" fmla="*/ 5 h 16"/>
              <a:gd name="T42" fmla="*/ 24 w 28"/>
              <a:gd name="T43" fmla="*/ 5 h 16"/>
              <a:gd name="T44" fmla="*/ 19 w 28"/>
              <a:gd name="T45" fmla="*/ 5 h 16"/>
              <a:gd name="T46" fmla="*/ 10 w 28"/>
              <a:gd name="T47" fmla="*/ 5 h 16"/>
              <a:gd name="T48" fmla="*/ 20 w 28"/>
              <a:gd name="T49" fmla="*/ 12 h 16"/>
              <a:gd name="T50" fmla="*/ 19 w 28"/>
              <a:gd name="T51" fmla="*/ 11 h 16"/>
              <a:gd name="T52" fmla="*/ 10 w 28"/>
              <a:gd name="T53" fmla="*/ 11 h 16"/>
              <a:gd name="T54" fmla="*/ 9 w 28"/>
              <a:gd name="T55" fmla="*/ 7 h 16"/>
              <a:gd name="T56" fmla="*/ 14 w 28"/>
              <a:gd name="T57" fmla="*/ 6 h 16"/>
              <a:gd name="T58" fmla="*/ 20 w 28"/>
              <a:gd name="T59" fmla="*/ 7 h 16"/>
              <a:gd name="T60" fmla="*/ 18 w 28"/>
              <a:gd name="T61" fmla="*/ 12 h 16"/>
              <a:gd name="T62" fmla="*/ 20 w 28"/>
              <a:gd name="T63" fmla="*/ 13 h 16"/>
              <a:gd name="T64" fmla="*/ 20 w 28"/>
              <a:gd name="T65" fmla="*/ 13 h 16"/>
              <a:gd name="T66" fmla="*/ 14 w 28"/>
              <a:gd name="T67" fmla="*/ 15 h 16"/>
              <a:gd name="T68" fmla="*/ 9 w 28"/>
              <a:gd name="T69" fmla="*/ 13 h 16"/>
              <a:gd name="T70" fmla="*/ 9 w 28"/>
              <a:gd name="T71" fmla="*/ 13 h 16"/>
              <a:gd name="T72" fmla="*/ 14 w 28"/>
              <a:gd name="T73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" h="16">
                <a:moveTo>
                  <a:pt x="2" y="7"/>
                </a:moveTo>
                <a:cubicBezTo>
                  <a:pt x="2" y="9"/>
                  <a:pt x="2" y="9"/>
                  <a:pt x="2" y="9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3"/>
                  <a:pt x="1" y="13"/>
                </a:cubicBezTo>
                <a:cubicBezTo>
                  <a:pt x="1" y="13"/>
                  <a:pt x="1" y="13"/>
                  <a:pt x="2" y="13"/>
                </a:cubicBezTo>
                <a:cubicBezTo>
                  <a:pt x="2" y="12"/>
                  <a:pt x="2" y="12"/>
                  <a:pt x="2" y="12"/>
                </a:cubicBezTo>
                <a:cubicBezTo>
                  <a:pt x="2" y="13"/>
                  <a:pt x="2" y="13"/>
                  <a:pt x="2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13"/>
                  <a:pt x="4" y="13"/>
                  <a:pt x="4" y="13"/>
                </a:cubicBezTo>
                <a:cubicBezTo>
                  <a:pt x="4" y="13"/>
                  <a:pt x="4" y="12"/>
                  <a:pt x="4" y="12"/>
                </a:cubicBezTo>
                <a:cubicBezTo>
                  <a:pt x="3" y="9"/>
                  <a:pt x="3" y="9"/>
                  <a:pt x="3" y="9"/>
                </a:cubicBezTo>
                <a:cubicBezTo>
                  <a:pt x="3" y="7"/>
                  <a:pt x="3" y="7"/>
                  <a:pt x="3" y="7"/>
                </a:cubicBezTo>
                <a:cubicBezTo>
                  <a:pt x="7" y="9"/>
                  <a:pt x="7" y="9"/>
                  <a:pt x="7" y="9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4"/>
                  <a:pt x="8" y="15"/>
                  <a:pt x="10" y="15"/>
                </a:cubicBezTo>
                <a:cubicBezTo>
                  <a:pt x="11" y="16"/>
                  <a:pt x="12" y="16"/>
                  <a:pt x="14" y="16"/>
                </a:cubicBezTo>
                <a:cubicBezTo>
                  <a:pt x="16" y="16"/>
                  <a:pt x="18" y="16"/>
                  <a:pt x="19" y="15"/>
                </a:cubicBezTo>
                <a:cubicBezTo>
                  <a:pt x="20" y="15"/>
                  <a:pt x="21" y="14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9"/>
                  <a:pt x="21" y="9"/>
                  <a:pt x="21" y="9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6"/>
                  <a:pt x="28" y="6"/>
                  <a:pt x="28" y="6"/>
                </a:cubicBezTo>
                <a:cubicBezTo>
                  <a:pt x="28" y="5"/>
                  <a:pt x="28" y="5"/>
                  <a:pt x="27" y="4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" y="4"/>
                  <a:pt x="1" y="4"/>
                  <a:pt x="1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2" y="7"/>
                  <a:pt x="2" y="7"/>
                  <a:pt x="2" y="7"/>
                </a:cubicBezTo>
                <a:close/>
                <a:moveTo>
                  <a:pt x="8" y="6"/>
                </a:moveTo>
                <a:cubicBezTo>
                  <a:pt x="8" y="6"/>
                  <a:pt x="8" y="6"/>
                  <a:pt x="8" y="6"/>
                </a:cubicBezTo>
                <a:cubicBezTo>
                  <a:pt x="5" y="5"/>
                  <a:pt x="5" y="5"/>
                  <a:pt x="5" y="5"/>
                </a:cubicBezTo>
                <a:cubicBezTo>
                  <a:pt x="14" y="2"/>
                  <a:pt x="14" y="2"/>
                  <a:pt x="14" y="2"/>
                </a:cubicBezTo>
                <a:cubicBezTo>
                  <a:pt x="24" y="5"/>
                  <a:pt x="24" y="5"/>
                  <a:pt x="24" y="5"/>
                </a:cubicBezTo>
                <a:cubicBezTo>
                  <a:pt x="21" y="6"/>
                  <a:pt x="21" y="6"/>
                  <a:pt x="21" y="6"/>
                </a:cubicBezTo>
                <a:cubicBezTo>
                  <a:pt x="20" y="6"/>
                  <a:pt x="20" y="6"/>
                  <a:pt x="19" y="5"/>
                </a:cubicBezTo>
                <a:cubicBezTo>
                  <a:pt x="18" y="5"/>
                  <a:pt x="16" y="5"/>
                  <a:pt x="14" y="5"/>
                </a:cubicBezTo>
                <a:cubicBezTo>
                  <a:pt x="12" y="5"/>
                  <a:pt x="11" y="5"/>
                  <a:pt x="10" y="5"/>
                </a:cubicBezTo>
                <a:cubicBezTo>
                  <a:pt x="9" y="6"/>
                  <a:pt x="8" y="6"/>
                  <a:pt x="8" y="6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1"/>
                  <a:pt x="19" y="11"/>
                </a:cubicBezTo>
                <a:cubicBezTo>
                  <a:pt x="18" y="11"/>
                  <a:pt x="16" y="11"/>
                  <a:pt x="14" y="11"/>
                </a:cubicBezTo>
                <a:cubicBezTo>
                  <a:pt x="12" y="11"/>
                  <a:pt x="11" y="11"/>
                  <a:pt x="10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10" y="6"/>
                </a:cubicBezTo>
                <a:cubicBezTo>
                  <a:pt x="11" y="6"/>
                  <a:pt x="13" y="6"/>
                  <a:pt x="14" y="6"/>
                </a:cubicBezTo>
                <a:cubicBezTo>
                  <a:pt x="16" y="6"/>
                  <a:pt x="17" y="6"/>
                  <a:pt x="18" y="6"/>
                </a:cubicBezTo>
                <a:cubicBezTo>
                  <a:pt x="19" y="7"/>
                  <a:pt x="20" y="7"/>
                  <a:pt x="20" y="7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18" y="12"/>
                </a:moveTo>
                <a:cubicBezTo>
                  <a:pt x="18" y="12"/>
                  <a:pt x="18" y="12"/>
                  <a:pt x="18" y="12"/>
                </a:cubicBezTo>
                <a:cubicBezTo>
                  <a:pt x="19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4"/>
                  <a:pt x="19" y="14"/>
                  <a:pt x="18" y="14"/>
                </a:cubicBezTo>
                <a:cubicBezTo>
                  <a:pt x="17" y="15"/>
                  <a:pt x="16" y="15"/>
                  <a:pt x="14" y="15"/>
                </a:cubicBezTo>
                <a:cubicBezTo>
                  <a:pt x="13" y="15"/>
                  <a:pt x="11" y="15"/>
                  <a:pt x="10" y="14"/>
                </a:cubicBezTo>
                <a:cubicBezTo>
                  <a:pt x="9" y="14"/>
                  <a:pt x="9" y="14"/>
                  <a:pt x="9" y="13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3"/>
                  <a:pt x="9" y="13"/>
                  <a:pt x="10" y="12"/>
                </a:cubicBezTo>
                <a:cubicBezTo>
                  <a:pt x="11" y="12"/>
                  <a:pt x="13" y="12"/>
                  <a:pt x="14" y="12"/>
                </a:cubicBezTo>
                <a:cubicBezTo>
                  <a:pt x="16" y="12"/>
                  <a:pt x="17" y="12"/>
                  <a:pt x="1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834551" y="1476672"/>
            <a:ext cx="207681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834551" y="1855433"/>
            <a:ext cx="534056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22" name="菱形 21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3" name="菱形 22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4" name="菱形 23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435" y="1041751"/>
            <a:ext cx="3409336" cy="511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6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/>
          <p:cNvSpPr/>
          <p:nvPr/>
        </p:nvSpPr>
        <p:spPr>
          <a:xfrm>
            <a:off x="365193" y="1481522"/>
            <a:ext cx="5536766" cy="2134656"/>
          </a:xfrm>
          <a:prstGeom prst="roundRect">
            <a:avLst/>
          </a:prstGeom>
          <a:noFill/>
          <a:ln w="19050">
            <a:solidFill>
              <a:srgbClr val="90150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65193" y="3961136"/>
            <a:ext cx="5536766" cy="2134656"/>
          </a:xfrm>
          <a:prstGeom prst="roundRect">
            <a:avLst/>
          </a:prstGeom>
          <a:noFill/>
          <a:ln w="19050">
            <a:solidFill>
              <a:srgbClr val="90150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207211" y="1443626"/>
            <a:ext cx="5536766" cy="2134656"/>
          </a:xfrm>
          <a:prstGeom prst="roundRect">
            <a:avLst/>
          </a:prstGeom>
          <a:noFill/>
          <a:ln w="19050">
            <a:solidFill>
              <a:srgbClr val="90150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207211" y="3923240"/>
            <a:ext cx="5536766" cy="2134656"/>
          </a:xfrm>
          <a:prstGeom prst="roundRect">
            <a:avLst/>
          </a:prstGeom>
          <a:noFill/>
          <a:ln w="19050">
            <a:solidFill>
              <a:srgbClr val="90150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72896" y="2887154"/>
            <a:ext cx="1409214" cy="1580085"/>
            <a:chOff x="4761949" y="1890208"/>
            <a:chExt cx="1848937" cy="2073125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4761949" y="1890208"/>
              <a:ext cx="1848937" cy="2073125"/>
            </a:xfrm>
            <a:custGeom>
              <a:avLst/>
              <a:gdLst>
                <a:gd name="T0" fmla="*/ 1837 w 3175"/>
                <a:gd name="T1" fmla="*/ 92 h 3561"/>
                <a:gd name="T2" fmla="*/ 2381 w 3175"/>
                <a:gd name="T3" fmla="*/ 406 h 3561"/>
                <a:gd name="T4" fmla="*/ 2925 w 3175"/>
                <a:gd name="T5" fmla="*/ 720 h 3561"/>
                <a:gd name="T6" fmla="*/ 3175 w 3175"/>
                <a:gd name="T7" fmla="*/ 1153 h 3561"/>
                <a:gd name="T8" fmla="*/ 3175 w 3175"/>
                <a:gd name="T9" fmla="*/ 1781 h 3561"/>
                <a:gd name="T10" fmla="*/ 3175 w 3175"/>
                <a:gd name="T11" fmla="*/ 2408 h 3561"/>
                <a:gd name="T12" fmla="*/ 2925 w 3175"/>
                <a:gd name="T13" fmla="*/ 2841 h 3561"/>
                <a:gd name="T14" fmla="*/ 2381 w 3175"/>
                <a:gd name="T15" fmla="*/ 3155 h 3561"/>
                <a:gd name="T16" fmla="*/ 1837 w 3175"/>
                <a:gd name="T17" fmla="*/ 3469 h 3561"/>
                <a:gd name="T18" fmla="*/ 1338 w 3175"/>
                <a:gd name="T19" fmla="*/ 3469 h 3561"/>
                <a:gd name="T20" fmla="*/ 794 w 3175"/>
                <a:gd name="T21" fmla="*/ 3155 h 3561"/>
                <a:gd name="T22" fmla="*/ 250 w 3175"/>
                <a:gd name="T23" fmla="*/ 2841 h 3561"/>
                <a:gd name="T24" fmla="*/ 0 w 3175"/>
                <a:gd name="T25" fmla="*/ 2408 h 3561"/>
                <a:gd name="T26" fmla="*/ 0 w 3175"/>
                <a:gd name="T27" fmla="*/ 1781 h 3561"/>
                <a:gd name="T28" fmla="*/ 0 w 3175"/>
                <a:gd name="T29" fmla="*/ 1153 h 3561"/>
                <a:gd name="T30" fmla="*/ 250 w 3175"/>
                <a:gd name="T31" fmla="*/ 720 h 3561"/>
                <a:gd name="T32" fmla="*/ 794 w 3175"/>
                <a:gd name="T33" fmla="*/ 406 h 3561"/>
                <a:gd name="T34" fmla="*/ 1338 w 3175"/>
                <a:gd name="T35" fmla="*/ 92 h 3561"/>
                <a:gd name="T36" fmla="*/ 1837 w 3175"/>
                <a:gd name="T37" fmla="*/ 92 h 3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75" h="3561">
                  <a:moveTo>
                    <a:pt x="1837" y="92"/>
                  </a:moveTo>
                  <a:lnTo>
                    <a:pt x="2381" y="406"/>
                  </a:lnTo>
                  <a:lnTo>
                    <a:pt x="2925" y="720"/>
                  </a:lnTo>
                  <a:cubicBezTo>
                    <a:pt x="3084" y="812"/>
                    <a:pt x="3175" y="969"/>
                    <a:pt x="3175" y="1153"/>
                  </a:cubicBezTo>
                  <a:lnTo>
                    <a:pt x="3175" y="1781"/>
                  </a:lnTo>
                  <a:lnTo>
                    <a:pt x="3175" y="2408"/>
                  </a:lnTo>
                  <a:cubicBezTo>
                    <a:pt x="3175" y="2592"/>
                    <a:pt x="3084" y="2750"/>
                    <a:pt x="2925" y="2841"/>
                  </a:cubicBezTo>
                  <a:lnTo>
                    <a:pt x="2381" y="3155"/>
                  </a:lnTo>
                  <a:lnTo>
                    <a:pt x="1837" y="3469"/>
                  </a:lnTo>
                  <a:cubicBezTo>
                    <a:pt x="1678" y="3561"/>
                    <a:pt x="1496" y="3561"/>
                    <a:pt x="1338" y="3469"/>
                  </a:cubicBezTo>
                  <a:lnTo>
                    <a:pt x="794" y="3155"/>
                  </a:lnTo>
                  <a:lnTo>
                    <a:pt x="250" y="2841"/>
                  </a:lnTo>
                  <a:cubicBezTo>
                    <a:pt x="91" y="2750"/>
                    <a:pt x="0" y="2592"/>
                    <a:pt x="0" y="2408"/>
                  </a:cubicBezTo>
                  <a:lnTo>
                    <a:pt x="0" y="1781"/>
                  </a:lnTo>
                  <a:lnTo>
                    <a:pt x="0" y="1153"/>
                  </a:lnTo>
                  <a:cubicBezTo>
                    <a:pt x="0" y="969"/>
                    <a:pt x="91" y="812"/>
                    <a:pt x="250" y="720"/>
                  </a:cubicBezTo>
                  <a:lnTo>
                    <a:pt x="794" y="406"/>
                  </a:lnTo>
                  <a:lnTo>
                    <a:pt x="1338" y="92"/>
                  </a:lnTo>
                  <a:cubicBezTo>
                    <a:pt x="1496" y="0"/>
                    <a:pt x="1678" y="0"/>
                    <a:pt x="1837" y="92"/>
                  </a:cubicBezTo>
                  <a:close/>
                </a:path>
              </a:pathLst>
            </a:custGeom>
            <a:solidFill>
              <a:srgbClr val="222D4D"/>
            </a:solidFill>
            <a:ln w="12700">
              <a:gradFill>
                <a:gsLst>
                  <a:gs pos="0">
                    <a:srgbClr val="F1E77A"/>
                  </a:gs>
                  <a:gs pos="51000">
                    <a:srgbClr val="D6B455"/>
                  </a:gs>
                  <a:gs pos="100000">
                    <a:srgbClr val="E4C565"/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4928785" y="2072581"/>
              <a:ext cx="1551080" cy="1739151"/>
            </a:xfrm>
            <a:custGeom>
              <a:avLst/>
              <a:gdLst>
                <a:gd name="T0" fmla="*/ 1837 w 3175"/>
                <a:gd name="T1" fmla="*/ 92 h 3561"/>
                <a:gd name="T2" fmla="*/ 2381 w 3175"/>
                <a:gd name="T3" fmla="*/ 406 h 3561"/>
                <a:gd name="T4" fmla="*/ 2925 w 3175"/>
                <a:gd name="T5" fmla="*/ 720 h 3561"/>
                <a:gd name="T6" fmla="*/ 3175 w 3175"/>
                <a:gd name="T7" fmla="*/ 1153 h 3561"/>
                <a:gd name="T8" fmla="*/ 3175 w 3175"/>
                <a:gd name="T9" fmla="*/ 1781 h 3561"/>
                <a:gd name="T10" fmla="*/ 3175 w 3175"/>
                <a:gd name="T11" fmla="*/ 2408 h 3561"/>
                <a:gd name="T12" fmla="*/ 2925 w 3175"/>
                <a:gd name="T13" fmla="*/ 2841 h 3561"/>
                <a:gd name="T14" fmla="*/ 2381 w 3175"/>
                <a:gd name="T15" fmla="*/ 3155 h 3561"/>
                <a:gd name="T16" fmla="*/ 1837 w 3175"/>
                <a:gd name="T17" fmla="*/ 3469 h 3561"/>
                <a:gd name="T18" fmla="*/ 1338 w 3175"/>
                <a:gd name="T19" fmla="*/ 3469 h 3561"/>
                <a:gd name="T20" fmla="*/ 794 w 3175"/>
                <a:gd name="T21" fmla="*/ 3155 h 3561"/>
                <a:gd name="T22" fmla="*/ 250 w 3175"/>
                <a:gd name="T23" fmla="*/ 2841 h 3561"/>
                <a:gd name="T24" fmla="*/ 0 w 3175"/>
                <a:gd name="T25" fmla="*/ 2408 h 3561"/>
                <a:gd name="T26" fmla="*/ 0 w 3175"/>
                <a:gd name="T27" fmla="*/ 1781 h 3561"/>
                <a:gd name="T28" fmla="*/ 0 w 3175"/>
                <a:gd name="T29" fmla="*/ 1153 h 3561"/>
                <a:gd name="T30" fmla="*/ 250 w 3175"/>
                <a:gd name="T31" fmla="*/ 720 h 3561"/>
                <a:gd name="T32" fmla="*/ 794 w 3175"/>
                <a:gd name="T33" fmla="*/ 406 h 3561"/>
                <a:gd name="T34" fmla="*/ 1338 w 3175"/>
                <a:gd name="T35" fmla="*/ 92 h 3561"/>
                <a:gd name="T36" fmla="*/ 1837 w 3175"/>
                <a:gd name="T37" fmla="*/ 92 h 3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75" h="3561">
                  <a:moveTo>
                    <a:pt x="1837" y="92"/>
                  </a:moveTo>
                  <a:lnTo>
                    <a:pt x="2381" y="406"/>
                  </a:lnTo>
                  <a:lnTo>
                    <a:pt x="2925" y="720"/>
                  </a:lnTo>
                  <a:cubicBezTo>
                    <a:pt x="3084" y="812"/>
                    <a:pt x="3175" y="969"/>
                    <a:pt x="3175" y="1153"/>
                  </a:cubicBezTo>
                  <a:lnTo>
                    <a:pt x="3175" y="1781"/>
                  </a:lnTo>
                  <a:lnTo>
                    <a:pt x="3175" y="2408"/>
                  </a:lnTo>
                  <a:cubicBezTo>
                    <a:pt x="3175" y="2592"/>
                    <a:pt x="3084" y="2750"/>
                    <a:pt x="2925" y="2841"/>
                  </a:cubicBezTo>
                  <a:lnTo>
                    <a:pt x="2381" y="3155"/>
                  </a:lnTo>
                  <a:lnTo>
                    <a:pt x="1837" y="3469"/>
                  </a:lnTo>
                  <a:cubicBezTo>
                    <a:pt x="1678" y="3561"/>
                    <a:pt x="1496" y="3561"/>
                    <a:pt x="1338" y="3469"/>
                  </a:cubicBezTo>
                  <a:lnTo>
                    <a:pt x="794" y="3155"/>
                  </a:lnTo>
                  <a:lnTo>
                    <a:pt x="250" y="2841"/>
                  </a:lnTo>
                  <a:cubicBezTo>
                    <a:pt x="91" y="2750"/>
                    <a:pt x="0" y="2592"/>
                    <a:pt x="0" y="2408"/>
                  </a:cubicBezTo>
                  <a:lnTo>
                    <a:pt x="0" y="1781"/>
                  </a:lnTo>
                  <a:lnTo>
                    <a:pt x="0" y="1153"/>
                  </a:lnTo>
                  <a:cubicBezTo>
                    <a:pt x="0" y="969"/>
                    <a:pt x="91" y="812"/>
                    <a:pt x="250" y="720"/>
                  </a:cubicBezTo>
                  <a:lnTo>
                    <a:pt x="794" y="406"/>
                  </a:lnTo>
                  <a:lnTo>
                    <a:pt x="1338" y="92"/>
                  </a:lnTo>
                  <a:cubicBezTo>
                    <a:pt x="1496" y="0"/>
                    <a:pt x="1678" y="0"/>
                    <a:pt x="1837" y="92"/>
                  </a:cubicBezTo>
                  <a:close/>
                </a:path>
              </a:pathLst>
            </a:custGeom>
            <a:solidFill>
              <a:srgbClr val="222D4D"/>
            </a:solidFill>
            <a:ln w="28575">
              <a:noFill/>
            </a:ln>
            <a:effectLst>
              <a:outerShdw blurRad="203200" dist="1016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20875" y="3365467"/>
            <a:ext cx="313255" cy="340860"/>
            <a:chOff x="4873626" y="1965325"/>
            <a:chExt cx="269876" cy="293688"/>
          </a:xfrm>
          <a:solidFill>
            <a:schemeClr val="bg1"/>
          </a:solidFill>
        </p:grpSpPr>
        <p:sp>
          <p:nvSpPr>
            <p:cNvPr id="31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5327061" y="3743740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10908" y="1737525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710909" y="2242943"/>
            <a:ext cx="4795292" cy="106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10908" y="4257234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710909" y="4762652"/>
            <a:ext cx="4795292" cy="106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05587" y="1831983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805588" y="2337401"/>
            <a:ext cx="4795292" cy="106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05587" y="4351692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05588" y="4857110"/>
            <a:ext cx="4795292" cy="106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41" name="菱形 40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4" name="菱形 43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7" name="菱形 46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468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菱形 1">
            <a:extLst>
              <a:ext uri="{FF2B5EF4-FFF2-40B4-BE49-F238E27FC236}">
                <a16:creationId xmlns="" xmlns:a16="http://schemas.microsoft.com/office/drawing/2014/main" id="{8D295677-C257-4D34-8363-4A1D385B9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597" y="2105923"/>
            <a:ext cx="1746250" cy="1746250"/>
          </a:xfrm>
          <a:prstGeom prst="diamond">
            <a:avLst/>
          </a:prstGeom>
          <a:solidFill>
            <a:srgbClr val="222D4D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菱形 23">
            <a:extLst>
              <a:ext uri="{FF2B5EF4-FFF2-40B4-BE49-F238E27FC236}">
                <a16:creationId xmlns="" xmlns:a16="http://schemas.microsoft.com/office/drawing/2014/main" id="{6A47C93A-45AC-4ED5-B126-42464364C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635" y="3079060"/>
            <a:ext cx="1746250" cy="1747838"/>
          </a:xfrm>
          <a:prstGeom prst="diamond">
            <a:avLst/>
          </a:prstGeom>
          <a:solidFill>
            <a:srgbClr val="90150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菱形 6">
            <a:extLst>
              <a:ext uri="{FF2B5EF4-FFF2-40B4-BE49-F238E27FC236}">
                <a16:creationId xmlns="" xmlns:a16="http://schemas.microsoft.com/office/drawing/2014/main" id="{57F731DD-A96C-4DD7-AB12-88EB33C75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597" y="4053785"/>
            <a:ext cx="1746250" cy="1746250"/>
          </a:xfrm>
          <a:prstGeom prst="diamond">
            <a:avLst/>
          </a:prstGeom>
          <a:solidFill>
            <a:srgbClr val="222D4D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6" name="菱形 7">
            <a:extLst>
              <a:ext uri="{FF2B5EF4-FFF2-40B4-BE49-F238E27FC236}">
                <a16:creationId xmlns="" xmlns:a16="http://schemas.microsoft.com/office/drawing/2014/main" id="{D9003F6B-D3E0-49FE-B77B-D344BC1D9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1610" y="3079060"/>
            <a:ext cx="1746250" cy="1747838"/>
          </a:xfrm>
          <a:prstGeom prst="diamond">
            <a:avLst/>
          </a:prstGeom>
          <a:solidFill>
            <a:srgbClr val="90150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cxnSp>
        <p:nvCxnSpPr>
          <p:cNvPr id="27" name="直接连接符 120">
            <a:extLst>
              <a:ext uri="{FF2B5EF4-FFF2-40B4-BE49-F238E27FC236}">
                <a16:creationId xmlns="" xmlns:a16="http://schemas.microsoft.com/office/drawing/2014/main" id="{128BD5B1-A7DA-48EB-8FDC-422DEF420E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38320" y="5098002"/>
            <a:ext cx="0" cy="170330"/>
          </a:xfrm>
          <a:prstGeom prst="line">
            <a:avLst/>
          </a:prstGeom>
          <a:noFill/>
          <a:ln w="9525">
            <a:solidFill>
              <a:srgbClr val="DA1C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15">
            <a:extLst>
              <a:ext uri="{FF2B5EF4-FFF2-40B4-BE49-F238E27FC236}">
                <a16:creationId xmlns="" xmlns:a16="http://schemas.microsoft.com/office/drawing/2014/main" id="{A98DB777-472D-44BB-B298-37BE33F43FDF}"/>
              </a:ext>
            </a:extLst>
          </p:cNvPr>
          <p:cNvSpPr/>
          <p:nvPr/>
        </p:nvSpPr>
        <p:spPr>
          <a:xfrm>
            <a:off x="7234714" y="5290942"/>
            <a:ext cx="3502384" cy="700546"/>
          </a:xfrm>
          <a:prstGeom prst="rect">
            <a:avLst/>
          </a:prstGeom>
          <a:noFill/>
        </p:spPr>
        <p:txBody>
          <a:bodyPr wrap="square" lIns="91410" tIns="45705" rIns="91410" bIns="45705">
            <a:spAutoFit/>
          </a:bodyPr>
          <a:lstStyle/>
          <a:p>
            <a:pPr defTabSz="54421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要求点击添加标题文字简洁明要求点击添加标题文字简洁明要求。要求点击添加标。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sp>
        <p:nvSpPr>
          <p:cNvPr id="29" name="TextBox 22">
            <a:extLst>
              <a:ext uri="{FF2B5EF4-FFF2-40B4-BE49-F238E27FC236}">
                <a16:creationId xmlns="" xmlns:a16="http://schemas.microsoft.com/office/drawing/2014/main" id="{67D3D49D-F28D-4F5B-BDCD-4017BF897547}"/>
              </a:ext>
            </a:extLst>
          </p:cNvPr>
          <p:cNvSpPr txBox="1"/>
          <p:nvPr/>
        </p:nvSpPr>
        <p:spPr>
          <a:xfrm>
            <a:off x="7445188" y="5049431"/>
            <a:ext cx="1005343" cy="338524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 defTabSz="544211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添加标题</a:t>
            </a:r>
            <a:endParaRPr lang="id-ID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cxnSp>
        <p:nvCxnSpPr>
          <p:cNvPr id="30" name="直接连接符 120">
            <a:extLst>
              <a:ext uri="{FF2B5EF4-FFF2-40B4-BE49-F238E27FC236}">
                <a16:creationId xmlns="" xmlns:a16="http://schemas.microsoft.com/office/drawing/2014/main" id="{164C4883-8F89-40E4-BFE8-40745A8B9B4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38320" y="1883881"/>
            <a:ext cx="0" cy="170330"/>
          </a:xfrm>
          <a:prstGeom prst="line">
            <a:avLst/>
          </a:prstGeom>
          <a:noFill/>
          <a:ln w="9525">
            <a:solidFill>
              <a:srgbClr val="DA1C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15">
            <a:extLst>
              <a:ext uri="{FF2B5EF4-FFF2-40B4-BE49-F238E27FC236}">
                <a16:creationId xmlns="" xmlns:a16="http://schemas.microsoft.com/office/drawing/2014/main" id="{867F1B04-04ED-4BB2-8286-80D4D7221BB2}"/>
              </a:ext>
            </a:extLst>
          </p:cNvPr>
          <p:cNvSpPr/>
          <p:nvPr/>
        </p:nvSpPr>
        <p:spPr>
          <a:xfrm>
            <a:off x="7234714" y="2076821"/>
            <a:ext cx="3502384" cy="700546"/>
          </a:xfrm>
          <a:prstGeom prst="rect">
            <a:avLst/>
          </a:prstGeom>
          <a:noFill/>
        </p:spPr>
        <p:txBody>
          <a:bodyPr wrap="square" lIns="91410" tIns="45705" rIns="91410" bIns="45705">
            <a:spAutoFit/>
          </a:bodyPr>
          <a:lstStyle/>
          <a:p>
            <a:pPr defTabSz="54421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要求点击添加标题文字简洁明要求点击添加标题文字简洁明要求。要求点击添加标。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sp>
        <p:nvSpPr>
          <p:cNvPr id="32" name="TextBox 22">
            <a:extLst>
              <a:ext uri="{FF2B5EF4-FFF2-40B4-BE49-F238E27FC236}">
                <a16:creationId xmlns="" xmlns:a16="http://schemas.microsoft.com/office/drawing/2014/main" id="{983366A2-4620-48CB-9D0F-DBB6A6237758}"/>
              </a:ext>
            </a:extLst>
          </p:cNvPr>
          <p:cNvSpPr txBox="1"/>
          <p:nvPr/>
        </p:nvSpPr>
        <p:spPr>
          <a:xfrm>
            <a:off x="7445188" y="1835310"/>
            <a:ext cx="1005343" cy="338524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 defTabSz="544211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添加标题</a:t>
            </a:r>
            <a:endParaRPr lang="id-ID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cxnSp>
        <p:nvCxnSpPr>
          <p:cNvPr id="33" name="直接连接符 120">
            <a:extLst>
              <a:ext uri="{FF2B5EF4-FFF2-40B4-BE49-F238E27FC236}">
                <a16:creationId xmlns="" xmlns:a16="http://schemas.microsoft.com/office/drawing/2014/main" id="{E5CA09E4-826C-4A84-B753-86E54774CE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54903" y="4776831"/>
            <a:ext cx="0" cy="170330"/>
          </a:xfrm>
          <a:prstGeom prst="line">
            <a:avLst/>
          </a:prstGeom>
          <a:noFill/>
          <a:ln w="9525">
            <a:solidFill>
              <a:srgbClr val="DA1C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15">
            <a:extLst>
              <a:ext uri="{FF2B5EF4-FFF2-40B4-BE49-F238E27FC236}">
                <a16:creationId xmlns="" xmlns:a16="http://schemas.microsoft.com/office/drawing/2014/main" id="{66F14FCE-791D-4F89-B26B-E5D6C470B622}"/>
              </a:ext>
            </a:extLst>
          </p:cNvPr>
          <p:cNvSpPr/>
          <p:nvPr/>
        </p:nvSpPr>
        <p:spPr>
          <a:xfrm>
            <a:off x="1351297" y="4969771"/>
            <a:ext cx="3502384" cy="700546"/>
          </a:xfrm>
          <a:prstGeom prst="rect">
            <a:avLst/>
          </a:prstGeom>
          <a:noFill/>
        </p:spPr>
        <p:txBody>
          <a:bodyPr wrap="square" lIns="91410" tIns="45705" rIns="91410" bIns="45705">
            <a:spAutoFit/>
          </a:bodyPr>
          <a:lstStyle/>
          <a:p>
            <a:pPr defTabSz="54421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要求点击添加标题文字简洁明要求点击添加标题文字简洁明要求。要求点击添加标。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sp>
        <p:nvSpPr>
          <p:cNvPr id="35" name="TextBox 22">
            <a:extLst>
              <a:ext uri="{FF2B5EF4-FFF2-40B4-BE49-F238E27FC236}">
                <a16:creationId xmlns="" xmlns:a16="http://schemas.microsoft.com/office/drawing/2014/main" id="{38B7160B-A98A-4B79-B363-E2D316C6644B}"/>
              </a:ext>
            </a:extLst>
          </p:cNvPr>
          <p:cNvSpPr txBox="1"/>
          <p:nvPr/>
        </p:nvSpPr>
        <p:spPr>
          <a:xfrm>
            <a:off x="1561771" y="4728260"/>
            <a:ext cx="1005343" cy="338524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 defTabSz="544211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添加标题</a:t>
            </a:r>
            <a:endParaRPr lang="id-ID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cxnSp>
        <p:nvCxnSpPr>
          <p:cNvPr id="36" name="直接连接符 120">
            <a:extLst>
              <a:ext uri="{FF2B5EF4-FFF2-40B4-BE49-F238E27FC236}">
                <a16:creationId xmlns="" xmlns:a16="http://schemas.microsoft.com/office/drawing/2014/main" id="{A2F0211E-F222-4EF7-9C8B-BBC59B734A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54903" y="1562710"/>
            <a:ext cx="0" cy="170330"/>
          </a:xfrm>
          <a:prstGeom prst="line">
            <a:avLst/>
          </a:prstGeom>
          <a:noFill/>
          <a:ln w="9525">
            <a:solidFill>
              <a:srgbClr val="DA1C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Rectangle 15">
            <a:extLst>
              <a:ext uri="{FF2B5EF4-FFF2-40B4-BE49-F238E27FC236}">
                <a16:creationId xmlns="" xmlns:a16="http://schemas.microsoft.com/office/drawing/2014/main" id="{EAE18116-D7C9-4CBA-B064-E45D9298830C}"/>
              </a:ext>
            </a:extLst>
          </p:cNvPr>
          <p:cNvSpPr/>
          <p:nvPr/>
        </p:nvSpPr>
        <p:spPr>
          <a:xfrm>
            <a:off x="1351297" y="1755650"/>
            <a:ext cx="3502384" cy="700546"/>
          </a:xfrm>
          <a:prstGeom prst="rect">
            <a:avLst/>
          </a:prstGeom>
          <a:noFill/>
        </p:spPr>
        <p:txBody>
          <a:bodyPr wrap="square" lIns="91410" tIns="45705" rIns="91410" bIns="45705">
            <a:spAutoFit/>
          </a:bodyPr>
          <a:lstStyle/>
          <a:p>
            <a:pPr defTabSz="544211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要求点击添加标题文字简洁明要求点击添加标题文字简洁明要求。要求点击添加标。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sp>
        <p:nvSpPr>
          <p:cNvPr id="38" name="TextBox 22">
            <a:extLst>
              <a:ext uri="{FF2B5EF4-FFF2-40B4-BE49-F238E27FC236}">
                <a16:creationId xmlns="" xmlns:a16="http://schemas.microsoft.com/office/drawing/2014/main" id="{66785607-B6AE-42C0-B74E-60697D457A3C}"/>
              </a:ext>
            </a:extLst>
          </p:cNvPr>
          <p:cNvSpPr txBox="1"/>
          <p:nvPr/>
        </p:nvSpPr>
        <p:spPr>
          <a:xfrm>
            <a:off x="1561771" y="1514139"/>
            <a:ext cx="1005343" cy="338524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 defTabSz="544211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Roboto Light"/>
                <a:sym typeface="Calibri" panose="020F0502020204030204" pitchFamily="34" charset="0"/>
              </a:rPr>
              <a:t>添加标题</a:t>
            </a:r>
            <a:endParaRPr lang="id-ID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Roboto Light"/>
              <a:sym typeface="Calibri" panose="020F0502020204030204" pitchFamily="34" charset="0"/>
            </a:endParaRPr>
          </a:p>
        </p:txBody>
      </p:sp>
      <p:sp>
        <p:nvSpPr>
          <p:cNvPr id="39" name="Freeform 27">
            <a:extLst>
              <a:ext uri="{FF2B5EF4-FFF2-40B4-BE49-F238E27FC236}">
                <a16:creationId xmlns="" xmlns:a16="http://schemas.microsoft.com/office/drawing/2014/main" id="{6A141697-E4D0-46ED-9031-0ED030699A62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937558" y="3691437"/>
            <a:ext cx="356404" cy="455901"/>
          </a:xfrm>
          <a:custGeom>
            <a:avLst/>
            <a:gdLst>
              <a:gd name="T0" fmla="*/ 2147483647 w 422"/>
              <a:gd name="T1" fmla="*/ 2147483647 h 538"/>
              <a:gd name="T2" fmla="*/ 2147483647 w 422"/>
              <a:gd name="T3" fmla="*/ 2147483647 h 538"/>
              <a:gd name="T4" fmla="*/ 2147483647 w 422"/>
              <a:gd name="T5" fmla="*/ 2147483647 h 538"/>
              <a:gd name="T6" fmla="*/ 2147483647 w 422"/>
              <a:gd name="T7" fmla="*/ 2147483647 h 538"/>
              <a:gd name="T8" fmla="*/ 2147483647 w 422"/>
              <a:gd name="T9" fmla="*/ 2147483647 h 538"/>
              <a:gd name="T10" fmla="*/ 2147483647 w 422"/>
              <a:gd name="T11" fmla="*/ 2147483647 h 538"/>
              <a:gd name="T12" fmla="*/ 2147483647 w 422"/>
              <a:gd name="T13" fmla="*/ 2147483647 h 538"/>
              <a:gd name="T14" fmla="*/ 2147483647 w 422"/>
              <a:gd name="T15" fmla="*/ 2147483647 h 538"/>
              <a:gd name="T16" fmla="*/ 2147483647 w 422"/>
              <a:gd name="T17" fmla="*/ 2147483647 h 538"/>
              <a:gd name="T18" fmla="*/ 2147483647 w 422"/>
              <a:gd name="T19" fmla="*/ 2147483647 h 538"/>
              <a:gd name="T20" fmla="*/ 2147483647 w 422"/>
              <a:gd name="T21" fmla="*/ 2147483647 h 538"/>
              <a:gd name="T22" fmla="*/ 2147483647 w 422"/>
              <a:gd name="T23" fmla="*/ 2147483647 h 538"/>
              <a:gd name="T24" fmla="*/ 2147483647 w 422"/>
              <a:gd name="T25" fmla="*/ 2147483647 h 538"/>
              <a:gd name="T26" fmla="*/ 2147483647 w 422"/>
              <a:gd name="T27" fmla="*/ 2147483647 h 538"/>
              <a:gd name="T28" fmla="*/ 2147483647 w 422"/>
              <a:gd name="T29" fmla="*/ 0 h 538"/>
              <a:gd name="T30" fmla="*/ 2147483647 w 422"/>
              <a:gd name="T31" fmla="*/ 2147483647 h 538"/>
              <a:gd name="T32" fmla="*/ 2147483647 w 422"/>
              <a:gd name="T33" fmla="*/ 2147483647 h 538"/>
              <a:gd name="T34" fmla="*/ 2147483647 w 422"/>
              <a:gd name="T35" fmla="*/ 2147483647 h 538"/>
              <a:gd name="T36" fmla="*/ 2147483647 w 422"/>
              <a:gd name="T37" fmla="*/ 2147483647 h 538"/>
              <a:gd name="T38" fmla="*/ 2147483647 w 422"/>
              <a:gd name="T39" fmla="*/ 2147483647 h 538"/>
              <a:gd name="T40" fmla="*/ 2147483647 w 422"/>
              <a:gd name="T41" fmla="*/ 2147483647 h 538"/>
              <a:gd name="T42" fmla="*/ 2147483647 w 422"/>
              <a:gd name="T43" fmla="*/ 2147483647 h 538"/>
              <a:gd name="T44" fmla="*/ 2147483647 w 422"/>
              <a:gd name="T45" fmla="*/ 2147483647 h 538"/>
              <a:gd name="T46" fmla="*/ 2147483647 w 422"/>
              <a:gd name="T47" fmla="*/ 2147483647 h 538"/>
              <a:gd name="T48" fmla="*/ 2147483647 w 422"/>
              <a:gd name="T49" fmla="*/ 2147483647 h 538"/>
              <a:gd name="T50" fmla="*/ 2147483647 w 422"/>
              <a:gd name="T51" fmla="*/ 2147483647 h 538"/>
              <a:gd name="T52" fmla="*/ 2147483647 w 422"/>
              <a:gd name="T53" fmla="*/ 2147483647 h 538"/>
              <a:gd name="T54" fmla="*/ 2147483647 w 422"/>
              <a:gd name="T55" fmla="*/ 2147483647 h 538"/>
              <a:gd name="T56" fmla="*/ 2147483647 w 422"/>
              <a:gd name="T57" fmla="*/ 2147483647 h 538"/>
              <a:gd name="T58" fmla="*/ 2147483647 w 422"/>
              <a:gd name="T59" fmla="*/ 2147483647 h 538"/>
              <a:gd name="T60" fmla="*/ 2147483647 w 422"/>
              <a:gd name="T61" fmla="*/ 2147483647 h 538"/>
              <a:gd name="T62" fmla="*/ 2147483647 w 422"/>
              <a:gd name="T63" fmla="*/ 2147483647 h 538"/>
              <a:gd name="T64" fmla="*/ 2147483647 w 422"/>
              <a:gd name="T65" fmla="*/ 2147483647 h 538"/>
              <a:gd name="T66" fmla="*/ 2147483647 w 422"/>
              <a:gd name="T67" fmla="*/ 2147483647 h 538"/>
              <a:gd name="T68" fmla="*/ 2147483647 w 422"/>
              <a:gd name="T69" fmla="*/ 2147483647 h 538"/>
              <a:gd name="T70" fmla="*/ 2147483647 w 422"/>
              <a:gd name="T71" fmla="*/ 2147483647 h 538"/>
              <a:gd name="T72" fmla="*/ 2147483647 w 422"/>
              <a:gd name="T73" fmla="*/ 2147483647 h 538"/>
              <a:gd name="T74" fmla="*/ 2147483647 w 422"/>
              <a:gd name="T75" fmla="*/ 2147483647 h 538"/>
              <a:gd name="T76" fmla="*/ 2147483647 w 422"/>
              <a:gd name="T77" fmla="*/ 2147483647 h 538"/>
              <a:gd name="T78" fmla="*/ 2147483647 w 422"/>
              <a:gd name="T79" fmla="*/ 2147483647 h 538"/>
              <a:gd name="T80" fmla="*/ 2147483647 w 422"/>
              <a:gd name="T81" fmla="*/ 2147483647 h 538"/>
              <a:gd name="T82" fmla="*/ 2147483647 w 422"/>
              <a:gd name="T83" fmla="*/ 2147483647 h 538"/>
              <a:gd name="T84" fmla="*/ 2147483647 w 422"/>
              <a:gd name="T85" fmla="*/ 2147483647 h 538"/>
              <a:gd name="T86" fmla="*/ 2147483647 w 422"/>
              <a:gd name="T87" fmla="*/ 2147483647 h 538"/>
              <a:gd name="T88" fmla="*/ 2147483647 w 422"/>
              <a:gd name="T89" fmla="*/ 2147483647 h 538"/>
              <a:gd name="T90" fmla="*/ 2147483647 w 422"/>
              <a:gd name="T91" fmla="*/ 2147483647 h 538"/>
              <a:gd name="T92" fmla="*/ 2147483647 w 422"/>
              <a:gd name="T93" fmla="*/ 2147483647 h 538"/>
              <a:gd name="T94" fmla="*/ 2147483647 w 422"/>
              <a:gd name="T95" fmla="*/ 2147483647 h 538"/>
              <a:gd name="T96" fmla="*/ 2147483647 w 422"/>
              <a:gd name="T97" fmla="*/ 2147483647 h 538"/>
              <a:gd name="T98" fmla="*/ 2147483647 w 422"/>
              <a:gd name="T99" fmla="*/ 2147483647 h 538"/>
              <a:gd name="T100" fmla="*/ 2147483647 w 422"/>
              <a:gd name="T101" fmla="*/ 2147483647 h 538"/>
              <a:gd name="T102" fmla="*/ 2147483647 w 422"/>
              <a:gd name="T103" fmla="*/ 2147483647 h 538"/>
              <a:gd name="T104" fmla="*/ 2147483647 w 422"/>
              <a:gd name="T105" fmla="*/ 2147483647 h 538"/>
              <a:gd name="T106" fmla="*/ 0 w 422"/>
              <a:gd name="T107" fmla="*/ 2147483647 h 53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22"/>
              <a:gd name="T163" fmla="*/ 0 h 538"/>
              <a:gd name="T164" fmla="*/ 422 w 422"/>
              <a:gd name="T165" fmla="*/ 538 h 53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22" h="538">
                <a:moveTo>
                  <a:pt x="148" y="12"/>
                </a:moveTo>
                <a:lnTo>
                  <a:pt x="148" y="12"/>
                </a:lnTo>
                <a:lnTo>
                  <a:pt x="140" y="16"/>
                </a:lnTo>
                <a:lnTo>
                  <a:pt x="138" y="18"/>
                </a:lnTo>
                <a:lnTo>
                  <a:pt x="136" y="18"/>
                </a:lnTo>
                <a:lnTo>
                  <a:pt x="130" y="22"/>
                </a:lnTo>
                <a:lnTo>
                  <a:pt x="128" y="24"/>
                </a:lnTo>
                <a:lnTo>
                  <a:pt x="126" y="24"/>
                </a:lnTo>
                <a:lnTo>
                  <a:pt x="124" y="26"/>
                </a:lnTo>
                <a:lnTo>
                  <a:pt x="122" y="26"/>
                </a:lnTo>
                <a:lnTo>
                  <a:pt x="122" y="28"/>
                </a:lnTo>
                <a:lnTo>
                  <a:pt x="118" y="28"/>
                </a:lnTo>
                <a:lnTo>
                  <a:pt x="118" y="30"/>
                </a:lnTo>
                <a:lnTo>
                  <a:pt x="116" y="30"/>
                </a:lnTo>
                <a:lnTo>
                  <a:pt x="116" y="32"/>
                </a:lnTo>
                <a:lnTo>
                  <a:pt x="114" y="32"/>
                </a:lnTo>
                <a:lnTo>
                  <a:pt x="112" y="34"/>
                </a:lnTo>
                <a:lnTo>
                  <a:pt x="110" y="34"/>
                </a:lnTo>
                <a:lnTo>
                  <a:pt x="110" y="36"/>
                </a:lnTo>
                <a:lnTo>
                  <a:pt x="108" y="36"/>
                </a:lnTo>
                <a:lnTo>
                  <a:pt x="106" y="38"/>
                </a:lnTo>
                <a:lnTo>
                  <a:pt x="104" y="40"/>
                </a:lnTo>
                <a:lnTo>
                  <a:pt x="102" y="40"/>
                </a:lnTo>
                <a:lnTo>
                  <a:pt x="102" y="42"/>
                </a:lnTo>
                <a:lnTo>
                  <a:pt x="100" y="44"/>
                </a:lnTo>
                <a:lnTo>
                  <a:pt x="98" y="46"/>
                </a:lnTo>
                <a:lnTo>
                  <a:pt x="96" y="46"/>
                </a:lnTo>
                <a:lnTo>
                  <a:pt x="96" y="48"/>
                </a:lnTo>
                <a:lnTo>
                  <a:pt x="78" y="68"/>
                </a:lnTo>
                <a:lnTo>
                  <a:pt x="64" y="90"/>
                </a:lnTo>
                <a:lnTo>
                  <a:pt x="52" y="116"/>
                </a:lnTo>
                <a:lnTo>
                  <a:pt x="46" y="144"/>
                </a:lnTo>
                <a:lnTo>
                  <a:pt x="14" y="322"/>
                </a:lnTo>
                <a:lnTo>
                  <a:pt x="404" y="322"/>
                </a:lnTo>
                <a:lnTo>
                  <a:pt x="386" y="166"/>
                </a:lnTo>
                <a:lnTo>
                  <a:pt x="382" y="140"/>
                </a:lnTo>
                <a:lnTo>
                  <a:pt x="376" y="116"/>
                </a:lnTo>
                <a:lnTo>
                  <a:pt x="366" y="92"/>
                </a:lnTo>
                <a:lnTo>
                  <a:pt x="352" y="70"/>
                </a:lnTo>
                <a:lnTo>
                  <a:pt x="336" y="50"/>
                </a:lnTo>
                <a:lnTo>
                  <a:pt x="316" y="32"/>
                </a:lnTo>
                <a:lnTo>
                  <a:pt x="294" y="18"/>
                </a:lnTo>
                <a:lnTo>
                  <a:pt x="268" y="8"/>
                </a:lnTo>
                <a:lnTo>
                  <a:pt x="242" y="2"/>
                </a:lnTo>
                <a:lnTo>
                  <a:pt x="214" y="0"/>
                </a:lnTo>
                <a:lnTo>
                  <a:pt x="198" y="0"/>
                </a:lnTo>
                <a:lnTo>
                  <a:pt x="180" y="2"/>
                </a:lnTo>
                <a:lnTo>
                  <a:pt x="164" y="6"/>
                </a:lnTo>
                <a:lnTo>
                  <a:pt x="148" y="12"/>
                </a:lnTo>
                <a:close/>
                <a:moveTo>
                  <a:pt x="220" y="252"/>
                </a:moveTo>
                <a:lnTo>
                  <a:pt x="220" y="252"/>
                </a:lnTo>
                <a:lnTo>
                  <a:pt x="214" y="254"/>
                </a:lnTo>
                <a:lnTo>
                  <a:pt x="208" y="256"/>
                </a:lnTo>
                <a:lnTo>
                  <a:pt x="204" y="262"/>
                </a:lnTo>
                <a:lnTo>
                  <a:pt x="204" y="268"/>
                </a:lnTo>
                <a:lnTo>
                  <a:pt x="204" y="270"/>
                </a:lnTo>
                <a:lnTo>
                  <a:pt x="204" y="276"/>
                </a:lnTo>
                <a:lnTo>
                  <a:pt x="208" y="280"/>
                </a:lnTo>
                <a:lnTo>
                  <a:pt x="214" y="284"/>
                </a:lnTo>
                <a:lnTo>
                  <a:pt x="220" y="284"/>
                </a:lnTo>
                <a:lnTo>
                  <a:pt x="244" y="284"/>
                </a:lnTo>
                <a:lnTo>
                  <a:pt x="248" y="284"/>
                </a:lnTo>
                <a:lnTo>
                  <a:pt x="254" y="282"/>
                </a:lnTo>
                <a:lnTo>
                  <a:pt x="256" y="278"/>
                </a:lnTo>
                <a:lnTo>
                  <a:pt x="258" y="272"/>
                </a:lnTo>
                <a:lnTo>
                  <a:pt x="280" y="268"/>
                </a:lnTo>
                <a:lnTo>
                  <a:pt x="298" y="260"/>
                </a:lnTo>
                <a:lnTo>
                  <a:pt x="312" y="252"/>
                </a:lnTo>
                <a:lnTo>
                  <a:pt x="324" y="242"/>
                </a:lnTo>
                <a:lnTo>
                  <a:pt x="316" y="256"/>
                </a:lnTo>
                <a:lnTo>
                  <a:pt x="304" y="268"/>
                </a:lnTo>
                <a:lnTo>
                  <a:pt x="292" y="278"/>
                </a:lnTo>
                <a:lnTo>
                  <a:pt x="278" y="288"/>
                </a:lnTo>
                <a:lnTo>
                  <a:pt x="264" y="294"/>
                </a:lnTo>
                <a:lnTo>
                  <a:pt x="248" y="300"/>
                </a:lnTo>
                <a:lnTo>
                  <a:pt x="230" y="302"/>
                </a:lnTo>
                <a:lnTo>
                  <a:pt x="214" y="304"/>
                </a:lnTo>
                <a:lnTo>
                  <a:pt x="200" y="304"/>
                </a:lnTo>
                <a:lnTo>
                  <a:pt x="186" y="302"/>
                </a:lnTo>
                <a:lnTo>
                  <a:pt x="174" y="298"/>
                </a:lnTo>
                <a:lnTo>
                  <a:pt x="162" y="294"/>
                </a:lnTo>
                <a:lnTo>
                  <a:pt x="150" y="288"/>
                </a:lnTo>
                <a:lnTo>
                  <a:pt x="140" y="282"/>
                </a:lnTo>
                <a:lnTo>
                  <a:pt x="130" y="274"/>
                </a:lnTo>
                <a:lnTo>
                  <a:pt x="120" y="266"/>
                </a:lnTo>
                <a:lnTo>
                  <a:pt x="112" y="256"/>
                </a:lnTo>
                <a:lnTo>
                  <a:pt x="104" y="246"/>
                </a:lnTo>
                <a:lnTo>
                  <a:pt x="98" y="236"/>
                </a:lnTo>
                <a:lnTo>
                  <a:pt x="92" y="224"/>
                </a:lnTo>
                <a:lnTo>
                  <a:pt x="88" y="212"/>
                </a:lnTo>
                <a:lnTo>
                  <a:pt x="84" y="200"/>
                </a:lnTo>
                <a:lnTo>
                  <a:pt x="82" y="186"/>
                </a:lnTo>
                <a:lnTo>
                  <a:pt x="82" y="172"/>
                </a:lnTo>
                <a:lnTo>
                  <a:pt x="82" y="156"/>
                </a:lnTo>
                <a:lnTo>
                  <a:pt x="86" y="140"/>
                </a:lnTo>
                <a:lnTo>
                  <a:pt x="84" y="154"/>
                </a:lnTo>
                <a:lnTo>
                  <a:pt x="242" y="156"/>
                </a:lnTo>
                <a:lnTo>
                  <a:pt x="248" y="118"/>
                </a:lnTo>
                <a:lnTo>
                  <a:pt x="262" y="156"/>
                </a:lnTo>
                <a:lnTo>
                  <a:pt x="344" y="154"/>
                </a:lnTo>
                <a:lnTo>
                  <a:pt x="346" y="172"/>
                </a:lnTo>
                <a:lnTo>
                  <a:pt x="344" y="190"/>
                </a:lnTo>
                <a:lnTo>
                  <a:pt x="340" y="206"/>
                </a:lnTo>
                <a:lnTo>
                  <a:pt x="330" y="220"/>
                </a:lnTo>
                <a:lnTo>
                  <a:pt x="318" y="232"/>
                </a:lnTo>
                <a:lnTo>
                  <a:pt x="306" y="240"/>
                </a:lnTo>
                <a:lnTo>
                  <a:pt x="292" y="248"/>
                </a:lnTo>
                <a:lnTo>
                  <a:pt x="276" y="256"/>
                </a:lnTo>
                <a:lnTo>
                  <a:pt x="258" y="260"/>
                </a:lnTo>
                <a:lnTo>
                  <a:pt x="252" y="254"/>
                </a:lnTo>
                <a:lnTo>
                  <a:pt x="244" y="252"/>
                </a:lnTo>
                <a:lnTo>
                  <a:pt x="220" y="252"/>
                </a:lnTo>
                <a:close/>
                <a:moveTo>
                  <a:pt x="0" y="538"/>
                </a:moveTo>
                <a:lnTo>
                  <a:pt x="422" y="538"/>
                </a:lnTo>
                <a:lnTo>
                  <a:pt x="420" y="520"/>
                </a:lnTo>
                <a:lnTo>
                  <a:pt x="418" y="502"/>
                </a:lnTo>
                <a:lnTo>
                  <a:pt x="414" y="484"/>
                </a:lnTo>
                <a:lnTo>
                  <a:pt x="410" y="468"/>
                </a:lnTo>
                <a:lnTo>
                  <a:pt x="402" y="452"/>
                </a:lnTo>
                <a:lnTo>
                  <a:pt x="396" y="436"/>
                </a:lnTo>
                <a:lnTo>
                  <a:pt x="388" y="422"/>
                </a:lnTo>
                <a:lnTo>
                  <a:pt x="378" y="408"/>
                </a:lnTo>
                <a:lnTo>
                  <a:pt x="368" y="394"/>
                </a:lnTo>
                <a:lnTo>
                  <a:pt x="356" y="382"/>
                </a:lnTo>
                <a:lnTo>
                  <a:pt x="344" y="370"/>
                </a:lnTo>
                <a:lnTo>
                  <a:pt x="332" y="360"/>
                </a:lnTo>
                <a:lnTo>
                  <a:pt x="318" y="350"/>
                </a:lnTo>
                <a:lnTo>
                  <a:pt x="304" y="342"/>
                </a:lnTo>
                <a:lnTo>
                  <a:pt x="288" y="334"/>
                </a:lnTo>
                <a:lnTo>
                  <a:pt x="274" y="328"/>
                </a:lnTo>
                <a:lnTo>
                  <a:pt x="272" y="346"/>
                </a:lnTo>
                <a:lnTo>
                  <a:pt x="268" y="362"/>
                </a:lnTo>
                <a:lnTo>
                  <a:pt x="262" y="376"/>
                </a:lnTo>
                <a:lnTo>
                  <a:pt x="254" y="386"/>
                </a:lnTo>
                <a:lnTo>
                  <a:pt x="244" y="396"/>
                </a:lnTo>
                <a:lnTo>
                  <a:pt x="234" y="402"/>
                </a:lnTo>
                <a:lnTo>
                  <a:pt x="222" y="406"/>
                </a:lnTo>
                <a:lnTo>
                  <a:pt x="212" y="408"/>
                </a:lnTo>
                <a:lnTo>
                  <a:pt x="200" y="406"/>
                </a:lnTo>
                <a:lnTo>
                  <a:pt x="188" y="402"/>
                </a:lnTo>
                <a:lnTo>
                  <a:pt x="178" y="396"/>
                </a:lnTo>
                <a:lnTo>
                  <a:pt x="168" y="388"/>
                </a:lnTo>
                <a:lnTo>
                  <a:pt x="160" y="378"/>
                </a:lnTo>
                <a:lnTo>
                  <a:pt x="154" y="364"/>
                </a:lnTo>
                <a:lnTo>
                  <a:pt x="150" y="348"/>
                </a:lnTo>
                <a:lnTo>
                  <a:pt x="148" y="328"/>
                </a:lnTo>
                <a:lnTo>
                  <a:pt x="134" y="334"/>
                </a:lnTo>
                <a:lnTo>
                  <a:pt x="118" y="342"/>
                </a:lnTo>
                <a:lnTo>
                  <a:pt x="104" y="350"/>
                </a:lnTo>
                <a:lnTo>
                  <a:pt x="90" y="360"/>
                </a:lnTo>
                <a:lnTo>
                  <a:pt x="78" y="370"/>
                </a:lnTo>
                <a:lnTo>
                  <a:pt x="66" y="382"/>
                </a:lnTo>
                <a:lnTo>
                  <a:pt x="54" y="394"/>
                </a:lnTo>
                <a:lnTo>
                  <a:pt x="44" y="408"/>
                </a:lnTo>
                <a:lnTo>
                  <a:pt x="36" y="422"/>
                </a:lnTo>
                <a:lnTo>
                  <a:pt x="28" y="436"/>
                </a:lnTo>
                <a:lnTo>
                  <a:pt x="20" y="452"/>
                </a:lnTo>
                <a:lnTo>
                  <a:pt x="14" y="468"/>
                </a:lnTo>
                <a:lnTo>
                  <a:pt x="8" y="486"/>
                </a:lnTo>
                <a:lnTo>
                  <a:pt x="4" y="502"/>
                </a:lnTo>
                <a:lnTo>
                  <a:pt x="2" y="520"/>
                </a:lnTo>
                <a:lnTo>
                  <a:pt x="0" y="5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254">
            <a:extLst>
              <a:ext uri="{FF2B5EF4-FFF2-40B4-BE49-F238E27FC236}">
                <a16:creationId xmlns="" xmlns:a16="http://schemas.microsoft.com/office/drawing/2014/main" id="{80204318-083D-44ED-BB26-D2F1A6D91DB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879733" y="2737841"/>
            <a:ext cx="402439" cy="396500"/>
          </a:xfrm>
          <a:custGeom>
            <a:avLst/>
            <a:gdLst>
              <a:gd name="T0" fmla="*/ 2147483647 w 256"/>
              <a:gd name="T1" fmla="*/ 2147483647 h 252"/>
              <a:gd name="T2" fmla="*/ 2147483647 w 256"/>
              <a:gd name="T3" fmla="*/ 2147483647 h 252"/>
              <a:gd name="T4" fmla="*/ 2147483647 w 256"/>
              <a:gd name="T5" fmla="*/ 2147483647 h 252"/>
              <a:gd name="T6" fmla="*/ 2147483647 w 256"/>
              <a:gd name="T7" fmla="*/ 2147483647 h 252"/>
              <a:gd name="T8" fmla="*/ 2147483647 w 256"/>
              <a:gd name="T9" fmla="*/ 2147483647 h 252"/>
              <a:gd name="T10" fmla="*/ 2147483647 w 256"/>
              <a:gd name="T11" fmla="*/ 2147483647 h 252"/>
              <a:gd name="T12" fmla="*/ 2147483647 w 256"/>
              <a:gd name="T13" fmla="*/ 2147483647 h 252"/>
              <a:gd name="T14" fmla="*/ 2147483647 w 256"/>
              <a:gd name="T15" fmla="*/ 2147483647 h 252"/>
              <a:gd name="T16" fmla="*/ 2147483647 w 256"/>
              <a:gd name="T17" fmla="*/ 2147483647 h 252"/>
              <a:gd name="T18" fmla="*/ 2147483647 w 256"/>
              <a:gd name="T19" fmla="*/ 2147483647 h 252"/>
              <a:gd name="T20" fmla="*/ 2147483647 w 256"/>
              <a:gd name="T21" fmla="*/ 2147483647 h 252"/>
              <a:gd name="T22" fmla="*/ 2147483647 w 256"/>
              <a:gd name="T23" fmla="*/ 2147483647 h 252"/>
              <a:gd name="T24" fmla="*/ 2147483647 w 256"/>
              <a:gd name="T25" fmla="*/ 2147483647 h 252"/>
              <a:gd name="T26" fmla="*/ 2147483647 w 256"/>
              <a:gd name="T27" fmla="*/ 2147483647 h 252"/>
              <a:gd name="T28" fmla="*/ 2147483647 w 256"/>
              <a:gd name="T29" fmla="*/ 2147483647 h 252"/>
              <a:gd name="T30" fmla="*/ 2147483647 w 256"/>
              <a:gd name="T31" fmla="*/ 2147483647 h 252"/>
              <a:gd name="T32" fmla="*/ 2147483647 w 256"/>
              <a:gd name="T33" fmla="*/ 2147483647 h 252"/>
              <a:gd name="T34" fmla="*/ 2147483647 w 256"/>
              <a:gd name="T35" fmla="*/ 2147483647 h 252"/>
              <a:gd name="T36" fmla="*/ 2147483647 w 256"/>
              <a:gd name="T37" fmla="*/ 2147483647 h 252"/>
              <a:gd name="T38" fmla="*/ 2147483647 w 256"/>
              <a:gd name="T39" fmla="*/ 2147483647 h 252"/>
              <a:gd name="T40" fmla="*/ 2147483647 w 256"/>
              <a:gd name="T41" fmla="*/ 2147483647 h 252"/>
              <a:gd name="T42" fmla="*/ 2147483647 w 256"/>
              <a:gd name="T43" fmla="*/ 2147483647 h 252"/>
              <a:gd name="T44" fmla="*/ 2147483647 w 256"/>
              <a:gd name="T45" fmla="*/ 2147483647 h 252"/>
              <a:gd name="T46" fmla="*/ 2147483647 w 256"/>
              <a:gd name="T47" fmla="*/ 2147483647 h 252"/>
              <a:gd name="T48" fmla="*/ 2147483647 w 256"/>
              <a:gd name="T49" fmla="*/ 2147483647 h 252"/>
              <a:gd name="T50" fmla="*/ 2147483647 w 256"/>
              <a:gd name="T51" fmla="*/ 2147483647 h 252"/>
              <a:gd name="T52" fmla="*/ 2147483647 w 256"/>
              <a:gd name="T53" fmla="*/ 2147483647 h 252"/>
              <a:gd name="T54" fmla="*/ 2147483647 w 256"/>
              <a:gd name="T55" fmla="*/ 2147483647 h 252"/>
              <a:gd name="T56" fmla="*/ 2147483647 w 256"/>
              <a:gd name="T57" fmla="*/ 2147483647 h 252"/>
              <a:gd name="T58" fmla="*/ 2147483647 w 256"/>
              <a:gd name="T59" fmla="*/ 2147483647 h 252"/>
              <a:gd name="T60" fmla="*/ 2147483647 w 256"/>
              <a:gd name="T61" fmla="*/ 2147483647 h 252"/>
              <a:gd name="T62" fmla="*/ 2147483647 w 256"/>
              <a:gd name="T63" fmla="*/ 2147483647 h 252"/>
              <a:gd name="T64" fmla="*/ 2147483647 w 256"/>
              <a:gd name="T65" fmla="*/ 2147483647 h 252"/>
              <a:gd name="T66" fmla="*/ 2147483647 w 256"/>
              <a:gd name="T67" fmla="*/ 2147483647 h 252"/>
              <a:gd name="T68" fmla="*/ 2147483647 w 256"/>
              <a:gd name="T69" fmla="*/ 2147483647 h 252"/>
              <a:gd name="T70" fmla="*/ 2147483647 w 256"/>
              <a:gd name="T71" fmla="*/ 2147483647 h 252"/>
              <a:gd name="T72" fmla="*/ 2147483647 w 256"/>
              <a:gd name="T73" fmla="*/ 2147483647 h 252"/>
              <a:gd name="T74" fmla="*/ 2147483647 w 256"/>
              <a:gd name="T75" fmla="*/ 2147483647 h 252"/>
              <a:gd name="T76" fmla="*/ 2147483647 w 256"/>
              <a:gd name="T77" fmla="*/ 2147483647 h 252"/>
              <a:gd name="T78" fmla="*/ 2147483647 w 256"/>
              <a:gd name="T79" fmla="*/ 2147483647 h 252"/>
              <a:gd name="T80" fmla="*/ 2147483647 w 256"/>
              <a:gd name="T81" fmla="*/ 2147483647 h 252"/>
              <a:gd name="T82" fmla="*/ 2147483647 w 256"/>
              <a:gd name="T83" fmla="*/ 2147483647 h 252"/>
              <a:gd name="T84" fmla="*/ 2147483647 w 256"/>
              <a:gd name="T85" fmla="*/ 2147483647 h 252"/>
              <a:gd name="T86" fmla="*/ 2147483647 w 256"/>
              <a:gd name="T87" fmla="*/ 2147483647 h 252"/>
              <a:gd name="T88" fmla="*/ 2147483647 w 256"/>
              <a:gd name="T89" fmla="*/ 2147483647 h 252"/>
              <a:gd name="T90" fmla="*/ 2147483647 w 256"/>
              <a:gd name="T91" fmla="*/ 2147483647 h 252"/>
              <a:gd name="T92" fmla="*/ 2147483647 w 256"/>
              <a:gd name="T93" fmla="*/ 2147483647 h 252"/>
              <a:gd name="T94" fmla="*/ 2147483647 w 256"/>
              <a:gd name="T95" fmla="*/ 2147483647 h 252"/>
              <a:gd name="T96" fmla="*/ 2147483647 w 256"/>
              <a:gd name="T97" fmla="*/ 2147483647 h 252"/>
              <a:gd name="T98" fmla="*/ 2147483647 w 256"/>
              <a:gd name="T99" fmla="*/ 2147483647 h 252"/>
              <a:gd name="T100" fmla="*/ 2147483647 w 256"/>
              <a:gd name="T101" fmla="*/ 2147483647 h 252"/>
              <a:gd name="T102" fmla="*/ 2147483647 w 256"/>
              <a:gd name="T103" fmla="*/ 2147483647 h 252"/>
              <a:gd name="T104" fmla="*/ 2147483647 w 256"/>
              <a:gd name="T105" fmla="*/ 2147483647 h 252"/>
              <a:gd name="T106" fmla="*/ 2147483647 w 256"/>
              <a:gd name="T107" fmla="*/ 2147483647 h 252"/>
              <a:gd name="T108" fmla="*/ 2147483647 w 256"/>
              <a:gd name="T109" fmla="*/ 2147483647 h 252"/>
              <a:gd name="T110" fmla="*/ 2147483647 w 256"/>
              <a:gd name="T111" fmla="*/ 2147483647 h 252"/>
              <a:gd name="T112" fmla="*/ 2147483647 w 256"/>
              <a:gd name="T113" fmla="*/ 2147483647 h 252"/>
              <a:gd name="T114" fmla="*/ 2147483647 w 256"/>
              <a:gd name="T115" fmla="*/ 2147483647 h 252"/>
              <a:gd name="T116" fmla="*/ 2147483647 w 256"/>
              <a:gd name="T117" fmla="*/ 2147483647 h 25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6"/>
              <a:gd name="T178" fmla="*/ 0 h 252"/>
              <a:gd name="T179" fmla="*/ 256 w 256"/>
              <a:gd name="T180" fmla="*/ 252 h 25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6" h="252">
                <a:moveTo>
                  <a:pt x="166" y="130"/>
                </a:moveTo>
                <a:lnTo>
                  <a:pt x="166" y="130"/>
                </a:lnTo>
                <a:lnTo>
                  <a:pt x="178" y="133"/>
                </a:lnTo>
                <a:lnTo>
                  <a:pt x="191" y="135"/>
                </a:lnTo>
                <a:lnTo>
                  <a:pt x="204" y="133"/>
                </a:lnTo>
                <a:lnTo>
                  <a:pt x="216" y="130"/>
                </a:lnTo>
                <a:lnTo>
                  <a:pt x="227" y="123"/>
                </a:lnTo>
                <a:lnTo>
                  <a:pt x="236" y="115"/>
                </a:lnTo>
                <a:lnTo>
                  <a:pt x="246" y="106"/>
                </a:lnTo>
                <a:lnTo>
                  <a:pt x="251" y="94"/>
                </a:lnTo>
                <a:lnTo>
                  <a:pt x="255" y="83"/>
                </a:lnTo>
                <a:lnTo>
                  <a:pt x="256" y="70"/>
                </a:lnTo>
                <a:lnTo>
                  <a:pt x="255" y="58"/>
                </a:lnTo>
                <a:lnTo>
                  <a:pt x="209" y="107"/>
                </a:lnTo>
                <a:lnTo>
                  <a:pt x="165" y="100"/>
                </a:lnTo>
                <a:lnTo>
                  <a:pt x="149" y="58"/>
                </a:lnTo>
                <a:lnTo>
                  <a:pt x="200" y="5"/>
                </a:lnTo>
                <a:lnTo>
                  <a:pt x="191" y="3"/>
                </a:lnTo>
                <a:lnTo>
                  <a:pt x="178" y="5"/>
                </a:lnTo>
                <a:lnTo>
                  <a:pt x="165" y="9"/>
                </a:lnTo>
                <a:lnTo>
                  <a:pt x="155" y="15"/>
                </a:lnTo>
                <a:lnTo>
                  <a:pt x="144" y="23"/>
                </a:lnTo>
                <a:lnTo>
                  <a:pt x="136" y="32"/>
                </a:lnTo>
                <a:lnTo>
                  <a:pt x="130" y="44"/>
                </a:lnTo>
                <a:lnTo>
                  <a:pt x="126" y="57"/>
                </a:lnTo>
                <a:lnTo>
                  <a:pt x="125" y="70"/>
                </a:lnTo>
                <a:lnTo>
                  <a:pt x="126" y="83"/>
                </a:lnTo>
                <a:lnTo>
                  <a:pt x="131" y="96"/>
                </a:lnTo>
                <a:lnTo>
                  <a:pt x="122" y="109"/>
                </a:lnTo>
                <a:lnTo>
                  <a:pt x="114" y="120"/>
                </a:lnTo>
                <a:lnTo>
                  <a:pt x="96" y="143"/>
                </a:lnTo>
                <a:lnTo>
                  <a:pt x="80" y="161"/>
                </a:lnTo>
                <a:lnTo>
                  <a:pt x="69" y="172"/>
                </a:lnTo>
                <a:lnTo>
                  <a:pt x="62" y="171"/>
                </a:lnTo>
                <a:lnTo>
                  <a:pt x="57" y="170"/>
                </a:lnTo>
                <a:lnTo>
                  <a:pt x="48" y="171"/>
                </a:lnTo>
                <a:lnTo>
                  <a:pt x="40" y="174"/>
                </a:lnTo>
                <a:lnTo>
                  <a:pt x="34" y="178"/>
                </a:lnTo>
                <a:lnTo>
                  <a:pt x="28" y="181"/>
                </a:lnTo>
                <a:lnTo>
                  <a:pt x="23" y="188"/>
                </a:lnTo>
                <a:lnTo>
                  <a:pt x="19" y="194"/>
                </a:lnTo>
                <a:lnTo>
                  <a:pt x="17" y="202"/>
                </a:lnTo>
                <a:lnTo>
                  <a:pt x="15" y="210"/>
                </a:lnTo>
                <a:lnTo>
                  <a:pt x="17" y="219"/>
                </a:lnTo>
                <a:lnTo>
                  <a:pt x="19" y="227"/>
                </a:lnTo>
                <a:lnTo>
                  <a:pt x="23" y="233"/>
                </a:lnTo>
                <a:lnTo>
                  <a:pt x="28" y="239"/>
                </a:lnTo>
                <a:lnTo>
                  <a:pt x="34" y="244"/>
                </a:lnTo>
                <a:lnTo>
                  <a:pt x="40" y="248"/>
                </a:lnTo>
                <a:lnTo>
                  <a:pt x="48" y="250"/>
                </a:lnTo>
                <a:lnTo>
                  <a:pt x="57" y="252"/>
                </a:lnTo>
                <a:lnTo>
                  <a:pt x="65" y="250"/>
                </a:lnTo>
                <a:lnTo>
                  <a:pt x="73" y="248"/>
                </a:lnTo>
                <a:lnTo>
                  <a:pt x="79" y="244"/>
                </a:lnTo>
                <a:lnTo>
                  <a:pt x="86" y="239"/>
                </a:lnTo>
                <a:lnTo>
                  <a:pt x="90" y="233"/>
                </a:lnTo>
                <a:lnTo>
                  <a:pt x="93" y="227"/>
                </a:lnTo>
                <a:lnTo>
                  <a:pt x="96" y="219"/>
                </a:lnTo>
                <a:lnTo>
                  <a:pt x="97" y="210"/>
                </a:lnTo>
                <a:lnTo>
                  <a:pt x="96" y="202"/>
                </a:lnTo>
                <a:lnTo>
                  <a:pt x="93" y="196"/>
                </a:lnTo>
                <a:lnTo>
                  <a:pt x="104" y="184"/>
                </a:lnTo>
                <a:lnTo>
                  <a:pt x="119" y="167"/>
                </a:lnTo>
                <a:lnTo>
                  <a:pt x="140" y="149"/>
                </a:lnTo>
                <a:lnTo>
                  <a:pt x="152" y="139"/>
                </a:lnTo>
                <a:lnTo>
                  <a:pt x="166" y="130"/>
                </a:lnTo>
                <a:close/>
                <a:moveTo>
                  <a:pt x="57" y="232"/>
                </a:moveTo>
                <a:lnTo>
                  <a:pt x="57" y="232"/>
                </a:lnTo>
                <a:lnTo>
                  <a:pt x="52" y="232"/>
                </a:lnTo>
                <a:lnTo>
                  <a:pt x="48" y="231"/>
                </a:lnTo>
                <a:lnTo>
                  <a:pt x="44" y="228"/>
                </a:lnTo>
                <a:lnTo>
                  <a:pt x="41" y="226"/>
                </a:lnTo>
                <a:lnTo>
                  <a:pt x="39" y="223"/>
                </a:lnTo>
                <a:lnTo>
                  <a:pt x="36" y="219"/>
                </a:lnTo>
                <a:lnTo>
                  <a:pt x="35" y="215"/>
                </a:lnTo>
                <a:lnTo>
                  <a:pt x="35" y="210"/>
                </a:lnTo>
                <a:lnTo>
                  <a:pt x="35" y="206"/>
                </a:lnTo>
                <a:lnTo>
                  <a:pt x="36" y="202"/>
                </a:lnTo>
                <a:lnTo>
                  <a:pt x="39" y="198"/>
                </a:lnTo>
                <a:lnTo>
                  <a:pt x="41" y="196"/>
                </a:lnTo>
                <a:lnTo>
                  <a:pt x="44" y="193"/>
                </a:lnTo>
                <a:lnTo>
                  <a:pt x="48" y="191"/>
                </a:lnTo>
                <a:lnTo>
                  <a:pt x="52" y="189"/>
                </a:lnTo>
                <a:lnTo>
                  <a:pt x="57" y="189"/>
                </a:lnTo>
                <a:lnTo>
                  <a:pt x="61" y="189"/>
                </a:lnTo>
                <a:lnTo>
                  <a:pt x="65" y="191"/>
                </a:lnTo>
                <a:lnTo>
                  <a:pt x="69" y="193"/>
                </a:lnTo>
                <a:lnTo>
                  <a:pt x="71" y="196"/>
                </a:lnTo>
                <a:lnTo>
                  <a:pt x="74" y="198"/>
                </a:lnTo>
                <a:lnTo>
                  <a:pt x="77" y="202"/>
                </a:lnTo>
                <a:lnTo>
                  <a:pt x="78" y="206"/>
                </a:lnTo>
                <a:lnTo>
                  <a:pt x="78" y="210"/>
                </a:lnTo>
                <a:lnTo>
                  <a:pt x="78" y="215"/>
                </a:lnTo>
                <a:lnTo>
                  <a:pt x="77" y="219"/>
                </a:lnTo>
                <a:lnTo>
                  <a:pt x="74" y="223"/>
                </a:lnTo>
                <a:lnTo>
                  <a:pt x="71" y="226"/>
                </a:lnTo>
                <a:lnTo>
                  <a:pt x="69" y="228"/>
                </a:lnTo>
                <a:lnTo>
                  <a:pt x="65" y="231"/>
                </a:lnTo>
                <a:lnTo>
                  <a:pt x="61" y="232"/>
                </a:lnTo>
                <a:lnTo>
                  <a:pt x="57" y="232"/>
                </a:lnTo>
                <a:close/>
                <a:moveTo>
                  <a:pt x="61" y="79"/>
                </a:moveTo>
                <a:lnTo>
                  <a:pt x="99" y="119"/>
                </a:lnTo>
                <a:lnTo>
                  <a:pt x="117" y="100"/>
                </a:lnTo>
                <a:lnTo>
                  <a:pt x="79" y="61"/>
                </a:lnTo>
                <a:lnTo>
                  <a:pt x="88" y="52"/>
                </a:lnTo>
                <a:lnTo>
                  <a:pt x="36" y="0"/>
                </a:lnTo>
                <a:lnTo>
                  <a:pt x="0" y="37"/>
                </a:lnTo>
                <a:lnTo>
                  <a:pt x="51" y="88"/>
                </a:lnTo>
                <a:lnTo>
                  <a:pt x="61" y="79"/>
                </a:lnTo>
                <a:close/>
                <a:moveTo>
                  <a:pt x="179" y="139"/>
                </a:moveTo>
                <a:lnTo>
                  <a:pt x="179" y="139"/>
                </a:lnTo>
                <a:lnTo>
                  <a:pt x="174" y="140"/>
                </a:lnTo>
                <a:lnTo>
                  <a:pt x="169" y="144"/>
                </a:lnTo>
                <a:lnTo>
                  <a:pt x="161" y="148"/>
                </a:lnTo>
                <a:lnTo>
                  <a:pt x="153" y="154"/>
                </a:lnTo>
                <a:lnTo>
                  <a:pt x="144" y="162"/>
                </a:lnTo>
                <a:lnTo>
                  <a:pt x="135" y="172"/>
                </a:lnTo>
                <a:lnTo>
                  <a:pt x="126" y="185"/>
                </a:lnTo>
                <a:lnTo>
                  <a:pt x="155" y="214"/>
                </a:lnTo>
                <a:lnTo>
                  <a:pt x="184" y="244"/>
                </a:lnTo>
                <a:lnTo>
                  <a:pt x="188" y="248"/>
                </a:lnTo>
                <a:lnTo>
                  <a:pt x="194" y="250"/>
                </a:lnTo>
                <a:lnTo>
                  <a:pt x="197" y="252"/>
                </a:lnTo>
                <a:lnTo>
                  <a:pt x="203" y="252"/>
                </a:lnTo>
                <a:lnTo>
                  <a:pt x="208" y="252"/>
                </a:lnTo>
                <a:lnTo>
                  <a:pt x="213" y="250"/>
                </a:lnTo>
                <a:lnTo>
                  <a:pt x="217" y="248"/>
                </a:lnTo>
                <a:lnTo>
                  <a:pt x="221" y="244"/>
                </a:lnTo>
                <a:lnTo>
                  <a:pt x="236" y="230"/>
                </a:lnTo>
                <a:lnTo>
                  <a:pt x="239" y="226"/>
                </a:lnTo>
                <a:lnTo>
                  <a:pt x="242" y="220"/>
                </a:lnTo>
                <a:lnTo>
                  <a:pt x="243" y="217"/>
                </a:lnTo>
                <a:lnTo>
                  <a:pt x="243" y="211"/>
                </a:lnTo>
                <a:lnTo>
                  <a:pt x="243" y="206"/>
                </a:lnTo>
                <a:lnTo>
                  <a:pt x="242" y="201"/>
                </a:lnTo>
                <a:lnTo>
                  <a:pt x="239" y="197"/>
                </a:lnTo>
                <a:lnTo>
                  <a:pt x="236" y="193"/>
                </a:lnTo>
                <a:lnTo>
                  <a:pt x="179" y="139"/>
                </a:lnTo>
                <a:close/>
                <a:moveTo>
                  <a:pt x="205" y="233"/>
                </a:moveTo>
                <a:lnTo>
                  <a:pt x="205" y="233"/>
                </a:lnTo>
                <a:lnTo>
                  <a:pt x="203" y="236"/>
                </a:lnTo>
                <a:lnTo>
                  <a:pt x="200" y="236"/>
                </a:lnTo>
                <a:lnTo>
                  <a:pt x="197" y="236"/>
                </a:lnTo>
                <a:lnTo>
                  <a:pt x="196" y="233"/>
                </a:lnTo>
                <a:lnTo>
                  <a:pt x="148" y="187"/>
                </a:lnTo>
                <a:lnTo>
                  <a:pt x="147" y="184"/>
                </a:lnTo>
                <a:lnTo>
                  <a:pt x="147" y="183"/>
                </a:lnTo>
                <a:lnTo>
                  <a:pt x="147" y="180"/>
                </a:lnTo>
                <a:lnTo>
                  <a:pt x="148" y="178"/>
                </a:lnTo>
                <a:lnTo>
                  <a:pt x="151" y="176"/>
                </a:lnTo>
                <a:lnTo>
                  <a:pt x="153" y="175"/>
                </a:lnTo>
                <a:lnTo>
                  <a:pt x="156" y="176"/>
                </a:lnTo>
                <a:lnTo>
                  <a:pt x="157" y="178"/>
                </a:lnTo>
                <a:lnTo>
                  <a:pt x="205" y="224"/>
                </a:lnTo>
                <a:lnTo>
                  <a:pt x="207" y="227"/>
                </a:lnTo>
                <a:lnTo>
                  <a:pt x="207" y="230"/>
                </a:lnTo>
                <a:lnTo>
                  <a:pt x="207" y="232"/>
                </a:lnTo>
                <a:lnTo>
                  <a:pt x="205" y="233"/>
                </a:lnTo>
                <a:close/>
                <a:moveTo>
                  <a:pt x="226" y="213"/>
                </a:moveTo>
                <a:lnTo>
                  <a:pt x="226" y="213"/>
                </a:lnTo>
                <a:lnTo>
                  <a:pt x="223" y="215"/>
                </a:lnTo>
                <a:lnTo>
                  <a:pt x="221" y="215"/>
                </a:lnTo>
                <a:lnTo>
                  <a:pt x="218" y="215"/>
                </a:lnTo>
                <a:lnTo>
                  <a:pt x="217" y="213"/>
                </a:lnTo>
                <a:lnTo>
                  <a:pt x="169" y="166"/>
                </a:lnTo>
                <a:lnTo>
                  <a:pt x="168" y="163"/>
                </a:lnTo>
                <a:lnTo>
                  <a:pt x="168" y="162"/>
                </a:lnTo>
                <a:lnTo>
                  <a:pt x="168" y="159"/>
                </a:lnTo>
                <a:lnTo>
                  <a:pt x="169" y="157"/>
                </a:lnTo>
                <a:lnTo>
                  <a:pt x="171" y="155"/>
                </a:lnTo>
                <a:lnTo>
                  <a:pt x="174" y="154"/>
                </a:lnTo>
                <a:lnTo>
                  <a:pt x="177" y="155"/>
                </a:lnTo>
                <a:lnTo>
                  <a:pt x="178" y="157"/>
                </a:lnTo>
                <a:lnTo>
                  <a:pt x="226" y="204"/>
                </a:lnTo>
                <a:lnTo>
                  <a:pt x="227" y="206"/>
                </a:lnTo>
                <a:lnTo>
                  <a:pt x="227" y="209"/>
                </a:lnTo>
                <a:lnTo>
                  <a:pt x="227" y="211"/>
                </a:lnTo>
                <a:lnTo>
                  <a:pt x="226" y="2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41" name="Freeform 112">
            <a:extLst>
              <a:ext uri="{FF2B5EF4-FFF2-40B4-BE49-F238E27FC236}">
                <a16:creationId xmlns="" xmlns:a16="http://schemas.microsoft.com/office/drawing/2014/main" id="{2068344E-8879-401D-8285-111797BF964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882801" y="3717082"/>
            <a:ext cx="433625" cy="506391"/>
          </a:xfrm>
          <a:custGeom>
            <a:avLst/>
            <a:gdLst>
              <a:gd name="T0" fmla="*/ 2147483647 w 182"/>
              <a:gd name="T1" fmla="*/ 2147483647 h 212"/>
              <a:gd name="T2" fmla="*/ 2147483647 w 182"/>
              <a:gd name="T3" fmla="*/ 2147483647 h 212"/>
              <a:gd name="T4" fmla="*/ 2147483647 w 182"/>
              <a:gd name="T5" fmla="*/ 2147483647 h 212"/>
              <a:gd name="T6" fmla="*/ 2147483647 w 182"/>
              <a:gd name="T7" fmla="*/ 2147483647 h 212"/>
              <a:gd name="T8" fmla="*/ 2147483647 w 182"/>
              <a:gd name="T9" fmla="*/ 2147483647 h 212"/>
              <a:gd name="T10" fmla="*/ 2147483647 w 182"/>
              <a:gd name="T11" fmla="*/ 2147483647 h 212"/>
              <a:gd name="T12" fmla="*/ 2147483647 w 182"/>
              <a:gd name="T13" fmla="*/ 2147483647 h 212"/>
              <a:gd name="T14" fmla="*/ 2147483647 w 182"/>
              <a:gd name="T15" fmla="*/ 2147483647 h 212"/>
              <a:gd name="T16" fmla="*/ 2147483647 w 182"/>
              <a:gd name="T17" fmla="*/ 2147483647 h 212"/>
              <a:gd name="T18" fmla="*/ 2147483647 w 182"/>
              <a:gd name="T19" fmla="*/ 2147483647 h 212"/>
              <a:gd name="T20" fmla="*/ 2147483647 w 182"/>
              <a:gd name="T21" fmla="*/ 2147483647 h 212"/>
              <a:gd name="T22" fmla="*/ 0 w 182"/>
              <a:gd name="T23" fmla="*/ 2147483647 h 212"/>
              <a:gd name="T24" fmla="*/ 2147483647 w 182"/>
              <a:gd name="T25" fmla="*/ 2147483647 h 212"/>
              <a:gd name="T26" fmla="*/ 2147483647 w 182"/>
              <a:gd name="T27" fmla="*/ 2147483647 h 212"/>
              <a:gd name="T28" fmla="*/ 2147483647 w 182"/>
              <a:gd name="T29" fmla="*/ 2147483647 h 212"/>
              <a:gd name="T30" fmla="*/ 2147483647 w 182"/>
              <a:gd name="T31" fmla="*/ 2147483647 h 212"/>
              <a:gd name="T32" fmla="*/ 2147483647 w 182"/>
              <a:gd name="T33" fmla="*/ 2147483647 h 212"/>
              <a:gd name="T34" fmla="*/ 2147483647 w 182"/>
              <a:gd name="T35" fmla="*/ 0 h 212"/>
              <a:gd name="T36" fmla="*/ 2147483647 w 182"/>
              <a:gd name="T37" fmla="*/ 2147483647 h 212"/>
              <a:gd name="T38" fmla="*/ 2147483647 w 182"/>
              <a:gd name="T39" fmla="*/ 2147483647 h 212"/>
              <a:gd name="T40" fmla="*/ 2147483647 w 182"/>
              <a:gd name="T41" fmla="*/ 2147483647 h 212"/>
              <a:gd name="T42" fmla="*/ 2147483647 w 182"/>
              <a:gd name="T43" fmla="*/ 0 h 212"/>
              <a:gd name="T44" fmla="*/ 2147483647 w 182"/>
              <a:gd name="T45" fmla="*/ 2147483647 h 212"/>
              <a:gd name="T46" fmla="*/ 2147483647 w 182"/>
              <a:gd name="T47" fmla="*/ 2147483647 h 212"/>
              <a:gd name="T48" fmla="*/ 2147483647 w 182"/>
              <a:gd name="T49" fmla="*/ 2147483647 h 212"/>
              <a:gd name="T50" fmla="*/ 2147483647 w 182"/>
              <a:gd name="T51" fmla="*/ 2147483647 h 212"/>
              <a:gd name="T52" fmla="*/ 2147483647 w 182"/>
              <a:gd name="T53" fmla="*/ 2147483647 h 212"/>
              <a:gd name="T54" fmla="*/ 2147483647 w 182"/>
              <a:gd name="T55" fmla="*/ 2147483647 h 212"/>
              <a:gd name="T56" fmla="*/ 2147483647 w 182"/>
              <a:gd name="T57" fmla="*/ 2147483647 h 212"/>
              <a:gd name="T58" fmla="*/ 2147483647 w 182"/>
              <a:gd name="T59" fmla="*/ 2147483647 h 212"/>
              <a:gd name="T60" fmla="*/ 2147483647 w 182"/>
              <a:gd name="T61" fmla="*/ 2147483647 h 212"/>
              <a:gd name="T62" fmla="*/ 2147483647 w 182"/>
              <a:gd name="T63" fmla="*/ 2147483647 h 212"/>
              <a:gd name="T64" fmla="*/ 2147483647 w 182"/>
              <a:gd name="T65" fmla="*/ 2147483647 h 212"/>
              <a:gd name="T66" fmla="*/ 2147483647 w 182"/>
              <a:gd name="T67" fmla="*/ 2147483647 h 212"/>
              <a:gd name="T68" fmla="*/ 2147483647 w 182"/>
              <a:gd name="T69" fmla="*/ 2147483647 h 212"/>
              <a:gd name="T70" fmla="*/ 2147483647 w 182"/>
              <a:gd name="T71" fmla="*/ 2147483647 h 2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82"/>
              <a:gd name="T109" fmla="*/ 0 h 212"/>
              <a:gd name="T110" fmla="*/ 182 w 182"/>
              <a:gd name="T111" fmla="*/ 212 h 21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82" h="212">
                <a:moveTo>
                  <a:pt x="104" y="58"/>
                </a:moveTo>
                <a:lnTo>
                  <a:pt x="104" y="58"/>
                </a:lnTo>
                <a:lnTo>
                  <a:pt x="114" y="52"/>
                </a:lnTo>
                <a:lnTo>
                  <a:pt x="120" y="46"/>
                </a:lnTo>
                <a:lnTo>
                  <a:pt x="124" y="40"/>
                </a:lnTo>
                <a:lnTo>
                  <a:pt x="126" y="36"/>
                </a:lnTo>
                <a:lnTo>
                  <a:pt x="124" y="30"/>
                </a:lnTo>
                <a:lnTo>
                  <a:pt x="122" y="26"/>
                </a:lnTo>
                <a:lnTo>
                  <a:pt x="116" y="24"/>
                </a:lnTo>
                <a:lnTo>
                  <a:pt x="112" y="24"/>
                </a:lnTo>
                <a:lnTo>
                  <a:pt x="108" y="28"/>
                </a:lnTo>
                <a:lnTo>
                  <a:pt x="104" y="36"/>
                </a:lnTo>
                <a:lnTo>
                  <a:pt x="100" y="44"/>
                </a:lnTo>
                <a:lnTo>
                  <a:pt x="100" y="58"/>
                </a:lnTo>
                <a:lnTo>
                  <a:pt x="104" y="58"/>
                </a:lnTo>
                <a:close/>
                <a:moveTo>
                  <a:pt x="152" y="126"/>
                </a:moveTo>
                <a:lnTo>
                  <a:pt x="152" y="212"/>
                </a:lnTo>
                <a:lnTo>
                  <a:pt x="104" y="212"/>
                </a:lnTo>
                <a:lnTo>
                  <a:pt x="104" y="74"/>
                </a:lnTo>
                <a:lnTo>
                  <a:pt x="72" y="74"/>
                </a:lnTo>
                <a:lnTo>
                  <a:pt x="72" y="212"/>
                </a:lnTo>
                <a:lnTo>
                  <a:pt x="24" y="212"/>
                </a:lnTo>
                <a:lnTo>
                  <a:pt x="24" y="126"/>
                </a:lnTo>
                <a:lnTo>
                  <a:pt x="0" y="126"/>
                </a:lnTo>
                <a:lnTo>
                  <a:pt x="0" y="72"/>
                </a:lnTo>
                <a:lnTo>
                  <a:pt x="48" y="72"/>
                </a:lnTo>
                <a:lnTo>
                  <a:pt x="38" y="64"/>
                </a:lnTo>
                <a:lnTo>
                  <a:pt x="30" y="56"/>
                </a:lnTo>
                <a:lnTo>
                  <a:pt x="26" y="46"/>
                </a:lnTo>
                <a:lnTo>
                  <a:pt x="24" y="38"/>
                </a:lnTo>
                <a:lnTo>
                  <a:pt x="24" y="28"/>
                </a:lnTo>
                <a:lnTo>
                  <a:pt x="26" y="20"/>
                </a:lnTo>
                <a:lnTo>
                  <a:pt x="32" y="12"/>
                </a:lnTo>
                <a:lnTo>
                  <a:pt x="38" y="6"/>
                </a:lnTo>
                <a:lnTo>
                  <a:pt x="46" y="2"/>
                </a:lnTo>
                <a:lnTo>
                  <a:pt x="56" y="0"/>
                </a:lnTo>
                <a:lnTo>
                  <a:pt x="66" y="2"/>
                </a:lnTo>
                <a:lnTo>
                  <a:pt x="74" y="6"/>
                </a:lnTo>
                <a:lnTo>
                  <a:pt x="80" y="12"/>
                </a:lnTo>
                <a:lnTo>
                  <a:pt x="86" y="18"/>
                </a:lnTo>
                <a:lnTo>
                  <a:pt x="92" y="12"/>
                </a:lnTo>
                <a:lnTo>
                  <a:pt x="98" y="6"/>
                </a:lnTo>
                <a:lnTo>
                  <a:pt x="108" y="2"/>
                </a:lnTo>
                <a:lnTo>
                  <a:pt x="116" y="0"/>
                </a:lnTo>
                <a:lnTo>
                  <a:pt x="126" y="2"/>
                </a:lnTo>
                <a:lnTo>
                  <a:pt x="134" y="6"/>
                </a:lnTo>
                <a:lnTo>
                  <a:pt x="140" y="12"/>
                </a:lnTo>
                <a:lnTo>
                  <a:pt x="146" y="20"/>
                </a:lnTo>
                <a:lnTo>
                  <a:pt x="148" y="28"/>
                </a:lnTo>
                <a:lnTo>
                  <a:pt x="150" y="38"/>
                </a:lnTo>
                <a:lnTo>
                  <a:pt x="146" y="46"/>
                </a:lnTo>
                <a:lnTo>
                  <a:pt x="142" y="56"/>
                </a:lnTo>
                <a:lnTo>
                  <a:pt x="134" y="64"/>
                </a:lnTo>
                <a:lnTo>
                  <a:pt x="124" y="72"/>
                </a:lnTo>
                <a:lnTo>
                  <a:pt x="182" y="72"/>
                </a:lnTo>
                <a:lnTo>
                  <a:pt x="182" y="126"/>
                </a:lnTo>
                <a:lnTo>
                  <a:pt x="152" y="126"/>
                </a:lnTo>
                <a:close/>
                <a:moveTo>
                  <a:pt x="74" y="58"/>
                </a:moveTo>
                <a:lnTo>
                  <a:pt x="74" y="58"/>
                </a:lnTo>
                <a:lnTo>
                  <a:pt x="72" y="44"/>
                </a:lnTo>
                <a:lnTo>
                  <a:pt x="70" y="36"/>
                </a:lnTo>
                <a:lnTo>
                  <a:pt x="66" y="28"/>
                </a:lnTo>
                <a:lnTo>
                  <a:pt x="62" y="24"/>
                </a:lnTo>
                <a:lnTo>
                  <a:pt x="56" y="24"/>
                </a:lnTo>
                <a:lnTo>
                  <a:pt x="52" y="26"/>
                </a:lnTo>
                <a:lnTo>
                  <a:pt x="48" y="30"/>
                </a:lnTo>
                <a:lnTo>
                  <a:pt x="46" y="36"/>
                </a:lnTo>
                <a:lnTo>
                  <a:pt x="48" y="40"/>
                </a:lnTo>
                <a:lnTo>
                  <a:pt x="52" y="46"/>
                </a:lnTo>
                <a:lnTo>
                  <a:pt x="60" y="52"/>
                </a:lnTo>
                <a:lnTo>
                  <a:pt x="70" y="58"/>
                </a:lnTo>
                <a:lnTo>
                  <a:pt x="74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160">
            <a:extLst>
              <a:ext uri="{FF2B5EF4-FFF2-40B4-BE49-F238E27FC236}">
                <a16:creationId xmlns="" xmlns:a16="http://schemas.microsoft.com/office/drawing/2014/main" id="{FBC7D43B-3B68-4578-B407-18A94AC5FFE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874749" y="4825310"/>
            <a:ext cx="469269" cy="438083"/>
          </a:xfrm>
          <a:custGeom>
            <a:avLst/>
            <a:gdLst>
              <a:gd name="T0" fmla="*/ 2147483647 w 210"/>
              <a:gd name="T1" fmla="*/ 0 h 196"/>
              <a:gd name="T2" fmla="*/ 2147483647 w 210"/>
              <a:gd name="T3" fmla="*/ 2147483647 h 196"/>
              <a:gd name="T4" fmla="*/ 2147483647 w 210"/>
              <a:gd name="T5" fmla="*/ 2147483647 h 196"/>
              <a:gd name="T6" fmla="*/ 2147483647 w 210"/>
              <a:gd name="T7" fmla="*/ 2147483647 h 196"/>
              <a:gd name="T8" fmla="*/ 2147483647 w 210"/>
              <a:gd name="T9" fmla="*/ 2147483647 h 196"/>
              <a:gd name="T10" fmla="*/ 2147483647 w 210"/>
              <a:gd name="T11" fmla="*/ 2147483647 h 196"/>
              <a:gd name="T12" fmla="*/ 2147483647 w 210"/>
              <a:gd name="T13" fmla="*/ 2147483647 h 196"/>
              <a:gd name="T14" fmla="*/ 2147483647 w 210"/>
              <a:gd name="T15" fmla="*/ 2147483647 h 196"/>
              <a:gd name="T16" fmla="*/ 2147483647 w 210"/>
              <a:gd name="T17" fmla="*/ 2147483647 h 196"/>
              <a:gd name="T18" fmla="*/ 2147483647 w 210"/>
              <a:gd name="T19" fmla="*/ 2147483647 h 196"/>
              <a:gd name="T20" fmla="*/ 2147483647 w 210"/>
              <a:gd name="T21" fmla="*/ 2147483647 h 196"/>
              <a:gd name="T22" fmla="*/ 2147483647 w 210"/>
              <a:gd name="T23" fmla="*/ 2147483647 h 196"/>
              <a:gd name="T24" fmla="*/ 2147483647 w 210"/>
              <a:gd name="T25" fmla="*/ 2147483647 h 196"/>
              <a:gd name="T26" fmla="*/ 2147483647 w 210"/>
              <a:gd name="T27" fmla="*/ 2147483647 h 196"/>
              <a:gd name="T28" fmla="*/ 2147483647 w 210"/>
              <a:gd name="T29" fmla="*/ 2147483647 h 196"/>
              <a:gd name="T30" fmla="*/ 2147483647 w 210"/>
              <a:gd name="T31" fmla="*/ 2147483647 h 196"/>
              <a:gd name="T32" fmla="*/ 2147483647 w 210"/>
              <a:gd name="T33" fmla="*/ 2147483647 h 196"/>
              <a:gd name="T34" fmla="*/ 2147483647 w 210"/>
              <a:gd name="T35" fmla="*/ 2147483647 h 196"/>
              <a:gd name="T36" fmla="*/ 2147483647 w 210"/>
              <a:gd name="T37" fmla="*/ 2147483647 h 196"/>
              <a:gd name="T38" fmla="*/ 2147483647 w 210"/>
              <a:gd name="T39" fmla="*/ 2147483647 h 196"/>
              <a:gd name="T40" fmla="*/ 2147483647 w 210"/>
              <a:gd name="T41" fmla="*/ 2147483647 h 196"/>
              <a:gd name="T42" fmla="*/ 2147483647 w 210"/>
              <a:gd name="T43" fmla="*/ 2147483647 h 196"/>
              <a:gd name="T44" fmla="*/ 2147483647 w 210"/>
              <a:gd name="T45" fmla="*/ 2147483647 h 196"/>
              <a:gd name="T46" fmla="*/ 2147483647 w 210"/>
              <a:gd name="T47" fmla="*/ 2147483647 h 196"/>
              <a:gd name="T48" fmla="*/ 0 w 210"/>
              <a:gd name="T49" fmla="*/ 2147483647 h 196"/>
              <a:gd name="T50" fmla="*/ 2147483647 w 210"/>
              <a:gd name="T51" fmla="*/ 2147483647 h 196"/>
              <a:gd name="T52" fmla="*/ 2147483647 w 210"/>
              <a:gd name="T53" fmla="*/ 2147483647 h 196"/>
              <a:gd name="T54" fmla="*/ 2147483647 w 210"/>
              <a:gd name="T55" fmla="*/ 2147483647 h 196"/>
              <a:gd name="T56" fmla="*/ 2147483647 w 210"/>
              <a:gd name="T57" fmla="*/ 0 h 196"/>
              <a:gd name="T58" fmla="*/ 2147483647 w 210"/>
              <a:gd name="T59" fmla="*/ 2147483647 h 196"/>
              <a:gd name="T60" fmla="*/ 2147483647 w 210"/>
              <a:gd name="T61" fmla="*/ 2147483647 h 196"/>
              <a:gd name="T62" fmla="*/ 2147483647 w 210"/>
              <a:gd name="T63" fmla="*/ 2147483647 h 196"/>
              <a:gd name="T64" fmla="*/ 2147483647 w 210"/>
              <a:gd name="T65" fmla="*/ 2147483647 h 196"/>
              <a:gd name="T66" fmla="*/ 2147483647 w 210"/>
              <a:gd name="T67" fmla="*/ 2147483647 h 196"/>
              <a:gd name="T68" fmla="*/ 2147483647 w 210"/>
              <a:gd name="T69" fmla="*/ 2147483647 h 196"/>
              <a:gd name="T70" fmla="*/ 2147483647 w 210"/>
              <a:gd name="T71" fmla="*/ 2147483647 h 196"/>
              <a:gd name="T72" fmla="*/ 2147483647 w 210"/>
              <a:gd name="T73" fmla="*/ 2147483647 h 196"/>
              <a:gd name="T74" fmla="*/ 2147483647 w 210"/>
              <a:gd name="T75" fmla="*/ 2147483647 h 196"/>
              <a:gd name="T76" fmla="*/ 2147483647 w 210"/>
              <a:gd name="T77" fmla="*/ 2147483647 h 196"/>
              <a:gd name="T78" fmla="*/ 2147483647 w 210"/>
              <a:gd name="T79" fmla="*/ 2147483647 h 196"/>
              <a:gd name="T80" fmla="*/ 2147483647 w 210"/>
              <a:gd name="T81" fmla="*/ 2147483647 h 196"/>
              <a:gd name="T82" fmla="*/ 2147483647 w 210"/>
              <a:gd name="T83" fmla="*/ 2147483647 h 196"/>
              <a:gd name="T84" fmla="*/ 2147483647 w 210"/>
              <a:gd name="T85" fmla="*/ 2147483647 h 196"/>
              <a:gd name="T86" fmla="*/ 2147483647 w 210"/>
              <a:gd name="T87" fmla="*/ 2147483647 h 196"/>
              <a:gd name="T88" fmla="*/ 2147483647 w 210"/>
              <a:gd name="T89" fmla="*/ 2147483647 h 196"/>
              <a:gd name="T90" fmla="*/ 2147483647 w 210"/>
              <a:gd name="T91" fmla="*/ 2147483647 h 196"/>
              <a:gd name="T92" fmla="*/ 2147483647 w 210"/>
              <a:gd name="T93" fmla="*/ 2147483647 h 196"/>
              <a:gd name="T94" fmla="*/ 2147483647 w 210"/>
              <a:gd name="T95" fmla="*/ 2147483647 h 196"/>
              <a:gd name="T96" fmla="*/ 2147483647 w 210"/>
              <a:gd name="T97" fmla="*/ 2147483647 h 196"/>
              <a:gd name="T98" fmla="*/ 2147483647 w 210"/>
              <a:gd name="T99" fmla="*/ 2147483647 h 196"/>
              <a:gd name="T100" fmla="*/ 2147483647 w 210"/>
              <a:gd name="T101" fmla="*/ 2147483647 h 196"/>
              <a:gd name="T102" fmla="*/ 2147483647 w 210"/>
              <a:gd name="T103" fmla="*/ 2147483647 h 196"/>
              <a:gd name="T104" fmla="*/ 2147483647 w 210"/>
              <a:gd name="T105" fmla="*/ 2147483647 h 196"/>
              <a:gd name="T106" fmla="*/ 2147483647 w 210"/>
              <a:gd name="T107" fmla="*/ 2147483647 h 196"/>
              <a:gd name="T108" fmla="*/ 2147483647 w 210"/>
              <a:gd name="T109" fmla="*/ 2147483647 h 196"/>
              <a:gd name="T110" fmla="*/ 2147483647 w 210"/>
              <a:gd name="T111" fmla="*/ 2147483647 h 196"/>
              <a:gd name="T112" fmla="*/ 2147483647 w 210"/>
              <a:gd name="T113" fmla="*/ 2147483647 h 196"/>
              <a:gd name="T114" fmla="*/ 2147483647 w 210"/>
              <a:gd name="T115" fmla="*/ 2147483647 h 196"/>
              <a:gd name="T116" fmla="*/ 2147483647 w 210"/>
              <a:gd name="T117" fmla="*/ 2147483647 h 19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0"/>
              <a:gd name="T178" fmla="*/ 0 h 196"/>
              <a:gd name="T179" fmla="*/ 210 w 210"/>
              <a:gd name="T180" fmla="*/ 196 h 19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0" h="196">
                <a:moveTo>
                  <a:pt x="98" y="0"/>
                </a:moveTo>
                <a:lnTo>
                  <a:pt x="98" y="0"/>
                </a:lnTo>
                <a:lnTo>
                  <a:pt x="118" y="2"/>
                </a:lnTo>
                <a:lnTo>
                  <a:pt x="136" y="8"/>
                </a:lnTo>
                <a:lnTo>
                  <a:pt x="154" y="16"/>
                </a:lnTo>
                <a:lnTo>
                  <a:pt x="168" y="28"/>
                </a:lnTo>
                <a:lnTo>
                  <a:pt x="180" y="44"/>
                </a:lnTo>
                <a:lnTo>
                  <a:pt x="190" y="60"/>
                </a:lnTo>
                <a:lnTo>
                  <a:pt x="162" y="60"/>
                </a:lnTo>
                <a:lnTo>
                  <a:pt x="152" y="46"/>
                </a:lnTo>
                <a:lnTo>
                  <a:pt x="140" y="36"/>
                </a:lnTo>
                <a:lnTo>
                  <a:pt x="128" y="30"/>
                </a:lnTo>
                <a:lnTo>
                  <a:pt x="114" y="26"/>
                </a:lnTo>
                <a:lnTo>
                  <a:pt x="98" y="24"/>
                </a:lnTo>
                <a:lnTo>
                  <a:pt x="84" y="26"/>
                </a:lnTo>
                <a:lnTo>
                  <a:pt x="70" y="30"/>
                </a:lnTo>
                <a:lnTo>
                  <a:pt x="58" y="36"/>
                </a:lnTo>
                <a:lnTo>
                  <a:pt x="46" y="46"/>
                </a:lnTo>
                <a:lnTo>
                  <a:pt x="38" y="56"/>
                </a:lnTo>
                <a:lnTo>
                  <a:pt x="30" y="70"/>
                </a:lnTo>
                <a:lnTo>
                  <a:pt x="26" y="84"/>
                </a:lnTo>
                <a:lnTo>
                  <a:pt x="24" y="98"/>
                </a:lnTo>
                <a:lnTo>
                  <a:pt x="26" y="114"/>
                </a:lnTo>
                <a:lnTo>
                  <a:pt x="30" y="128"/>
                </a:lnTo>
                <a:lnTo>
                  <a:pt x="38" y="140"/>
                </a:lnTo>
                <a:lnTo>
                  <a:pt x="46" y="150"/>
                </a:lnTo>
                <a:lnTo>
                  <a:pt x="58" y="160"/>
                </a:lnTo>
                <a:lnTo>
                  <a:pt x="70" y="166"/>
                </a:lnTo>
                <a:lnTo>
                  <a:pt x="84" y="170"/>
                </a:lnTo>
                <a:lnTo>
                  <a:pt x="98" y="172"/>
                </a:lnTo>
                <a:lnTo>
                  <a:pt x="114" y="170"/>
                </a:lnTo>
                <a:lnTo>
                  <a:pt x="128" y="166"/>
                </a:lnTo>
                <a:lnTo>
                  <a:pt x="140" y="160"/>
                </a:lnTo>
                <a:lnTo>
                  <a:pt x="152" y="150"/>
                </a:lnTo>
                <a:lnTo>
                  <a:pt x="154" y="148"/>
                </a:lnTo>
                <a:lnTo>
                  <a:pt x="184" y="148"/>
                </a:lnTo>
                <a:lnTo>
                  <a:pt x="176" y="158"/>
                </a:lnTo>
                <a:lnTo>
                  <a:pt x="168" y="168"/>
                </a:lnTo>
                <a:lnTo>
                  <a:pt x="154" y="180"/>
                </a:lnTo>
                <a:lnTo>
                  <a:pt x="136" y="188"/>
                </a:lnTo>
                <a:lnTo>
                  <a:pt x="118" y="194"/>
                </a:lnTo>
                <a:lnTo>
                  <a:pt x="98" y="196"/>
                </a:lnTo>
                <a:lnTo>
                  <a:pt x="78" y="194"/>
                </a:lnTo>
                <a:lnTo>
                  <a:pt x="60" y="188"/>
                </a:lnTo>
                <a:lnTo>
                  <a:pt x="44" y="180"/>
                </a:lnTo>
                <a:lnTo>
                  <a:pt x="30" y="168"/>
                </a:lnTo>
                <a:lnTo>
                  <a:pt x="18" y="154"/>
                </a:lnTo>
                <a:lnTo>
                  <a:pt x="8" y="136"/>
                </a:lnTo>
                <a:lnTo>
                  <a:pt x="2" y="118"/>
                </a:lnTo>
                <a:lnTo>
                  <a:pt x="0" y="98"/>
                </a:lnTo>
                <a:lnTo>
                  <a:pt x="2" y="78"/>
                </a:lnTo>
                <a:lnTo>
                  <a:pt x="8" y="60"/>
                </a:lnTo>
                <a:lnTo>
                  <a:pt x="18" y="44"/>
                </a:lnTo>
                <a:lnTo>
                  <a:pt x="30" y="28"/>
                </a:lnTo>
                <a:lnTo>
                  <a:pt x="44" y="16"/>
                </a:lnTo>
                <a:lnTo>
                  <a:pt x="60" y="8"/>
                </a:lnTo>
                <a:lnTo>
                  <a:pt x="78" y="2"/>
                </a:lnTo>
                <a:lnTo>
                  <a:pt x="98" y="0"/>
                </a:lnTo>
                <a:close/>
                <a:moveTo>
                  <a:pt x="76" y="68"/>
                </a:moveTo>
                <a:lnTo>
                  <a:pt x="68" y="76"/>
                </a:lnTo>
                <a:lnTo>
                  <a:pt x="90" y="96"/>
                </a:lnTo>
                <a:lnTo>
                  <a:pt x="90" y="98"/>
                </a:lnTo>
                <a:lnTo>
                  <a:pt x="90" y="104"/>
                </a:lnTo>
                <a:lnTo>
                  <a:pt x="86" y="112"/>
                </a:lnTo>
                <a:lnTo>
                  <a:pt x="88" y="114"/>
                </a:lnTo>
                <a:lnTo>
                  <a:pt x="94" y="108"/>
                </a:lnTo>
                <a:lnTo>
                  <a:pt x="100" y="108"/>
                </a:lnTo>
                <a:lnTo>
                  <a:pt x="102" y="108"/>
                </a:lnTo>
                <a:lnTo>
                  <a:pt x="104" y="110"/>
                </a:lnTo>
                <a:lnTo>
                  <a:pt x="112" y="102"/>
                </a:lnTo>
                <a:lnTo>
                  <a:pt x="110" y="100"/>
                </a:lnTo>
                <a:lnTo>
                  <a:pt x="110" y="98"/>
                </a:lnTo>
                <a:lnTo>
                  <a:pt x="108" y="92"/>
                </a:lnTo>
                <a:lnTo>
                  <a:pt x="130" y="66"/>
                </a:lnTo>
                <a:lnTo>
                  <a:pt x="126" y="62"/>
                </a:lnTo>
                <a:lnTo>
                  <a:pt x="104" y="90"/>
                </a:lnTo>
                <a:lnTo>
                  <a:pt x="98" y="88"/>
                </a:lnTo>
                <a:lnTo>
                  <a:pt x="76" y="68"/>
                </a:lnTo>
                <a:close/>
                <a:moveTo>
                  <a:pt x="210" y="70"/>
                </a:moveTo>
                <a:lnTo>
                  <a:pt x="186" y="70"/>
                </a:lnTo>
                <a:lnTo>
                  <a:pt x="166" y="116"/>
                </a:lnTo>
                <a:lnTo>
                  <a:pt x="164" y="126"/>
                </a:lnTo>
                <a:lnTo>
                  <a:pt x="186" y="126"/>
                </a:lnTo>
                <a:lnTo>
                  <a:pt x="184" y="140"/>
                </a:lnTo>
                <a:lnTo>
                  <a:pt x="202" y="140"/>
                </a:lnTo>
                <a:lnTo>
                  <a:pt x="202" y="126"/>
                </a:lnTo>
                <a:lnTo>
                  <a:pt x="208" y="126"/>
                </a:lnTo>
                <a:lnTo>
                  <a:pt x="210" y="116"/>
                </a:lnTo>
                <a:lnTo>
                  <a:pt x="204" y="116"/>
                </a:lnTo>
                <a:lnTo>
                  <a:pt x="210" y="70"/>
                </a:lnTo>
                <a:close/>
                <a:moveTo>
                  <a:pt x="186" y="116"/>
                </a:moveTo>
                <a:lnTo>
                  <a:pt x="190" y="86"/>
                </a:lnTo>
                <a:lnTo>
                  <a:pt x="180" y="116"/>
                </a:lnTo>
                <a:lnTo>
                  <a:pt x="186" y="116"/>
                </a:lnTo>
                <a:close/>
                <a:moveTo>
                  <a:pt x="162" y="128"/>
                </a:moveTo>
                <a:lnTo>
                  <a:pt x="144" y="128"/>
                </a:lnTo>
                <a:lnTo>
                  <a:pt x="164" y="100"/>
                </a:lnTo>
                <a:lnTo>
                  <a:pt x="168" y="92"/>
                </a:lnTo>
                <a:lnTo>
                  <a:pt x="168" y="86"/>
                </a:lnTo>
                <a:lnTo>
                  <a:pt x="168" y="80"/>
                </a:lnTo>
                <a:lnTo>
                  <a:pt x="164" y="74"/>
                </a:lnTo>
                <a:lnTo>
                  <a:pt x="158" y="70"/>
                </a:lnTo>
                <a:lnTo>
                  <a:pt x="150" y="68"/>
                </a:lnTo>
                <a:lnTo>
                  <a:pt x="140" y="70"/>
                </a:lnTo>
                <a:lnTo>
                  <a:pt x="134" y="76"/>
                </a:lnTo>
                <a:lnTo>
                  <a:pt x="130" y="82"/>
                </a:lnTo>
                <a:lnTo>
                  <a:pt x="128" y="90"/>
                </a:lnTo>
                <a:lnTo>
                  <a:pt x="128" y="94"/>
                </a:lnTo>
                <a:lnTo>
                  <a:pt x="144" y="94"/>
                </a:lnTo>
                <a:lnTo>
                  <a:pt x="144" y="86"/>
                </a:lnTo>
                <a:lnTo>
                  <a:pt x="146" y="80"/>
                </a:lnTo>
                <a:lnTo>
                  <a:pt x="150" y="80"/>
                </a:lnTo>
                <a:lnTo>
                  <a:pt x="152" y="80"/>
                </a:lnTo>
                <a:lnTo>
                  <a:pt x="152" y="84"/>
                </a:lnTo>
                <a:lnTo>
                  <a:pt x="148" y="96"/>
                </a:lnTo>
                <a:lnTo>
                  <a:pt x="124" y="130"/>
                </a:lnTo>
                <a:lnTo>
                  <a:pt x="124" y="140"/>
                </a:lnTo>
                <a:lnTo>
                  <a:pt x="162" y="140"/>
                </a:lnTo>
                <a:lnTo>
                  <a:pt x="162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44" name="菱形 43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5" name="菱形 44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6" name="菱形 45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965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12256" y="2795973"/>
            <a:ext cx="1793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32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1340" y="3716342"/>
            <a:ext cx="358915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8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38414" y="2334308"/>
            <a:ext cx="346007" cy="461665"/>
            <a:chOff x="4854643" y="2626696"/>
            <a:chExt cx="346007" cy="46166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114928" y="2743200"/>
              <a:ext cx="85722" cy="228718"/>
            </a:xfrm>
            <a:prstGeom prst="line">
              <a:avLst/>
            </a:prstGeom>
            <a:ln>
              <a:solidFill>
                <a:srgbClr val="F66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4854643" y="2626696"/>
              <a:ext cx="297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66C08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3</a:t>
              </a:r>
              <a:endParaRPr lang="zh-CN" altLang="en-US" sz="2400" dirty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143503" y="2695575"/>
              <a:ext cx="45719" cy="45719"/>
            </a:xfrm>
            <a:prstGeom prst="ellipse">
              <a:avLst/>
            </a:prstGeom>
            <a:noFill/>
            <a:ln>
              <a:solidFill>
                <a:srgbClr val="F66C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1792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"/>
          <p:cNvSpPr/>
          <p:nvPr/>
        </p:nvSpPr>
        <p:spPr bwMode="auto">
          <a:xfrm rot="10800000">
            <a:off x="1870683" y="1586942"/>
            <a:ext cx="736664" cy="6528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90150C"/>
          </a:solidFill>
          <a:ln w="381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5"/>
          <p:cNvSpPr/>
          <p:nvPr/>
        </p:nvSpPr>
        <p:spPr bwMode="auto">
          <a:xfrm rot="10800000">
            <a:off x="1870683" y="4206829"/>
            <a:ext cx="736664" cy="6528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90150C"/>
          </a:solidFill>
          <a:ln w="381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" name="Group 8"/>
          <p:cNvGrpSpPr>
            <a:grpSpLocks noChangeAspect="1"/>
          </p:cNvGrpSpPr>
          <p:nvPr/>
        </p:nvGrpSpPr>
        <p:grpSpPr bwMode="auto">
          <a:xfrm>
            <a:off x="2073545" y="1714444"/>
            <a:ext cx="330940" cy="362581"/>
            <a:chOff x="3437" y="2282"/>
            <a:chExt cx="679" cy="744"/>
          </a:xfrm>
          <a:solidFill>
            <a:schemeClr val="bg1"/>
          </a:solidFill>
        </p:grpSpPr>
        <p:sp>
          <p:nvSpPr>
            <p:cNvPr id="21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Group 26"/>
          <p:cNvGrpSpPr>
            <a:grpSpLocks noChangeAspect="1"/>
          </p:cNvGrpSpPr>
          <p:nvPr/>
        </p:nvGrpSpPr>
        <p:grpSpPr bwMode="auto">
          <a:xfrm>
            <a:off x="1995101" y="4416079"/>
            <a:ext cx="487828" cy="241821"/>
            <a:chOff x="5676" y="2597"/>
            <a:chExt cx="1061" cy="526"/>
          </a:xfrm>
          <a:solidFill>
            <a:schemeClr val="bg1"/>
          </a:solidFill>
        </p:grpSpPr>
        <p:sp>
          <p:nvSpPr>
            <p:cNvPr id="24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Freeform 5"/>
          <p:cNvSpPr/>
          <p:nvPr/>
        </p:nvSpPr>
        <p:spPr bwMode="auto">
          <a:xfrm rot="10800000">
            <a:off x="5400312" y="1514950"/>
            <a:ext cx="736663" cy="6528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90150C"/>
          </a:solidFill>
          <a:ln w="381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5"/>
          <p:cNvSpPr/>
          <p:nvPr/>
        </p:nvSpPr>
        <p:spPr bwMode="auto">
          <a:xfrm rot="10800000">
            <a:off x="5400313" y="4213627"/>
            <a:ext cx="736664" cy="6528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90150C"/>
          </a:solidFill>
          <a:ln w="381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7" name="Group 13"/>
          <p:cNvGrpSpPr>
            <a:grpSpLocks noChangeAspect="1"/>
          </p:cNvGrpSpPr>
          <p:nvPr/>
        </p:nvGrpSpPr>
        <p:grpSpPr bwMode="auto">
          <a:xfrm>
            <a:off x="5587196" y="1674408"/>
            <a:ext cx="362898" cy="367145"/>
            <a:chOff x="2426" y="2781"/>
            <a:chExt cx="593" cy="600"/>
          </a:xfrm>
          <a:solidFill>
            <a:schemeClr val="bg1"/>
          </a:solidFill>
        </p:grpSpPr>
        <p:sp>
          <p:nvSpPr>
            <p:cNvPr id="58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612018" y="4390540"/>
            <a:ext cx="313255" cy="340860"/>
            <a:chOff x="4873626" y="1965325"/>
            <a:chExt cx="269876" cy="293688"/>
          </a:xfrm>
          <a:solidFill>
            <a:schemeClr val="bg1"/>
          </a:solidFill>
        </p:grpSpPr>
        <p:sp>
          <p:nvSpPr>
            <p:cNvPr id="61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4" name="矩形 73"/>
          <p:cNvSpPr/>
          <p:nvPr/>
        </p:nvSpPr>
        <p:spPr>
          <a:xfrm>
            <a:off x="5112064" y="489456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4228332" y="5349523"/>
            <a:ext cx="308062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582434" y="489456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698702" y="5349523"/>
            <a:ext cx="308062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112064" y="22891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4228332" y="2744126"/>
            <a:ext cx="308062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582434" y="22891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698702" y="2744126"/>
            <a:ext cx="308062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50" name="菱形 49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1" name="菱形 50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2" name="菱形 51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53" y="-23986"/>
            <a:ext cx="4883647" cy="488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2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0" t="-742" r="48760" b="742"/>
          <a:stretch/>
        </p:blipFill>
        <p:spPr>
          <a:xfrm>
            <a:off x="328864" y="1983191"/>
            <a:ext cx="1827303" cy="1827303"/>
          </a:xfrm>
          <a:prstGeom prst="ellipse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4274422" y="1292404"/>
            <a:ext cx="1274247" cy="1274247"/>
          </a:xfrm>
          <a:prstGeom prst="roundRect">
            <a:avLst/>
          </a:prstGeom>
          <a:solidFill>
            <a:srgbClr val="222D4D"/>
          </a:solidFill>
          <a:ln>
            <a:noFill/>
          </a:ln>
          <a:effectLst>
            <a:outerShdw blurRad="203200" dist="1016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274422" y="1292404"/>
            <a:ext cx="7106336" cy="1274247"/>
          </a:xfrm>
          <a:prstGeom prst="roundRect">
            <a:avLst/>
          </a:prstGeom>
          <a:noFill/>
          <a:ln w="12700">
            <a:solidFill>
              <a:srgbClr val="222D4D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274422" y="2936429"/>
            <a:ext cx="1274247" cy="1274247"/>
          </a:xfrm>
          <a:prstGeom prst="roundRect">
            <a:avLst/>
          </a:prstGeom>
          <a:solidFill>
            <a:srgbClr val="222D4D"/>
          </a:solidFill>
          <a:ln>
            <a:noFill/>
          </a:ln>
          <a:effectLst>
            <a:outerShdw blurRad="203200" dist="1016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274422" y="2936429"/>
            <a:ext cx="7106336" cy="1274247"/>
          </a:xfrm>
          <a:prstGeom prst="roundRect">
            <a:avLst/>
          </a:prstGeom>
          <a:noFill/>
          <a:ln w="12700">
            <a:solidFill>
              <a:srgbClr val="222D4D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4274422" y="4580454"/>
            <a:ext cx="1274247" cy="1274247"/>
          </a:xfrm>
          <a:prstGeom prst="roundRect">
            <a:avLst/>
          </a:prstGeom>
          <a:solidFill>
            <a:srgbClr val="222D4D"/>
          </a:solidFill>
          <a:ln>
            <a:noFill/>
          </a:ln>
          <a:effectLst>
            <a:outerShdw blurRad="203200" dist="1016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4274422" y="4580454"/>
            <a:ext cx="7106336" cy="1274247"/>
          </a:xfrm>
          <a:prstGeom prst="roundRect">
            <a:avLst/>
          </a:prstGeom>
          <a:noFill/>
          <a:ln w="12700">
            <a:solidFill>
              <a:srgbClr val="222D4D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134024" y="2343480"/>
            <a:ext cx="1520530" cy="311615"/>
          </a:xfrm>
          <a:custGeom>
            <a:avLst/>
            <a:gdLst>
              <a:gd name="T0" fmla="*/ 0 w 5290"/>
              <a:gd name="T1" fmla="*/ 0 h 1083"/>
              <a:gd name="T2" fmla="*/ 3703 w 5290"/>
              <a:gd name="T3" fmla="*/ 0 h 1083"/>
              <a:gd name="T4" fmla="*/ 5290 w 5290"/>
              <a:gd name="T5" fmla="*/ 1083 h 1083"/>
              <a:gd name="T6" fmla="*/ 3774 w 5290"/>
              <a:gd name="T7" fmla="*/ 157 h 1083"/>
              <a:gd name="T8" fmla="*/ 0 w 5290"/>
              <a:gd name="T9" fmla="*/ 157 h 1083"/>
              <a:gd name="T10" fmla="*/ 0 w 5290"/>
              <a:gd name="T11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90" h="1083">
                <a:moveTo>
                  <a:pt x="0" y="0"/>
                </a:moveTo>
                <a:lnTo>
                  <a:pt x="3703" y="0"/>
                </a:lnTo>
                <a:cubicBezTo>
                  <a:pt x="4422" y="0"/>
                  <a:pt x="5040" y="451"/>
                  <a:pt x="5290" y="1083"/>
                </a:cubicBezTo>
                <a:cubicBezTo>
                  <a:pt x="5006" y="534"/>
                  <a:pt x="4432" y="157"/>
                  <a:pt x="3774" y="157"/>
                </a:cubicBezTo>
                <a:lnTo>
                  <a:pt x="0" y="157"/>
                </a:lnTo>
                <a:lnTo>
                  <a:pt x="0" y="0"/>
                </a:lnTo>
                <a:close/>
              </a:path>
            </a:pathLst>
          </a:custGeom>
          <a:solidFill>
            <a:srgbClr val="DA1C2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87271" y="4686221"/>
            <a:ext cx="2839573" cy="311615"/>
          </a:xfrm>
          <a:custGeom>
            <a:avLst/>
            <a:gdLst>
              <a:gd name="T0" fmla="*/ 9880 w 9880"/>
              <a:gd name="T1" fmla="*/ 1083 h 1083"/>
              <a:gd name="T2" fmla="*/ 1586 w 9880"/>
              <a:gd name="T3" fmla="*/ 1083 h 1083"/>
              <a:gd name="T4" fmla="*/ 0 w 9880"/>
              <a:gd name="T5" fmla="*/ 0 h 1083"/>
              <a:gd name="T6" fmla="*/ 1515 w 9880"/>
              <a:gd name="T7" fmla="*/ 926 h 1083"/>
              <a:gd name="T8" fmla="*/ 9880 w 9880"/>
              <a:gd name="T9" fmla="*/ 926 h 1083"/>
              <a:gd name="T10" fmla="*/ 9880 w 9880"/>
              <a:gd name="T11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80" h="1083">
                <a:moveTo>
                  <a:pt x="9880" y="1083"/>
                </a:moveTo>
                <a:lnTo>
                  <a:pt x="1586" y="1083"/>
                </a:lnTo>
                <a:cubicBezTo>
                  <a:pt x="868" y="1083"/>
                  <a:pt x="250" y="632"/>
                  <a:pt x="0" y="0"/>
                </a:cubicBezTo>
                <a:cubicBezTo>
                  <a:pt x="284" y="549"/>
                  <a:pt x="858" y="926"/>
                  <a:pt x="1515" y="926"/>
                </a:cubicBezTo>
                <a:lnTo>
                  <a:pt x="9880" y="926"/>
                </a:lnTo>
                <a:lnTo>
                  <a:pt x="9880" y="1083"/>
                </a:lnTo>
                <a:close/>
              </a:path>
            </a:pathLst>
          </a:custGeom>
          <a:solidFill>
            <a:srgbClr val="DA1C2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5795553" y="4864865"/>
            <a:ext cx="533832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120738" y="5298826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17844" y="4078286"/>
            <a:ext cx="1847280" cy="523212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DA1C22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800" b="1" dirty="0">
              <a:solidFill>
                <a:srgbClr val="DA1C2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88753" y="4827406"/>
            <a:ext cx="313255" cy="340860"/>
            <a:chOff x="4873626" y="1965325"/>
            <a:chExt cx="269876" cy="293688"/>
          </a:xfrm>
          <a:solidFill>
            <a:schemeClr val="bg1"/>
          </a:solidFill>
        </p:grpSpPr>
        <p:sp>
          <p:nvSpPr>
            <p:cNvPr id="34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Group 8"/>
          <p:cNvGrpSpPr>
            <a:grpSpLocks noChangeAspect="1"/>
          </p:cNvGrpSpPr>
          <p:nvPr/>
        </p:nvGrpSpPr>
        <p:grpSpPr bwMode="auto">
          <a:xfrm>
            <a:off x="4675459" y="3175674"/>
            <a:ext cx="330940" cy="362581"/>
            <a:chOff x="3437" y="2282"/>
            <a:chExt cx="679" cy="744"/>
          </a:xfrm>
          <a:solidFill>
            <a:schemeClr val="bg1"/>
          </a:solidFill>
        </p:grpSpPr>
        <p:sp>
          <p:nvSpPr>
            <p:cNvPr id="39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Group 26"/>
          <p:cNvGrpSpPr>
            <a:grpSpLocks noChangeAspect="1"/>
          </p:cNvGrpSpPr>
          <p:nvPr/>
        </p:nvGrpSpPr>
        <p:grpSpPr bwMode="auto">
          <a:xfrm>
            <a:off x="4633712" y="1536138"/>
            <a:ext cx="487828" cy="241821"/>
            <a:chOff x="5676" y="2597"/>
            <a:chExt cx="1061" cy="526"/>
          </a:xfrm>
          <a:solidFill>
            <a:schemeClr val="bg1"/>
          </a:solidFill>
        </p:grpSpPr>
        <p:sp>
          <p:nvSpPr>
            <p:cNvPr id="42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7" name="Group 13"/>
          <p:cNvGrpSpPr>
            <a:grpSpLocks noChangeAspect="1"/>
          </p:cNvGrpSpPr>
          <p:nvPr/>
        </p:nvGrpSpPr>
        <p:grpSpPr bwMode="auto">
          <a:xfrm>
            <a:off x="2285562" y="3132817"/>
            <a:ext cx="653041" cy="660684"/>
            <a:chOff x="2426" y="2781"/>
            <a:chExt cx="593" cy="600"/>
          </a:xfrm>
          <a:solidFill>
            <a:srgbClr val="DA1C22"/>
          </a:solidFill>
        </p:grpSpPr>
        <p:sp>
          <p:nvSpPr>
            <p:cNvPr id="58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4204069" y="1963920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204068" y="3641101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795553" y="3229968"/>
            <a:ext cx="533832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5795553" y="1536138"/>
            <a:ext cx="533832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65" name="菱形 64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6" name="菱形 65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7" name="菱形 66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301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01672" y="2383248"/>
            <a:ext cx="1409214" cy="1580085"/>
            <a:chOff x="4761949" y="1890208"/>
            <a:chExt cx="1848937" cy="2073125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4761949" y="1890208"/>
              <a:ext cx="1848937" cy="2073125"/>
            </a:xfrm>
            <a:custGeom>
              <a:avLst/>
              <a:gdLst>
                <a:gd name="T0" fmla="*/ 1837 w 3175"/>
                <a:gd name="T1" fmla="*/ 92 h 3561"/>
                <a:gd name="T2" fmla="*/ 2381 w 3175"/>
                <a:gd name="T3" fmla="*/ 406 h 3561"/>
                <a:gd name="T4" fmla="*/ 2925 w 3175"/>
                <a:gd name="T5" fmla="*/ 720 h 3561"/>
                <a:gd name="T6" fmla="*/ 3175 w 3175"/>
                <a:gd name="T7" fmla="*/ 1153 h 3561"/>
                <a:gd name="T8" fmla="*/ 3175 w 3175"/>
                <a:gd name="T9" fmla="*/ 1781 h 3561"/>
                <a:gd name="T10" fmla="*/ 3175 w 3175"/>
                <a:gd name="T11" fmla="*/ 2408 h 3561"/>
                <a:gd name="T12" fmla="*/ 2925 w 3175"/>
                <a:gd name="T13" fmla="*/ 2841 h 3561"/>
                <a:gd name="T14" fmla="*/ 2381 w 3175"/>
                <a:gd name="T15" fmla="*/ 3155 h 3561"/>
                <a:gd name="T16" fmla="*/ 1837 w 3175"/>
                <a:gd name="T17" fmla="*/ 3469 h 3561"/>
                <a:gd name="T18" fmla="*/ 1338 w 3175"/>
                <a:gd name="T19" fmla="*/ 3469 h 3561"/>
                <a:gd name="T20" fmla="*/ 794 w 3175"/>
                <a:gd name="T21" fmla="*/ 3155 h 3561"/>
                <a:gd name="T22" fmla="*/ 250 w 3175"/>
                <a:gd name="T23" fmla="*/ 2841 h 3561"/>
                <a:gd name="T24" fmla="*/ 0 w 3175"/>
                <a:gd name="T25" fmla="*/ 2408 h 3561"/>
                <a:gd name="T26" fmla="*/ 0 w 3175"/>
                <a:gd name="T27" fmla="*/ 1781 h 3561"/>
                <a:gd name="T28" fmla="*/ 0 w 3175"/>
                <a:gd name="T29" fmla="*/ 1153 h 3561"/>
                <a:gd name="T30" fmla="*/ 250 w 3175"/>
                <a:gd name="T31" fmla="*/ 720 h 3561"/>
                <a:gd name="T32" fmla="*/ 794 w 3175"/>
                <a:gd name="T33" fmla="*/ 406 h 3561"/>
                <a:gd name="T34" fmla="*/ 1338 w 3175"/>
                <a:gd name="T35" fmla="*/ 92 h 3561"/>
                <a:gd name="T36" fmla="*/ 1837 w 3175"/>
                <a:gd name="T37" fmla="*/ 92 h 3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75" h="3561">
                  <a:moveTo>
                    <a:pt x="1837" y="92"/>
                  </a:moveTo>
                  <a:lnTo>
                    <a:pt x="2381" y="406"/>
                  </a:lnTo>
                  <a:lnTo>
                    <a:pt x="2925" y="720"/>
                  </a:lnTo>
                  <a:cubicBezTo>
                    <a:pt x="3084" y="812"/>
                    <a:pt x="3175" y="969"/>
                    <a:pt x="3175" y="1153"/>
                  </a:cubicBezTo>
                  <a:lnTo>
                    <a:pt x="3175" y="1781"/>
                  </a:lnTo>
                  <a:lnTo>
                    <a:pt x="3175" y="2408"/>
                  </a:lnTo>
                  <a:cubicBezTo>
                    <a:pt x="3175" y="2592"/>
                    <a:pt x="3084" y="2750"/>
                    <a:pt x="2925" y="2841"/>
                  </a:cubicBezTo>
                  <a:lnTo>
                    <a:pt x="2381" y="3155"/>
                  </a:lnTo>
                  <a:lnTo>
                    <a:pt x="1837" y="3469"/>
                  </a:lnTo>
                  <a:cubicBezTo>
                    <a:pt x="1678" y="3561"/>
                    <a:pt x="1496" y="3561"/>
                    <a:pt x="1338" y="3469"/>
                  </a:cubicBezTo>
                  <a:lnTo>
                    <a:pt x="794" y="3155"/>
                  </a:lnTo>
                  <a:lnTo>
                    <a:pt x="250" y="2841"/>
                  </a:lnTo>
                  <a:cubicBezTo>
                    <a:pt x="91" y="2750"/>
                    <a:pt x="0" y="2592"/>
                    <a:pt x="0" y="2408"/>
                  </a:cubicBezTo>
                  <a:lnTo>
                    <a:pt x="0" y="1781"/>
                  </a:lnTo>
                  <a:lnTo>
                    <a:pt x="0" y="1153"/>
                  </a:lnTo>
                  <a:cubicBezTo>
                    <a:pt x="0" y="969"/>
                    <a:pt x="91" y="812"/>
                    <a:pt x="250" y="720"/>
                  </a:cubicBezTo>
                  <a:lnTo>
                    <a:pt x="794" y="406"/>
                  </a:lnTo>
                  <a:lnTo>
                    <a:pt x="1338" y="92"/>
                  </a:lnTo>
                  <a:cubicBezTo>
                    <a:pt x="1496" y="0"/>
                    <a:pt x="1678" y="0"/>
                    <a:pt x="1837" y="92"/>
                  </a:cubicBezTo>
                  <a:close/>
                </a:path>
              </a:pathLst>
            </a:custGeom>
            <a:noFill/>
            <a:ln w="12700">
              <a:solidFill>
                <a:srgbClr val="222D4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4910878" y="2057195"/>
              <a:ext cx="1551080" cy="1739151"/>
            </a:xfrm>
            <a:custGeom>
              <a:avLst/>
              <a:gdLst>
                <a:gd name="T0" fmla="*/ 1837 w 3175"/>
                <a:gd name="T1" fmla="*/ 92 h 3561"/>
                <a:gd name="T2" fmla="*/ 2381 w 3175"/>
                <a:gd name="T3" fmla="*/ 406 h 3561"/>
                <a:gd name="T4" fmla="*/ 2925 w 3175"/>
                <a:gd name="T5" fmla="*/ 720 h 3561"/>
                <a:gd name="T6" fmla="*/ 3175 w 3175"/>
                <a:gd name="T7" fmla="*/ 1153 h 3561"/>
                <a:gd name="T8" fmla="*/ 3175 w 3175"/>
                <a:gd name="T9" fmla="*/ 1781 h 3561"/>
                <a:gd name="T10" fmla="*/ 3175 w 3175"/>
                <a:gd name="T11" fmla="*/ 2408 h 3561"/>
                <a:gd name="T12" fmla="*/ 2925 w 3175"/>
                <a:gd name="T13" fmla="*/ 2841 h 3561"/>
                <a:gd name="T14" fmla="*/ 2381 w 3175"/>
                <a:gd name="T15" fmla="*/ 3155 h 3561"/>
                <a:gd name="T16" fmla="*/ 1837 w 3175"/>
                <a:gd name="T17" fmla="*/ 3469 h 3561"/>
                <a:gd name="T18" fmla="*/ 1338 w 3175"/>
                <a:gd name="T19" fmla="*/ 3469 h 3561"/>
                <a:gd name="T20" fmla="*/ 794 w 3175"/>
                <a:gd name="T21" fmla="*/ 3155 h 3561"/>
                <a:gd name="T22" fmla="*/ 250 w 3175"/>
                <a:gd name="T23" fmla="*/ 2841 h 3561"/>
                <a:gd name="T24" fmla="*/ 0 w 3175"/>
                <a:gd name="T25" fmla="*/ 2408 h 3561"/>
                <a:gd name="T26" fmla="*/ 0 w 3175"/>
                <a:gd name="T27" fmla="*/ 1781 h 3561"/>
                <a:gd name="T28" fmla="*/ 0 w 3175"/>
                <a:gd name="T29" fmla="*/ 1153 h 3561"/>
                <a:gd name="T30" fmla="*/ 250 w 3175"/>
                <a:gd name="T31" fmla="*/ 720 h 3561"/>
                <a:gd name="T32" fmla="*/ 794 w 3175"/>
                <a:gd name="T33" fmla="*/ 406 h 3561"/>
                <a:gd name="T34" fmla="*/ 1338 w 3175"/>
                <a:gd name="T35" fmla="*/ 92 h 3561"/>
                <a:gd name="T36" fmla="*/ 1837 w 3175"/>
                <a:gd name="T37" fmla="*/ 92 h 3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75" h="3561">
                  <a:moveTo>
                    <a:pt x="1837" y="92"/>
                  </a:moveTo>
                  <a:lnTo>
                    <a:pt x="2381" y="406"/>
                  </a:lnTo>
                  <a:lnTo>
                    <a:pt x="2925" y="720"/>
                  </a:lnTo>
                  <a:cubicBezTo>
                    <a:pt x="3084" y="812"/>
                    <a:pt x="3175" y="969"/>
                    <a:pt x="3175" y="1153"/>
                  </a:cubicBezTo>
                  <a:lnTo>
                    <a:pt x="3175" y="1781"/>
                  </a:lnTo>
                  <a:lnTo>
                    <a:pt x="3175" y="2408"/>
                  </a:lnTo>
                  <a:cubicBezTo>
                    <a:pt x="3175" y="2592"/>
                    <a:pt x="3084" y="2750"/>
                    <a:pt x="2925" y="2841"/>
                  </a:cubicBezTo>
                  <a:lnTo>
                    <a:pt x="2381" y="3155"/>
                  </a:lnTo>
                  <a:lnTo>
                    <a:pt x="1837" y="3469"/>
                  </a:lnTo>
                  <a:cubicBezTo>
                    <a:pt x="1678" y="3561"/>
                    <a:pt x="1496" y="3561"/>
                    <a:pt x="1338" y="3469"/>
                  </a:cubicBezTo>
                  <a:lnTo>
                    <a:pt x="794" y="3155"/>
                  </a:lnTo>
                  <a:lnTo>
                    <a:pt x="250" y="2841"/>
                  </a:lnTo>
                  <a:cubicBezTo>
                    <a:pt x="91" y="2750"/>
                    <a:pt x="0" y="2592"/>
                    <a:pt x="0" y="2408"/>
                  </a:cubicBezTo>
                  <a:lnTo>
                    <a:pt x="0" y="1781"/>
                  </a:lnTo>
                  <a:lnTo>
                    <a:pt x="0" y="1153"/>
                  </a:lnTo>
                  <a:cubicBezTo>
                    <a:pt x="0" y="969"/>
                    <a:pt x="91" y="812"/>
                    <a:pt x="250" y="720"/>
                  </a:cubicBezTo>
                  <a:lnTo>
                    <a:pt x="794" y="406"/>
                  </a:lnTo>
                  <a:lnTo>
                    <a:pt x="1338" y="92"/>
                  </a:lnTo>
                  <a:cubicBezTo>
                    <a:pt x="1496" y="0"/>
                    <a:pt x="1678" y="0"/>
                    <a:pt x="1837" y="92"/>
                  </a:cubicBezTo>
                  <a:close/>
                </a:path>
              </a:pathLst>
            </a:custGeom>
            <a:solidFill>
              <a:srgbClr val="222D4D"/>
            </a:solidFill>
            <a:ln w="28575">
              <a:noFill/>
            </a:ln>
            <a:effectLst>
              <a:outerShdw blurRad="203200" dist="1016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Freeform 5"/>
          <p:cNvSpPr>
            <a:spLocks/>
          </p:cNvSpPr>
          <p:nvPr/>
        </p:nvSpPr>
        <p:spPr bwMode="auto">
          <a:xfrm>
            <a:off x="3481618" y="3676905"/>
            <a:ext cx="1078504" cy="1209275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6921727" y="3676905"/>
            <a:ext cx="1078504" cy="1209275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2634237" y="1900972"/>
            <a:ext cx="1078504" cy="1209275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7769109" y="1900972"/>
            <a:ext cx="1078504" cy="1209275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noFill/>
          <a:ln w="12700">
            <a:solidFill>
              <a:srgbClr val="90150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301739" y="4111996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2899221" y="5049108"/>
            <a:ext cx="224329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339329" y="5049108"/>
            <a:ext cx="224329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36335" y="4096880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583717" y="2320947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437775" y="2320947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655923" y="3146826"/>
            <a:ext cx="224329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781587" y="2959615"/>
            <a:ext cx="224329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749651" y="2861561"/>
            <a:ext cx="313255" cy="340860"/>
            <a:chOff x="4873626" y="1965325"/>
            <a:chExt cx="269876" cy="293688"/>
          </a:xfrm>
          <a:solidFill>
            <a:schemeClr val="bg1"/>
          </a:solidFill>
        </p:grpSpPr>
        <p:sp>
          <p:nvSpPr>
            <p:cNvPr id="43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7" name="矩形 46"/>
          <p:cNvSpPr/>
          <p:nvPr/>
        </p:nvSpPr>
        <p:spPr>
          <a:xfrm>
            <a:off x="5155837" y="3239834"/>
            <a:ext cx="1449287" cy="369324"/>
          </a:xfrm>
          <a:prstGeom prst="rect">
            <a:avLst/>
          </a:prstGeom>
          <a:ln>
            <a:noFill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30" name="菱形 29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1" name="菱形 30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4" name="菱形 33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846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12256" y="2795973"/>
            <a:ext cx="1793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3200" b="1" dirty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32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endParaRPr lang="zh-CN" altLang="en-US" sz="32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1340" y="3716342"/>
            <a:ext cx="358915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66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800" b="1" dirty="0">
              <a:solidFill>
                <a:srgbClr val="F66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38414" y="2334308"/>
            <a:ext cx="346007" cy="461665"/>
            <a:chOff x="4854643" y="2626696"/>
            <a:chExt cx="346007" cy="46166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114928" y="2743200"/>
              <a:ext cx="85722" cy="228718"/>
            </a:xfrm>
            <a:prstGeom prst="line">
              <a:avLst/>
            </a:prstGeom>
            <a:ln>
              <a:solidFill>
                <a:srgbClr val="F66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4854643" y="2626696"/>
              <a:ext cx="297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66C08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4</a:t>
              </a:r>
              <a:endParaRPr lang="zh-CN" altLang="en-US" sz="2400" dirty="0">
                <a:solidFill>
                  <a:srgbClr val="F66C08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143503" y="2695575"/>
              <a:ext cx="45719" cy="45719"/>
            </a:xfrm>
            <a:prstGeom prst="ellipse">
              <a:avLst/>
            </a:prstGeom>
            <a:noFill/>
            <a:ln>
              <a:solidFill>
                <a:srgbClr val="F66C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11902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4"/>
          <p:cNvSpPr/>
          <p:nvPr/>
        </p:nvSpPr>
        <p:spPr bwMode="auto">
          <a:xfrm>
            <a:off x="879290" y="3077512"/>
            <a:ext cx="469246" cy="463658"/>
          </a:xfrm>
          <a:prstGeom prst="ellipse">
            <a:avLst/>
          </a:prstGeom>
          <a:solidFill>
            <a:srgbClr val="222D4D"/>
          </a:solidFill>
          <a:ln>
            <a:noFill/>
          </a:ln>
          <a:extLst/>
        </p:spPr>
        <p:txBody>
          <a:bodyPr lIns="0" tIns="0" rIns="0" bIns="0"/>
          <a:lstStyle/>
          <a:p>
            <a:pPr algn="ctr" defTabSz="96583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solidFill>
                <a:schemeClr val="bg1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9" name="Rectangle 15"/>
          <p:cNvSpPr/>
          <p:nvPr/>
        </p:nvSpPr>
        <p:spPr bwMode="auto">
          <a:xfrm>
            <a:off x="879290" y="3083863"/>
            <a:ext cx="469246" cy="43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583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" kern="0" dirty="0">
                <a:solidFill>
                  <a:schemeClr val="bg1"/>
                </a:solidFill>
                <a:latin typeface="微软雅黑"/>
                <a:ea typeface="微软雅黑"/>
                <a:cs typeface="Lato Light" pitchFamily="34" charset="0"/>
                <a:sym typeface="Lato Light" pitchFamily="34" charset="0"/>
              </a:rPr>
              <a:t>1</a:t>
            </a:r>
          </a:p>
        </p:txBody>
      </p:sp>
      <p:sp>
        <p:nvSpPr>
          <p:cNvPr id="21" name="Rectangle 61"/>
          <p:cNvSpPr/>
          <p:nvPr/>
        </p:nvSpPr>
        <p:spPr bwMode="auto">
          <a:xfrm>
            <a:off x="1065203" y="2995440"/>
            <a:ext cx="9896449" cy="42718"/>
          </a:xfrm>
          <a:prstGeom prst="rect">
            <a:avLst/>
          </a:prstGeom>
          <a:solidFill>
            <a:srgbClr val="90150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130683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Oval 14"/>
          <p:cNvSpPr/>
          <p:nvPr/>
        </p:nvSpPr>
        <p:spPr bwMode="auto">
          <a:xfrm>
            <a:off x="4425545" y="3094184"/>
            <a:ext cx="469244" cy="463658"/>
          </a:xfrm>
          <a:prstGeom prst="ellipse">
            <a:avLst/>
          </a:prstGeom>
          <a:solidFill>
            <a:srgbClr val="222D4D"/>
          </a:solidFill>
          <a:ln>
            <a:noFill/>
          </a:ln>
          <a:extLst/>
        </p:spPr>
        <p:txBody>
          <a:bodyPr lIns="0" tIns="0" rIns="0" bIns="0"/>
          <a:lstStyle/>
          <a:p>
            <a:pPr algn="ctr" defTabSz="96583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solidFill>
                <a:schemeClr val="bg1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5"/>
          <p:cNvSpPr/>
          <p:nvPr/>
        </p:nvSpPr>
        <p:spPr bwMode="auto">
          <a:xfrm>
            <a:off x="4432777" y="3083863"/>
            <a:ext cx="469244" cy="4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583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" kern="0" dirty="0">
                <a:solidFill>
                  <a:schemeClr val="bg1"/>
                </a:solidFill>
                <a:latin typeface="微软雅黑"/>
                <a:ea typeface="微软雅黑"/>
                <a:cs typeface="Lato Light" pitchFamily="34" charset="0"/>
                <a:sym typeface="Lato Light" pitchFamily="34" charset="0"/>
              </a:rPr>
              <a:t>2</a:t>
            </a:r>
          </a:p>
        </p:txBody>
      </p:sp>
      <p:sp>
        <p:nvSpPr>
          <p:cNvPr id="35" name="Oval 14"/>
          <p:cNvSpPr/>
          <p:nvPr/>
        </p:nvSpPr>
        <p:spPr bwMode="auto">
          <a:xfrm>
            <a:off x="7799725" y="3116950"/>
            <a:ext cx="469246" cy="463658"/>
          </a:xfrm>
          <a:prstGeom prst="ellipse">
            <a:avLst/>
          </a:prstGeom>
          <a:solidFill>
            <a:srgbClr val="222D4D"/>
          </a:solidFill>
          <a:ln>
            <a:noFill/>
          </a:ln>
          <a:extLst/>
        </p:spPr>
        <p:txBody>
          <a:bodyPr lIns="0" tIns="0" rIns="0" bIns="0"/>
          <a:lstStyle/>
          <a:p>
            <a:pPr algn="ctr" defTabSz="96583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solidFill>
                <a:schemeClr val="bg1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5"/>
          <p:cNvSpPr/>
          <p:nvPr/>
        </p:nvSpPr>
        <p:spPr bwMode="auto">
          <a:xfrm>
            <a:off x="7799725" y="3123301"/>
            <a:ext cx="469246" cy="43190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583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" kern="0" dirty="0">
                <a:solidFill>
                  <a:schemeClr val="bg1"/>
                </a:solidFill>
                <a:latin typeface="微软雅黑"/>
                <a:ea typeface="微软雅黑"/>
                <a:cs typeface="Lato Light" pitchFamily="34" charset="0"/>
                <a:sym typeface="Lato Light" pitchFamily="34" charset="0"/>
              </a:rPr>
              <a:t>3</a:t>
            </a:r>
          </a:p>
        </p:txBody>
      </p:sp>
      <p:sp>
        <p:nvSpPr>
          <p:cNvPr id="40" name="矩形 39"/>
          <p:cNvSpPr/>
          <p:nvPr/>
        </p:nvSpPr>
        <p:spPr>
          <a:xfrm>
            <a:off x="7711464" y="364792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7711464" y="4127042"/>
            <a:ext cx="325018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193582" y="364792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4193582" y="4127042"/>
            <a:ext cx="325018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75700" y="369616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675700" y="4175284"/>
            <a:ext cx="325018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25" name="菱形 24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6" name="菱形 25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7" name="菱形 26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847" y="850738"/>
            <a:ext cx="6255657" cy="195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5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4"/>
          <p:cNvSpPr/>
          <p:nvPr/>
        </p:nvSpPr>
        <p:spPr bwMode="gray">
          <a:xfrm rot="19490962" flipH="1" flipV="1">
            <a:off x="5971930" y="1393666"/>
            <a:ext cx="1819538" cy="2199443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90150C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lIns="60958" tIns="59265" rIns="60958" bIns="59265" anchor="ctr" anchorCtr="1"/>
          <a:lstStyle/>
          <a:p>
            <a:endParaRPr lang="zh-CN" altLang="en-US"/>
          </a:p>
        </p:txBody>
      </p:sp>
      <p:sp>
        <p:nvSpPr>
          <p:cNvPr id="15" name="Oval 5"/>
          <p:cNvSpPr>
            <a:spLocks noChangeArrowheads="1"/>
          </p:cNvSpPr>
          <p:nvPr/>
        </p:nvSpPr>
        <p:spPr bwMode="gray">
          <a:xfrm>
            <a:off x="4178128" y="2483177"/>
            <a:ext cx="1577921" cy="1578492"/>
          </a:xfrm>
          <a:prstGeom prst="ellipse">
            <a:avLst/>
          </a:prstGeom>
          <a:solidFill>
            <a:srgbClr val="222D4D"/>
          </a:solidFill>
          <a:ln>
            <a:noFill/>
          </a:ln>
          <a:effectLst/>
        </p:spPr>
        <p:txBody>
          <a:bodyPr lIns="60958" tIns="59265" rIns="60958" bIns="59265" anchor="ctr" anchorCtr="1"/>
          <a:lstStyle/>
          <a:p>
            <a:endParaRPr lang="zh-CN" altLang="en-US" sz="27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gray">
          <a:xfrm>
            <a:off x="6062060" y="3584349"/>
            <a:ext cx="1577921" cy="1578492"/>
          </a:xfrm>
          <a:prstGeom prst="ellipse">
            <a:avLst/>
          </a:prstGeom>
          <a:solidFill>
            <a:srgbClr val="222D4D"/>
          </a:solidFill>
          <a:ln>
            <a:noFill/>
          </a:ln>
          <a:effectLst/>
        </p:spPr>
        <p:txBody>
          <a:bodyPr lIns="60958" tIns="59265" rIns="60958" bIns="59265" anchor="ctr" anchorCtr="1"/>
          <a:lstStyle/>
          <a:p>
            <a:endParaRPr lang="zh-CN" altLang="en-US" sz="27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Freeform 3"/>
          <p:cNvSpPr/>
          <p:nvPr/>
        </p:nvSpPr>
        <p:spPr bwMode="gray">
          <a:xfrm rot="19490962">
            <a:off x="3663197" y="3907585"/>
            <a:ext cx="1819538" cy="2199443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90150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lIns="60958" tIns="59265" rIns="60958" bIns="59265" anchor="ctr" anchorCtr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251740" y="248317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8251740" y="2962298"/>
            <a:ext cx="325018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5432" y="245602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75432" y="2935143"/>
            <a:ext cx="325018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0" name="Freeform 254">
            <a:extLst>
              <a:ext uri="{FF2B5EF4-FFF2-40B4-BE49-F238E27FC236}">
                <a16:creationId xmlns="" xmlns:a16="http://schemas.microsoft.com/office/drawing/2014/main" id="{80204318-083D-44ED-BB26-D2F1A6D91DB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769351" y="3041152"/>
            <a:ext cx="541419" cy="533429"/>
          </a:xfrm>
          <a:custGeom>
            <a:avLst/>
            <a:gdLst>
              <a:gd name="T0" fmla="*/ 2147483647 w 256"/>
              <a:gd name="T1" fmla="*/ 2147483647 h 252"/>
              <a:gd name="T2" fmla="*/ 2147483647 w 256"/>
              <a:gd name="T3" fmla="*/ 2147483647 h 252"/>
              <a:gd name="T4" fmla="*/ 2147483647 w 256"/>
              <a:gd name="T5" fmla="*/ 2147483647 h 252"/>
              <a:gd name="T6" fmla="*/ 2147483647 w 256"/>
              <a:gd name="T7" fmla="*/ 2147483647 h 252"/>
              <a:gd name="T8" fmla="*/ 2147483647 w 256"/>
              <a:gd name="T9" fmla="*/ 2147483647 h 252"/>
              <a:gd name="T10" fmla="*/ 2147483647 w 256"/>
              <a:gd name="T11" fmla="*/ 2147483647 h 252"/>
              <a:gd name="T12" fmla="*/ 2147483647 w 256"/>
              <a:gd name="T13" fmla="*/ 2147483647 h 252"/>
              <a:gd name="T14" fmla="*/ 2147483647 w 256"/>
              <a:gd name="T15" fmla="*/ 2147483647 h 252"/>
              <a:gd name="T16" fmla="*/ 2147483647 w 256"/>
              <a:gd name="T17" fmla="*/ 2147483647 h 252"/>
              <a:gd name="T18" fmla="*/ 2147483647 w 256"/>
              <a:gd name="T19" fmla="*/ 2147483647 h 252"/>
              <a:gd name="T20" fmla="*/ 2147483647 w 256"/>
              <a:gd name="T21" fmla="*/ 2147483647 h 252"/>
              <a:gd name="T22" fmla="*/ 2147483647 w 256"/>
              <a:gd name="T23" fmla="*/ 2147483647 h 252"/>
              <a:gd name="T24" fmla="*/ 2147483647 w 256"/>
              <a:gd name="T25" fmla="*/ 2147483647 h 252"/>
              <a:gd name="T26" fmla="*/ 2147483647 w 256"/>
              <a:gd name="T27" fmla="*/ 2147483647 h 252"/>
              <a:gd name="T28" fmla="*/ 2147483647 w 256"/>
              <a:gd name="T29" fmla="*/ 2147483647 h 252"/>
              <a:gd name="T30" fmla="*/ 2147483647 w 256"/>
              <a:gd name="T31" fmla="*/ 2147483647 h 252"/>
              <a:gd name="T32" fmla="*/ 2147483647 w 256"/>
              <a:gd name="T33" fmla="*/ 2147483647 h 252"/>
              <a:gd name="T34" fmla="*/ 2147483647 w 256"/>
              <a:gd name="T35" fmla="*/ 2147483647 h 252"/>
              <a:gd name="T36" fmla="*/ 2147483647 w 256"/>
              <a:gd name="T37" fmla="*/ 2147483647 h 252"/>
              <a:gd name="T38" fmla="*/ 2147483647 w 256"/>
              <a:gd name="T39" fmla="*/ 2147483647 h 252"/>
              <a:gd name="T40" fmla="*/ 2147483647 w 256"/>
              <a:gd name="T41" fmla="*/ 2147483647 h 252"/>
              <a:gd name="T42" fmla="*/ 2147483647 w 256"/>
              <a:gd name="T43" fmla="*/ 2147483647 h 252"/>
              <a:gd name="T44" fmla="*/ 2147483647 w 256"/>
              <a:gd name="T45" fmla="*/ 2147483647 h 252"/>
              <a:gd name="T46" fmla="*/ 2147483647 w 256"/>
              <a:gd name="T47" fmla="*/ 2147483647 h 252"/>
              <a:gd name="T48" fmla="*/ 2147483647 w 256"/>
              <a:gd name="T49" fmla="*/ 2147483647 h 252"/>
              <a:gd name="T50" fmla="*/ 2147483647 w 256"/>
              <a:gd name="T51" fmla="*/ 2147483647 h 252"/>
              <a:gd name="T52" fmla="*/ 2147483647 w 256"/>
              <a:gd name="T53" fmla="*/ 2147483647 h 252"/>
              <a:gd name="T54" fmla="*/ 2147483647 w 256"/>
              <a:gd name="T55" fmla="*/ 2147483647 h 252"/>
              <a:gd name="T56" fmla="*/ 2147483647 w 256"/>
              <a:gd name="T57" fmla="*/ 2147483647 h 252"/>
              <a:gd name="T58" fmla="*/ 2147483647 w 256"/>
              <a:gd name="T59" fmla="*/ 2147483647 h 252"/>
              <a:gd name="T60" fmla="*/ 2147483647 w 256"/>
              <a:gd name="T61" fmla="*/ 2147483647 h 252"/>
              <a:gd name="T62" fmla="*/ 2147483647 w 256"/>
              <a:gd name="T63" fmla="*/ 2147483647 h 252"/>
              <a:gd name="T64" fmla="*/ 2147483647 w 256"/>
              <a:gd name="T65" fmla="*/ 2147483647 h 252"/>
              <a:gd name="T66" fmla="*/ 2147483647 w 256"/>
              <a:gd name="T67" fmla="*/ 2147483647 h 252"/>
              <a:gd name="T68" fmla="*/ 2147483647 w 256"/>
              <a:gd name="T69" fmla="*/ 2147483647 h 252"/>
              <a:gd name="T70" fmla="*/ 2147483647 w 256"/>
              <a:gd name="T71" fmla="*/ 2147483647 h 252"/>
              <a:gd name="T72" fmla="*/ 2147483647 w 256"/>
              <a:gd name="T73" fmla="*/ 2147483647 h 252"/>
              <a:gd name="T74" fmla="*/ 2147483647 w 256"/>
              <a:gd name="T75" fmla="*/ 2147483647 h 252"/>
              <a:gd name="T76" fmla="*/ 2147483647 w 256"/>
              <a:gd name="T77" fmla="*/ 2147483647 h 252"/>
              <a:gd name="T78" fmla="*/ 2147483647 w 256"/>
              <a:gd name="T79" fmla="*/ 2147483647 h 252"/>
              <a:gd name="T80" fmla="*/ 2147483647 w 256"/>
              <a:gd name="T81" fmla="*/ 2147483647 h 252"/>
              <a:gd name="T82" fmla="*/ 2147483647 w 256"/>
              <a:gd name="T83" fmla="*/ 2147483647 h 252"/>
              <a:gd name="T84" fmla="*/ 2147483647 w 256"/>
              <a:gd name="T85" fmla="*/ 2147483647 h 252"/>
              <a:gd name="T86" fmla="*/ 2147483647 w 256"/>
              <a:gd name="T87" fmla="*/ 2147483647 h 252"/>
              <a:gd name="T88" fmla="*/ 2147483647 w 256"/>
              <a:gd name="T89" fmla="*/ 2147483647 h 252"/>
              <a:gd name="T90" fmla="*/ 2147483647 w 256"/>
              <a:gd name="T91" fmla="*/ 2147483647 h 252"/>
              <a:gd name="T92" fmla="*/ 2147483647 w 256"/>
              <a:gd name="T93" fmla="*/ 2147483647 h 252"/>
              <a:gd name="T94" fmla="*/ 2147483647 w 256"/>
              <a:gd name="T95" fmla="*/ 2147483647 h 252"/>
              <a:gd name="T96" fmla="*/ 2147483647 w 256"/>
              <a:gd name="T97" fmla="*/ 2147483647 h 252"/>
              <a:gd name="T98" fmla="*/ 2147483647 w 256"/>
              <a:gd name="T99" fmla="*/ 2147483647 h 252"/>
              <a:gd name="T100" fmla="*/ 2147483647 w 256"/>
              <a:gd name="T101" fmla="*/ 2147483647 h 252"/>
              <a:gd name="T102" fmla="*/ 2147483647 w 256"/>
              <a:gd name="T103" fmla="*/ 2147483647 h 252"/>
              <a:gd name="T104" fmla="*/ 2147483647 w 256"/>
              <a:gd name="T105" fmla="*/ 2147483647 h 252"/>
              <a:gd name="T106" fmla="*/ 2147483647 w 256"/>
              <a:gd name="T107" fmla="*/ 2147483647 h 252"/>
              <a:gd name="T108" fmla="*/ 2147483647 w 256"/>
              <a:gd name="T109" fmla="*/ 2147483647 h 252"/>
              <a:gd name="T110" fmla="*/ 2147483647 w 256"/>
              <a:gd name="T111" fmla="*/ 2147483647 h 252"/>
              <a:gd name="T112" fmla="*/ 2147483647 w 256"/>
              <a:gd name="T113" fmla="*/ 2147483647 h 252"/>
              <a:gd name="T114" fmla="*/ 2147483647 w 256"/>
              <a:gd name="T115" fmla="*/ 2147483647 h 252"/>
              <a:gd name="T116" fmla="*/ 2147483647 w 256"/>
              <a:gd name="T117" fmla="*/ 2147483647 h 25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6"/>
              <a:gd name="T178" fmla="*/ 0 h 252"/>
              <a:gd name="T179" fmla="*/ 256 w 256"/>
              <a:gd name="T180" fmla="*/ 252 h 25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6" h="252">
                <a:moveTo>
                  <a:pt x="166" y="130"/>
                </a:moveTo>
                <a:lnTo>
                  <a:pt x="166" y="130"/>
                </a:lnTo>
                <a:lnTo>
                  <a:pt x="178" y="133"/>
                </a:lnTo>
                <a:lnTo>
                  <a:pt x="191" y="135"/>
                </a:lnTo>
                <a:lnTo>
                  <a:pt x="204" y="133"/>
                </a:lnTo>
                <a:lnTo>
                  <a:pt x="216" y="130"/>
                </a:lnTo>
                <a:lnTo>
                  <a:pt x="227" y="123"/>
                </a:lnTo>
                <a:lnTo>
                  <a:pt x="236" y="115"/>
                </a:lnTo>
                <a:lnTo>
                  <a:pt x="246" y="106"/>
                </a:lnTo>
                <a:lnTo>
                  <a:pt x="251" y="94"/>
                </a:lnTo>
                <a:lnTo>
                  <a:pt x="255" y="83"/>
                </a:lnTo>
                <a:lnTo>
                  <a:pt x="256" y="70"/>
                </a:lnTo>
                <a:lnTo>
                  <a:pt x="255" y="58"/>
                </a:lnTo>
                <a:lnTo>
                  <a:pt x="209" y="107"/>
                </a:lnTo>
                <a:lnTo>
                  <a:pt x="165" y="100"/>
                </a:lnTo>
                <a:lnTo>
                  <a:pt x="149" y="58"/>
                </a:lnTo>
                <a:lnTo>
                  <a:pt x="200" y="5"/>
                </a:lnTo>
                <a:lnTo>
                  <a:pt x="191" y="3"/>
                </a:lnTo>
                <a:lnTo>
                  <a:pt x="178" y="5"/>
                </a:lnTo>
                <a:lnTo>
                  <a:pt x="165" y="9"/>
                </a:lnTo>
                <a:lnTo>
                  <a:pt x="155" y="15"/>
                </a:lnTo>
                <a:lnTo>
                  <a:pt x="144" y="23"/>
                </a:lnTo>
                <a:lnTo>
                  <a:pt x="136" y="32"/>
                </a:lnTo>
                <a:lnTo>
                  <a:pt x="130" y="44"/>
                </a:lnTo>
                <a:lnTo>
                  <a:pt x="126" y="57"/>
                </a:lnTo>
                <a:lnTo>
                  <a:pt x="125" y="70"/>
                </a:lnTo>
                <a:lnTo>
                  <a:pt x="126" y="83"/>
                </a:lnTo>
                <a:lnTo>
                  <a:pt x="131" y="96"/>
                </a:lnTo>
                <a:lnTo>
                  <a:pt x="122" y="109"/>
                </a:lnTo>
                <a:lnTo>
                  <a:pt x="114" y="120"/>
                </a:lnTo>
                <a:lnTo>
                  <a:pt x="96" y="143"/>
                </a:lnTo>
                <a:lnTo>
                  <a:pt x="80" y="161"/>
                </a:lnTo>
                <a:lnTo>
                  <a:pt x="69" y="172"/>
                </a:lnTo>
                <a:lnTo>
                  <a:pt x="62" y="171"/>
                </a:lnTo>
                <a:lnTo>
                  <a:pt x="57" y="170"/>
                </a:lnTo>
                <a:lnTo>
                  <a:pt x="48" y="171"/>
                </a:lnTo>
                <a:lnTo>
                  <a:pt x="40" y="174"/>
                </a:lnTo>
                <a:lnTo>
                  <a:pt x="34" y="178"/>
                </a:lnTo>
                <a:lnTo>
                  <a:pt x="28" y="181"/>
                </a:lnTo>
                <a:lnTo>
                  <a:pt x="23" y="188"/>
                </a:lnTo>
                <a:lnTo>
                  <a:pt x="19" y="194"/>
                </a:lnTo>
                <a:lnTo>
                  <a:pt x="17" y="202"/>
                </a:lnTo>
                <a:lnTo>
                  <a:pt x="15" y="210"/>
                </a:lnTo>
                <a:lnTo>
                  <a:pt x="17" y="219"/>
                </a:lnTo>
                <a:lnTo>
                  <a:pt x="19" y="227"/>
                </a:lnTo>
                <a:lnTo>
                  <a:pt x="23" y="233"/>
                </a:lnTo>
                <a:lnTo>
                  <a:pt x="28" y="239"/>
                </a:lnTo>
                <a:lnTo>
                  <a:pt x="34" y="244"/>
                </a:lnTo>
                <a:lnTo>
                  <a:pt x="40" y="248"/>
                </a:lnTo>
                <a:lnTo>
                  <a:pt x="48" y="250"/>
                </a:lnTo>
                <a:lnTo>
                  <a:pt x="57" y="252"/>
                </a:lnTo>
                <a:lnTo>
                  <a:pt x="65" y="250"/>
                </a:lnTo>
                <a:lnTo>
                  <a:pt x="73" y="248"/>
                </a:lnTo>
                <a:lnTo>
                  <a:pt x="79" y="244"/>
                </a:lnTo>
                <a:lnTo>
                  <a:pt x="86" y="239"/>
                </a:lnTo>
                <a:lnTo>
                  <a:pt x="90" y="233"/>
                </a:lnTo>
                <a:lnTo>
                  <a:pt x="93" y="227"/>
                </a:lnTo>
                <a:lnTo>
                  <a:pt x="96" y="219"/>
                </a:lnTo>
                <a:lnTo>
                  <a:pt x="97" y="210"/>
                </a:lnTo>
                <a:lnTo>
                  <a:pt x="96" y="202"/>
                </a:lnTo>
                <a:lnTo>
                  <a:pt x="93" y="196"/>
                </a:lnTo>
                <a:lnTo>
                  <a:pt x="104" y="184"/>
                </a:lnTo>
                <a:lnTo>
                  <a:pt x="119" y="167"/>
                </a:lnTo>
                <a:lnTo>
                  <a:pt x="140" y="149"/>
                </a:lnTo>
                <a:lnTo>
                  <a:pt x="152" y="139"/>
                </a:lnTo>
                <a:lnTo>
                  <a:pt x="166" y="130"/>
                </a:lnTo>
                <a:close/>
                <a:moveTo>
                  <a:pt x="57" y="232"/>
                </a:moveTo>
                <a:lnTo>
                  <a:pt x="57" y="232"/>
                </a:lnTo>
                <a:lnTo>
                  <a:pt x="52" y="232"/>
                </a:lnTo>
                <a:lnTo>
                  <a:pt x="48" y="231"/>
                </a:lnTo>
                <a:lnTo>
                  <a:pt x="44" y="228"/>
                </a:lnTo>
                <a:lnTo>
                  <a:pt x="41" y="226"/>
                </a:lnTo>
                <a:lnTo>
                  <a:pt x="39" y="223"/>
                </a:lnTo>
                <a:lnTo>
                  <a:pt x="36" y="219"/>
                </a:lnTo>
                <a:lnTo>
                  <a:pt x="35" y="215"/>
                </a:lnTo>
                <a:lnTo>
                  <a:pt x="35" y="210"/>
                </a:lnTo>
                <a:lnTo>
                  <a:pt x="35" y="206"/>
                </a:lnTo>
                <a:lnTo>
                  <a:pt x="36" y="202"/>
                </a:lnTo>
                <a:lnTo>
                  <a:pt x="39" y="198"/>
                </a:lnTo>
                <a:lnTo>
                  <a:pt x="41" y="196"/>
                </a:lnTo>
                <a:lnTo>
                  <a:pt x="44" y="193"/>
                </a:lnTo>
                <a:lnTo>
                  <a:pt x="48" y="191"/>
                </a:lnTo>
                <a:lnTo>
                  <a:pt x="52" y="189"/>
                </a:lnTo>
                <a:lnTo>
                  <a:pt x="57" y="189"/>
                </a:lnTo>
                <a:lnTo>
                  <a:pt x="61" y="189"/>
                </a:lnTo>
                <a:lnTo>
                  <a:pt x="65" y="191"/>
                </a:lnTo>
                <a:lnTo>
                  <a:pt x="69" y="193"/>
                </a:lnTo>
                <a:lnTo>
                  <a:pt x="71" y="196"/>
                </a:lnTo>
                <a:lnTo>
                  <a:pt x="74" y="198"/>
                </a:lnTo>
                <a:lnTo>
                  <a:pt x="77" y="202"/>
                </a:lnTo>
                <a:lnTo>
                  <a:pt x="78" y="206"/>
                </a:lnTo>
                <a:lnTo>
                  <a:pt x="78" y="210"/>
                </a:lnTo>
                <a:lnTo>
                  <a:pt x="78" y="215"/>
                </a:lnTo>
                <a:lnTo>
                  <a:pt x="77" y="219"/>
                </a:lnTo>
                <a:lnTo>
                  <a:pt x="74" y="223"/>
                </a:lnTo>
                <a:lnTo>
                  <a:pt x="71" y="226"/>
                </a:lnTo>
                <a:lnTo>
                  <a:pt x="69" y="228"/>
                </a:lnTo>
                <a:lnTo>
                  <a:pt x="65" y="231"/>
                </a:lnTo>
                <a:lnTo>
                  <a:pt x="61" y="232"/>
                </a:lnTo>
                <a:lnTo>
                  <a:pt x="57" y="232"/>
                </a:lnTo>
                <a:close/>
                <a:moveTo>
                  <a:pt x="61" y="79"/>
                </a:moveTo>
                <a:lnTo>
                  <a:pt x="99" y="119"/>
                </a:lnTo>
                <a:lnTo>
                  <a:pt x="117" y="100"/>
                </a:lnTo>
                <a:lnTo>
                  <a:pt x="79" y="61"/>
                </a:lnTo>
                <a:lnTo>
                  <a:pt x="88" y="52"/>
                </a:lnTo>
                <a:lnTo>
                  <a:pt x="36" y="0"/>
                </a:lnTo>
                <a:lnTo>
                  <a:pt x="0" y="37"/>
                </a:lnTo>
                <a:lnTo>
                  <a:pt x="51" y="88"/>
                </a:lnTo>
                <a:lnTo>
                  <a:pt x="61" y="79"/>
                </a:lnTo>
                <a:close/>
                <a:moveTo>
                  <a:pt x="179" y="139"/>
                </a:moveTo>
                <a:lnTo>
                  <a:pt x="179" y="139"/>
                </a:lnTo>
                <a:lnTo>
                  <a:pt x="174" y="140"/>
                </a:lnTo>
                <a:lnTo>
                  <a:pt x="169" y="144"/>
                </a:lnTo>
                <a:lnTo>
                  <a:pt x="161" y="148"/>
                </a:lnTo>
                <a:lnTo>
                  <a:pt x="153" y="154"/>
                </a:lnTo>
                <a:lnTo>
                  <a:pt x="144" y="162"/>
                </a:lnTo>
                <a:lnTo>
                  <a:pt x="135" y="172"/>
                </a:lnTo>
                <a:lnTo>
                  <a:pt x="126" y="185"/>
                </a:lnTo>
                <a:lnTo>
                  <a:pt x="155" y="214"/>
                </a:lnTo>
                <a:lnTo>
                  <a:pt x="184" y="244"/>
                </a:lnTo>
                <a:lnTo>
                  <a:pt x="188" y="248"/>
                </a:lnTo>
                <a:lnTo>
                  <a:pt x="194" y="250"/>
                </a:lnTo>
                <a:lnTo>
                  <a:pt x="197" y="252"/>
                </a:lnTo>
                <a:lnTo>
                  <a:pt x="203" y="252"/>
                </a:lnTo>
                <a:lnTo>
                  <a:pt x="208" y="252"/>
                </a:lnTo>
                <a:lnTo>
                  <a:pt x="213" y="250"/>
                </a:lnTo>
                <a:lnTo>
                  <a:pt x="217" y="248"/>
                </a:lnTo>
                <a:lnTo>
                  <a:pt x="221" y="244"/>
                </a:lnTo>
                <a:lnTo>
                  <a:pt x="236" y="230"/>
                </a:lnTo>
                <a:lnTo>
                  <a:pt x="239" y="226"/>
                </a:lnTo>
                <a:lnTo>
                  <a:pt x="242" y="220"/>
                </a:lnTo>
                <a:lnTo>
                  <a:pt x="243" y="217"/>
                </a:lnTo>
                <a:lnTo>
                  <a:pt x="243" y="211"/>
                </a:lnTo>
                <a:lnTo>
                  <a:pt x="243" y="206"/>
                </a:lnTo>
                <a:lnTo>
                  <a:pt x="242" y="201"/>
                </a:lnTo>
                <a:lnTo>
                  <a:pt x="239" y="197"/>
                </a:lnTo>
                <a:lnTo>
                  <a:pt x="236" y="193"/>
                </a:lnTo>
                <a:lnTo>
                  <a:pt x="179" y="139"/>
                </a:lnTo>
                <a:close/>
                <a:moveTo>
                  <a:pt x="205" y="233"/>
                </a:moveTo>
                <a:lnTo>
                  <a:pt x="205" y="233"/>
                </a:lnTo>
                <a:lnTo>
                  <a:pt x="203" y="236"/>
                </a:lnTo>
                <a:lnTo>
                  <a:pt x="200" y="236"/>
                </a:lnTo>
                <a:lnTo>
                  <a:pt x="197" y="236"/>
                </a:lnTo>
                <a:lnTo>
                  <a:pt x="196" y="233"/>
                </a:lnTo>
                <a:lnTo>
                  <a:pt x="148" y="187"/>
                </a:lnTo>
                <a:lnTo>
                  <a:pt x="147" y="184"/>
                </a:lnTo>
                <a:lnTo>
                  <a:pt x="147" y="183"/>
                </a:lnTo>
                <a:lnTo>
                  <a:pt x="147" y="180"/>
                </a:lnTo>
                <a:lnTo>
                  <a:pt x="148" y="178"/>
                </a:lnTo>
                <a:lnTo>
                  <a:pt x="151" y="176"/>
                </a:lnTo>
                <a:lnTo>
                  <a:pt x="153" y="175"/>
                </a:lnTo>
                <a:lnTo>
                  <a:pt x="156" y="176"/>
                </a:lnTo>
                <a:lnTo>
                  <a:pt x="157" y="178"/>
                </a:lnTo>
                <a:lnTo>
                  <a:pt x="205" y="224"/>
                </a:lnTo>
                <a:lnTo>
                  <a:pt x="207" y="227"/>
                </a:lnTo>
                <a:lnTo>
                  <a:pt x="207" y="230"/>
                </a:lnTo>
                <a:lnTo>
                  <a:pt x="207" y="232"/>
                </a:lnTo>
                <a:lnTo>
                  <a:pt x="205" y="233"/>
                </a:lnTo>
                <a:close/>
                <a:moveTo>
                  <a:pt x="226" y="213"/>
                </a:moveTo>
                <a:lnTo>
                  <a:pt x="226" y="213"/>
                </a:lnTo>
                <a:lnTo>
                  <a:pt x="223" y="215"/>
                </a:lnTo>
                <a:lnTo>
                  <a:pt x="221" y="215"/>
                </a:lnTo>
                <a:lnTo>
                  <a:pt x="218" y="215"/>
                </a:lnTo>
                <a:lnTo>
                  <a:pt x="217" y="213"/>
                </a:lnTo>
                <a:lnTo>
                  <a:pt x="169" y="166"/>
                </a:lnTo>
                <a:lnTo>
                  <a:pt x="168" y="163"/>
                </a:lnTo>
                <a:lnTo>
                  <a:pt x="168" y="162"/>
                </a:lnTo>
                <a:lnTo>
                  <a:pt x="168" y="159"/>
                </a:lnTo>
                <a:lnTo>
                  <a:pt x="169" y="157"/>
                </a:lnTo>
                <a:lnTo>
                  <a:pt x="171" y="155"/>
                </a:lnTo>
                <a:lnTo>
                  <a:pt x="174" y="154"/>
                </a:lnTo>
                <a:lnTo>
                  <a:pt x="177" y="155"/>
                </a:lnTo>
                <a:lnTo>
                  <a:pt x="178" y="157"/>
                </a:lnTo>
                <a:lnTo>
                  <a:pt x="226" y="204"/>
                </a:lnTo>
                <a:lnTo>
                  <a:pt x="227" y="206"/>
                </a:lnTo>
                <a:lnTo>
                  <a:pt x="227" y="209"/>
                </a:lnTo>
                <a:lnTo>
                  <a:pt x="227" y="211"/>
                </a:lnTo>
                <a:lnTo>
                  <a:pt x="226" y="2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160">
            <a:extLst>
              <a:ext uri="{FF2B5EF4-FFF2-40B4-BE49-F238E27FC236}">
                <a16:creationId xmlns="" xmlns:a16="http://schemas.microsoft.com/office/drawing/2014/main" id="{FBC7D43B-3B68-4578-B407-18A94AC5FFE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566035" y="4174701"/>
            <a:ext cx="631328" cy="589372"/>
          </a:xfrm>
          <a:custGeom>
            <a:avLst/>
            <a:gdLst>
              <a:gd name="T0" fmla="*/ 2147483647 w 210"/>
              <a:gd name="T1" fmla="*/ 0 h 196"/>
              <a:gd name="T2" fmla="*/ 2147483647 w 210"/>
              <a:gd name="T3" fmla="*/ 2147483647 h 196"/>
              <a:gd name="T4" fmla="*/ 2147483647 w 210"/>
              <a:gd name="T5" fmla="*/ 2147483647 h 196"/>
              <a:gd name="T6" fmla="*/ 2147483647 w 210"/>
              <a:gd name="T7" fmla="*/ 2147483647 h 196"/>
              <a:gd name="T8" fmla="*/ 2147483647 w 210"/>
              <a:gd name="T9" fmla="*/ 2147483647 h 196"/>
              <a:gd name="T10" fmla="*/ 2147483647 w 210"/>
              <a:gd name="T11" fmla="*/ 2147483647 h 196"/>
              <a:gd name="T12" fmla="*/ 2147483647 w 210"/>
              <a:gd name="T13" fmla="*/ 2147483647 h 196"/>
              <a:gd name="T14" fmla="*/ 2147483647 w 210"/>
              <a:gd name="T15" fmla="*/ 2147483647 h 196"/>
              <a:gd name="T16" fmla="*/ 2147483647 w 210"/>
              <a:gd name="T17" fmla="*/ 2147483647 h 196"/>
              <a:gd name="T18" fmla="*/ 2147483647 w 210"/>
              <a:gd name="T19" fmla="*/ 2147483647 h 196"/>
              <a:gd name="T20" fmla="*/ 2147483647 w 210"/>
              <a:gd name="T21" fmla="*/ 2147483647 h 196"/>
              <a:gd name="T22" fmla="*/ 2147483647 w 210"/>
              <a:gd name="T23" fmla="*/ 2147483647 h 196"/>
              <a:gd name="T24" fmla="*/ 2147483647 w 210"/>
              <a:gd name="T25" fmla="*/ 2147483647 h 196"/>
              <a:gd name="T26" fmla="*/ 2147483647 w 210"/>
              <a:gd name="T27" fmla="*/ 2147483647 h 196"/>
              <a:gd name="T28" fmla="*/ 2147483647 w 210"/>
              <a:gd name="T29" fmla="*/ 2147483647 h 196"/>
              <a:gd name="T30" fmla="*/ 2147483647 w 210"/>
              <a:gd name="T31" fmla="*/ 2147483647 h 196"/>
              <a:gd name="T32" fmla="*/ 2147483647 w 210"/>
              <a:gd name="T33" fmla="*/ 2147483647 h 196"/>
              <a:gd name="T34" fmla="*/ 2147483647 w 210"/>
              <a:gd name="T35" fmla="*/ 2147483647 h 196"/>
              <a:gd name="T36" fmla="*/ 2147483647 w 210"/>
              <a:gd name="T37" fmla="*/ 2147483647 h 196"/>
              <a:gd name="T38" fmla="*/ 2147483647 w 210"/>
              <a:gd name="T39" fmla="*/ 2147483647 h 196"/>
              <a:gd name="T40" fmla="*/ 2147483647 w 210"/>
              <a:gd name="T41" fmla="*/ 2147483647 h 196"/>
              <a:gd name="T42" fmla="*/ 2147483647 w 210"/>
              <a:gd name="T43" fmla="*/ 2147483647 h 196"/>
              <a:gd name="T44" fmla="*/ 2147483647 w 210"/>
              <a:gd name="T45" fmla="*/ 2147483647 h 196"/>
              <a:gd name="T46" fmla="*/ 2147483647 w 210"/>
              <a:gd name="T47" fmla="*/ 2147483647 h 196"/>
              <a:gd name="T48" fmla="*/ 0 w 210"/>
              <a:gd name="T49" fmla="*/ 2147483647 h 196"/>
              <a:gd name="T50" fmla="*/ 2147483647 w 210"/>
              <a:gd name="T51" fmla="*/ 2147483647 h 196"/>
              <a:gd name="T52" fmla="*/ 2147483647 w 210"/>
              <a:gd name="T53" fmla="*/ 2147483647 h 196"/>
              <a:gd name="T54" fmla="*/ 2147483647 w 210"/>
              <a:gd name="T55" fmla="*/ 2147483647 h 196"/>
              <a:gd name="T56" fmla="*/ 2147483647 w 210"/>
              <a:gd name="T57" fmla="*/ 0 h 196"/>
              <a:gd name="T58" fmla="*/ 2147483647 w 210"/>
              <a:gd name="T59" fmla="*/ 2147483647 h 196"/>
              <a:gd name="T60" fmla="*/ 2147483647 w 210"/>
              <a:gd name="T61" fmla="*/ 2147483647 h 196"/>
              <a:gd name="T62" fmla="*/ 2147483647 w 210"/>
              <a:gd name="T63" fmla="*/ 2147483647 h 196"/>
              <a:gd name="T64" fmla="*/ 2147483647 w 210"/>
              <a:gd name="T65" fmla="*/ 2147483647 h 196"/>
              <a:gd name="T66" fmla="*/ 2147483647 w 210"/>
              <a:gd name="T67" fmla="*/ 2147483647 h 196"/>
              <a:gd name="T68" fmla="*/ 2147483647 w 210"/>
              <a:gd name="T69" fmla="*/ 2147483647 h 196"/>
              <a:gd name="T70" fmla="*/ 2147483647 w 210"/>
              <a:gd name="T71" fmla="*/ 2147483647 h 196"/>
              <a:gd name="T72" fmla="*/ 2147483647 w 210"/>
              <a:gd name="T73" fmla="*/ 2147483647 h 196"/>
              <a:gd name="T74" fmla="*/ 2147483647 w 210"/>
              <a:gd name="T75" fmla="*/ 2147483647 h 196"/>
              <a:gd name="T76" fmla="*/ 2147483647 w 210"/>
              <a:gd name="T77" fmla="*/ 2147483647 h 196"/>
              <a:gd name="T78" fmla="*/ 2147483647 w 210"/>
              <a:gd name="T79" fmla="*/ 2147483647 h 196"/>
              <a:gd name="T80" fmla="*/ 2147483647 w 210"/>
              <a:gd name="T81" fmla="*/ 2147483647 h 196"/>
              <a:gd name="T82" fmla="*/ 2147483647 w 210"/>
              <a:gd name="T83" fmla="*/ 2147483647 h 196"/>
              <a:gd name="T84" fmla="*/ 2147483647 w 210"/>
              <a:gd name="T85" fmla="*/ 2147483647 h 196"/>
              <a:gd name="T86" fmla="*/ 2147483647 w 210"/>
              <a:gd name="T87" fmla="*/ 2147483647 h 196"/>
              <a:gd name="T88" fmla="*/ 2147483647 w 210"/>
              <a:gd name="T89" fmla="*/ 2147483647 h 196"/>
              <a:gd name="T90" fmla="*/ 2147483647 w 210"/>
              <a:gd name="T91" fmla="*/ 2147483647 h 196"/>
              <a:gd name="T92" fmla="*/ 2147483647 w 210"/>
              <a:gd name="T93" fmla="*/ 2147483647 h 196"/>
              <a:gd name="T94" fmla="*/ 2147483647 w 210"/>
              <a:gd name="T95" fmla="*/ 2147483647 h 196"/>
              <a:gd name="T96" fmla="*/ 2147483647 w 210"/>
              <a:gd name="T97" fmla="*/ 2147483647 h 196"/>
              <a:gd name="T98" fmla="*/ 2147483647 w 210"/>
              <a:gd name="T99" fmla="*/ 2147483647 h 196"/>
              <a:gd name="T100" fmla="*/ 2147483647 w 210"/>
              <a:gd name="T101" fmla="*/ 2147483647 h 196"/>
              <a:gd name="T102" fmla="*/ 2147483647 w 210"/>
              <a:gd name="T103" fmla="*/ 2147483647 h 196"/>
              <a:gd name="T104" fmla="*/ 2147483647 w 210"/>
              <a:gd name="T105" fmla="*/ 2147483647 h 196"/>
              <a:gd name="T106" fmla="*/ 2147483647 w 210"/>
              <a:gd name="T107" fmla="*/ 2147483647 h 196"/>
              <a:gd name="T108" fmla="*/ 2147483647 w 210"/>
              <a:gd name="T109" fmla="*/ 2147483647 h 196"/>
              <a:gd name="T110" fmla="*/ 2147483647 w 210"/>
              <a:gd name="T111" fmla="*/ 2147483647 h 196"/>
              <a:gd name="T112" fmla="*/ 2147483647 w 210"/>
              <a:gd name="T113" fmla="*/ 2147483647 h 196"/>
              <a:gd name="T114" fmla="*/ 2147483647 w 210"/>
              <a:gd name="T115" fmla="*/ 2147483647 h 196"/>
              <a:gd name="T116" fmla="*/ 2147483647 w 210"/>
              <a:gd name="T117" fmla="*/ 2147483647 h 19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0"/>
              <a:gd name="T178" fmla="*/ 0 h 196"/>
              <a:gd name="T179" fmla="*/ 210 w 210"/>
              <a:gd name="T180" fmla="*/ 196 h 19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0" h="196">
                <a:moveTo>
                  <a:pt x="98" y="0"/>
                </a:moveTo>
                <a:lnTo>
                  <a:pt x="98" y="0"/>
                </a:lnTo>
                <a:lnTo>
                  <a:pt x="118" y="2"/>
                </a:lnTo>
                <a:lnTo>
                  <a:pt x="136" y="8"/>
                </a:lnTo>
                <a:lnTo>
                  <a:pt x="154" y="16"/>
                </a:lnTo>
                <a:lnTo>
                  <a:pt x="168" y="28"/>
                </a:lnTo>
                <a:lnTo>
                  <a:pt x="180" y="44"/>
                </a:lnTo>
                <a:lnTo>
                  <a:pt x="190" y="60"/>
                </a:lnTo>
                <a:lnTo>
                  <a:pt x="162" y="60"/>
                </a:lnTo>
                <a:lnTo>
                  <a:pt x="152" y="46"/>
                </a:lnTo>
                <a:lnTo>
                  <a:pt x="140" y="36"/>
                </a:lnTo>
                <a:lnTo>
                  <a:pt x="128" y="30"/>
                </a:lnTo>
                <a:lnTo>
                  <a:pt x="114" y="26"/>
                </a:lnTo>
                <a:lnTo>
                  <a:pt x="98" y="24"/>
                </a:lnTo>
                <a:lnTo>
                  <a:pt x="84" y="26"/>
                </a:lnTo>
                <a:lnTo>
                  <a:pt x="70" y="30"/>
                </a:lnTo>
                <a:lnTo>
                  <a:pt x="58" y="36"/>
                </a:lnTo>
                <a:lnTo>
                  <a:pt x="46" y="46"/>
                </a:lnTo>
                <a:lnTo>
                  <a:pt x="38" y="56"/>
                </a:lnTo>
                <a:lnTo>
                  <a:pt x="30" y="70"/>
                </a:lnTo>
                <a:lnTo>
                  <a:pt x="26" y="84"/>
                </a:lnTo>
                <a:lnTo>
                  <a:pt x="24" y="98"/>
                </a:lnTo>
                <a:lnTo>
                  <a:pt x="26" y="114"/>
                </a:lnTo>
                <a:lnTo>
                  <a:pt x="30" y="128"/>
                </a:lnTo>
                <a:lnTo>
                  <a:pt x="38" y="140"/>
                </a:lnTo>
                <a:lnTo>
                  <a:pt x="46" y="150"/>
                </a:lnTo>
                <a:lnTo>
                  <a:pt x="58" y="160"/>
                </a:lnTo>
                <a:lnTo>
                  <a:pt x="70" y="166"/>
                </a:lnTo>
                <a:lnTo>
                  <a:pt x="84" y="170"/>
                </a:lnTo>
                <a:lnTo>
                  <a:pt x="98" y="172"/>
                </a:lnTo>
                <a:lnTo>
                  <a:pt x="114" y="170"/>
                </a:lnTo>
                <a:lnTo>
                  <a:pt x="128" y="166"/>
                </a:lnTo>
                <a:lnTo>
                  <a:pt x="140" y="160"/>
                </a:lnTo>
                <a:lnTo>
                  <a:pt x="152" y="150"/>
                </a:lnTo>
                <a:lnTo>
                  <a:pt x="154" y="148"/>
                </a:lnTo>
                <a:lnTo>
                  <a:pt x="184" y="148"/>
                </a:lnTo>
                <a:lnTo>
                  <a:pt x="176" y="158"/>
                </a:lnTo>
                <a:lnTo>
                  <a:pt x="168" y="168"/>
                </a:lnTo>
                <a:lnTo>
                  <a:pt x="154" y="180"/>
                </a:lnTo>
                <a:lnTo>
                  <a:pt x="136" y="188"/>
                </a:lnTo>
                <a:lnTo>
                  <a:pt x="118" y="194"/>
                </a:lnTo>
                <a:lnTo>
                  <a:pt x="98" y="196"/>
                </a:lnTo>
                <a:lnTo>
                  <a:pt x="78" y="194"/>
                </a:lnTo>
                <a:lnTo>
                  <a:pt x="60" y="188"/>
                </a:lnTo>
                <a:lnTo>
                  <a:pt x="44" y="180"/>
                </a:lnTo>
                <a:lnTo>
                  <a:pt x="30" y="168"/>
                </a:lnTo>
                <a:lnTo>
                  <a:pt x="18" y="154"/>
                </a:lnTo>
                <a:lnTo>
                  <a:pt x="8" y="136"/>
                </a:lnTo>
                <a:lnTo>
                  <a:pt x="2" y="118"/>
                </a:lnTo>
                <a:lnTo>
                  <a:pt x="0" y="98"/>
                </a:lnTo>
                <a:lnTo>
                  <a:pt x="2" y="78"/>
                </a:lnTo>
                <a:lnTo>
                  <a:pt x="8" y="60"/>
                </a:lnTo>
                <a:lnTo>
                  <a:pt x="18" y="44"/>
                </a:lnTo>
                <a:lnTo>
                  <a:pt x="30" y="28"/>
                </a:lnTo>
                <a:lnTo>
                  <a:pt x="44" y="16"/>
                </a:lnTo>
                <a:lnTo>
                  <a:pt x="60" y="8"/>
                </a:lnTo>
                <a:lnTo>
                  <a:pt x="78" y="2"/>
                </a:lnTo>
                <a:lnTo>
                  <a:pt x="98" y="0"/>
                </a:lnTo>
                <a:close/>
                <a:moveTo>
                  <a:pt x="76" y="68"/>
                </a:moveTo>
                <a:lnTo>
                  <a:pt x="68" y="76"/>
                </a:lnTo>
                <a:lnTo>
                  <a:pt x="90" y="96"/>
                </a:lnTo>
                <a:lnTo>
                  <a:pt x="90" y="98"/>
                </a:lnTo>
                <a:lnTo>
                  <a:pt x="90" y="104"/>
                </a:lnTo>
                <a:lnTo>
                  <a:pt x="86" y="112"/>
                </a:lnTo>
                <a:lnTo>
                  <a:pt x="88" y="114"/>
                </a:lnTo>
                <a:lnTo>
                  <a:pt x="94" y="108"/>
                </a:lnTo>
                <a:lnTo>
                  <a:pt x="100" y="108"/>
                </a:lnTo>
                <a:lnTo>
                  <a:pt x="102" y="108"/>
                </a:lnTo>
                <a:lnTo>
                  <a:pt x="104" y="110"/>
                </a:lnTo>
                <a:lnTo>
                  <a:pt x="112" y="102"/>
                </a:lnTo>
                <a:lnTo>
                  <a:pt x="110" y="100"/>
                </a:lnTo>
                <a:lnTo>
                  <a:pt x="110" y="98"/>
                </a:lnTo>
                <a:lnTo>
                  <a:pt x="108" y="92"/>
                </a:lnTo>
                <a:lnTo>
                  <a:pt x="130" y="66"/>
                </a:lnTo>
                <a:lnTo>
                  <a:pt x="126" y="62"/>
                </a:lnTo>
                <a:lnTo>
                  <a:pt x="104" y="90"/>
                </a:lnTo>
                <a:lnTo>
                  <a:pt x="98" y="88"/>
                </a:lnTo>
                <a:lnTo>
                  <a:pt x="76" y="68"/>
                </a:lnTo>
                <a:close/>
                <a:moveTo>
                  <a:pt x="210" y="70"/>
                </a:moveTo>
                <a:lnTo>
                  <a:pt x="186" y="70"/>
                </a:lnTo>
                <a:lnTo>
                  <a:pt x="166" y="116"/>
                </a:lnTo>
                <a:lnTo>
                  <a:pt x="164" y="126"/>
                </a:lnTo>
                <a:lnTo>
                  <a:pt x="186" y="126"/>
                </a:lnTo>
                <a:lnTo>
                  <a:pt x="184" y="140"/>
                </a:lnTo>
                <a:lnTo>
                  <a:pt x="202" y="140"/>
                </a:lnTo>
                <a:lnTo>
                  <a:pt x="202" y="126"/>
                </a:lnTo>
                <a:lnTo>
                  <a:pt x="208" y="126"/>
                </a:lnTo>
                <a:lnTo>
                  <a:pt x="210" y="116"/>
                </a:lnTo>
                <a:lnTo>
                  <a:pt x="204" y="116"/>
                </a:lnTo>
                <a:lnTo>
                  <a:pt x="210" y="70"/>
                </a:lnTo>
                <a:close/>
                <a:moveTo>
                  <a:pt x="186" y="116"/>
                </a:moveTo>
                <a:lnTo>
                  <a:pt x="190" y="86"/>
                </a:lnTo>
                <a:lnTo>
                  <a:pt x="180" y="116"/>
                </a:lnTo>
                <a:lnTo>
                  <a:pt x="186" y="116"/>
                </a:lnTo>
                <a:close/>
                <a:moveTo>
                  <a:pt x="162" y="128"/>
                </a:moveTo>
                <a:lnTo>
                  <a:pt x="144" y="128"/>
                </a:lnTo>
                <a:lnTo>
                  <a:pt x="164" y="100"/>
                </a:lnTo>
                <a:lnTo>
                  <a:pt x="168" y="92"/>
                </a:lnTo>
                <a:lnTo>
                  <a:pt x="168" y="86"/>
                </a:lnTo>
                <a:lnTo>
                  <a:pt x="168" y="80"/>
                </a:lnTo>
                <a:lnTo>
                  <a:pt x="164" y="74"/>
                </a:lnTo>
                <a:lnTo>
                  <a:pt x="158" y="70"/>
                </a:lnTo>
                <a:lnTo>
                  <a:pt x="150" y="68"/>
                </a:lnTo>
                <a:lnTo>
                  <a:pt x="140" y="70"/>
                </a:lnTo>
                <a:lnTo>
                  <a:pt x="134" y="76"/>
                </a:lnTo>
                <a:lnTo>
                  <a:pt x="130" y="82"/>
                </a:lnTo>
                <a:lnTo>
                  <a:pt x="128" y="90"/>
                </a:lnTo>
                <a:lnTo>
                  <a:pt x="128" y="94"/>
                </a:lnTo>
                <a:lnTo>
                  <a:pt x="144" y="94"/>
                </a:lnTo>
                <a:lnTo>
                  <a:pt x="144" y="86"/>
                </a:lnTo>
                <a:lnTo>
                  <a:pt x="146" y="80"/>
                </a:lnTo>
                <a:lnTo>
                  <a:pt x="150" y="80"/>
                </a:lnTo>
                <a:lnTo>
                  <a:pt x="152" y="80"/>
                </a:lnTo>
                <a:lnTo>
                  <a:pt x="152" y="84"/>
                </a:lnTo>
                <a:lnTo>
                  <a:pt x="148" y="96"/>
                </a:lnTo>
                <a:lnTo>
                  <a:pt x="124" y="130"/>
                </a:lnTo>
                <a:lnTo>
                  <a:pt x="124" y="140"/>
                </a:lnTo>
                <a:lnTo>
                  <a:pt x="162" y="140"/>
                </a:lnTo>
                <a:lnTo>
                  <a:pt x="162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19" name="菱形 18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0" name="菱形 19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1" name="菱形 20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5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3804090" y="1980953"/>
            <a:ext cx="2557424" cy="907751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272125" y="1980953"/>
            <a:ext cx="2557424" cy="907751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8868021" y="1980953"/>
            <a:ext cx="2557424" cy="907751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336055" y="1980953"/>
            <a:ext cx="2557424" cy="907751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9015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49259" y="3103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286132" y="3582500"/>
            <a:ext cx="223941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35" name="直接连接符 8"/>
          <p:cNvCxnSpPr/>
          <p:nvPr/>
        </p:nvCxnSpPr>
        <p:spPr>
          <a:xfrm>
            <a:off x="1416050" y="4869954"/>
            <a:ext cx="9359900" cy="0"/>
          </a:xfrm>
          <a:prstGeom prst="line">
            <a:avLst/>
          </a:prstGeom>
          <a:ln>
            <a:solidFill>
              <a:srgbClr val="222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4329557" y="3103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3866430" y="3582500"/>
            <a:ext cx="223941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909855" y="3103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446728" y="3582500"/>
            <a:ext cx="223941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490152" y="3103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9027025" y="3582500"/>
            <a:ext cx="223941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1320582" y="5018132"/>
            <a:ext cx="94827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需求。点击添加标题文字，要求添加的标题文字简洁明了且符合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6" name="Freeform 257">
            <a:extLst>
              <a:ext uri="{FF2B5EF4-FFF2-40B4-BE49-F238E27FC236}">
                <a16:creationId xmlns="" xmlns:a16="http://schemas.microsoft.com/office/drawing/2014/main" id="{022A65FB-5C57-495F-AB46-78C26F5943F6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191908" y="2044908"/>
            <a:ext cx="580957" cy="673702"/>
          </a:xfrm>
          <a:custGeom>
            <a:avLst/>
            <a:gdLst>
              <a:gd name="T0" fmla="*/ 2147483647 w 224"/>
              <a:gd name="T1" fmla="*/ 2147483647 h 259"/>
              <a:gd name="T2" fmla="*/ 2147483647 w 224"/>
              <a:gd name="T3" fmla="*/ 2147483647 h 259"/>
              <a:gd name="T4" fmla="*/ 2147483647 w 224"/>
              <a:gd name="T5" fmla="*/ 2147483647 h 259"/>
              <a:gd name="T6" fmla="*/ 2147483647 w 224"/>
              <a:gd name="T7" fmla="*/ 2147483647 h 259"/>
              <a:gd name="T8" fmla="*/ 2147483647 w 224"/>
              <a:gd name="T9" fmla="*/ 2147483647 h 259"/>
              <a:gd name="T10" fmla="*/ 2147483647 w 224"/>
              <a:gd name="T11" fmla="*/ 2147483647 h 259"/>
              <a:gd name="T12" fmla="*/ 2147483647 w 224"/>
              <a:gd name="T13" fmla="*/ 2147483647 h 259"/>
              <a:gd name="T14" fmla="*/ 2147483647 w 224"/>
              <a:gd name="T15" fmla="*/ 2147483647 h 259"/>
              <a:gd name="T16" fmla="*/ 2147483647 w 224"/>
              <a:gd name="T17" fmla="*/ 2147483647 h 259"/>
              <a:gd name="T18" fmla="*/ 2147483647 w 224"/>
              <a:gd name="T19" fmla="*/ 2147483647 h 259"/>
              <a:gd name="T20" fmla="*/ 2147483647 w 224"/>
              <a:gd name="T21" fmla="*/ 2147483647 h 259"/>
              <a:gd name="T22" fmla="*/ 2147483647 w 224"/>
              <a:gd name="T23" fmla="*/ 2147483647 h 259"/>
              <a:gd name="T24" fmla="*/ 2147483647 w 224"/>
              <a:gd name="T25" fmla="*/ 2147483647 h 259"/>
              <a:gd name="T26" fmla="*/ 2147483647 w 224"/>
              <a:gd name="T27" fmla="*/ 2147483647 h 259"/>
              <a:gd name="T28" fmla="*/ 2147483647 w 224"/>
              <a:gd name="T29" fmla="*/ 2147483647 h 259"/>
              <a:gd name="T30" fmla="*/ 2147483647 w 224"/>
              <a:gd name="T31" fmla="*/ 2147483647 h 259"/>
              <a:gd name="T32" fmla="*/ 2147483647 w 224"/>
              <a:gd name="T33" fmla="*/ 2147483647 h 259"/>
              <a:gd name="T34" fmla="*/ 2147483647 w 224"/>
              <a:gd name="T35" fmla="*/ 2147483647 h 259"/>
              <a:gd name="T36" fmla="*/ 2147483647 w 224"/>
              <a:gd name="T37" fmla="*/ 0 h 259"/>
              <a:gd name="T38" fmla="*/ 2147483647 w 224"/>
              <a:gd name="T39" fmla="*/ 2147483647 h 259"/>
              <a:gd name="T40" fmla="*/ 2147483647 w 224"/>
              <a:gd name="T41" fmla="*/ 2147483647 h 259"/>
              <a:gd name="T42" fmla="*/ 2147483647 w 224"/>
              <a:gd name="T43" fmla="*/ 2147483647 h 259"/>
              <a:gd name="T44" fmla="*/ 2147483647 w 224"/>
              <a:gd name="T45" fmla="*/ 2147483647 h 259"/>
              <a:gd name="T46" fmla="*/ 2147483647 w 224"/>
              <a:gd name="T47" fmla="*/ 2147483647 h 259"/>
              <a:gd name="T48" fmla="*/ 2147483647 w 224"/>
              <a:gd name="T49" fmla="*/ 0 h 259"/>
              <a:gd name="T50" fmla="*/ 2147483647 w 224"/>
              <a:gd name="T51" fmla="*/ 2147483647 h 259"/>
              <a:gd name="T52" fmla="*/ 2147483647 w 224"/>
              <a:gd name="T53" fmla="*/ 2147483647 h 259"/>
              <a:gd name="T54" fmla="*/ 2147483647 w 224"/>
              <a:gd name="T55" fmla="*/ 2147483647 h 259"/>
              <a:gd name="T56" fmla="*/ 2147483647 w 224"/>
              <a:gd name="T57" fmla="*/ 2147483647 h 259"/>
              <a:gd name="T58" fmla="*/ 2147483647 w 224"/>
              <a:gd name="T59" fmla="*/ 2147483647 h 259"/>
              <a:gd name="T60" fmla="*/ 2147483647 w 224"/>
              <a:gd name="T61" fmla="*/ 2147483647 h 259"/>
              <a:gd name="T62" fmla="*/ 2147483647 w 224"/>
              <a:gd name="T63" fmla="*/ 2147483647 h 259"/>
              <a:gd name="T64" fmla="*/ 2147483647 w 224"/>
              <a:gd name="T65" fmla="*/ 2147483647 h 259"/>
              <a:gd name="T66" fmla="*/ 2147483647 w 224"/>
              <a:gd name="T67" fmla="*/ 2147483647 h 259"/>
              <a:gd name="T68" fmla="*/ 2147483647 w 224"/>
              <a:gd name="T69" fmla="*/ 2147483647 h 259"/>
              <a:gd name="T70" fmla="*/ 2147483647 w 224"/>
              <a:gd name="T71" fmla="*/ 2147483647 h 259"/>
              <a:gd name="T72" fmla="*/ 2147483647 w 224"/>
              <a:gd name="T73" fmla="*/ 2147483647 h 259"/>
              <a:gd name="T74" fmla="*/ 2147483647 w 224"/>
              <a:gd name="T75" fmla="*/ 2147483647 h 259"/>
              <a:gd name="T76" fmla="*/ 2147483647 w 224"/>
              <a:gd name="T77" fmla="*/ 2147483647 h 259"/>
              <a:gd name="T78" fmla="*/ 2147483647 w 224"/>
              <a:gd name="T79" fmla="*/ 2147483647 h 259"/>
              <a:gd name="T80" fmla="*/ 2147483647 w 224"/>
              <a:gd name="T81" fmla="*/ 2147483647 h 259"/>
              <a:gd name="T82" fmla="*/ 2147483647 w 224"/>
              <a:gd name="T83" fmla="*/ 2147483647 h 259"/>
              <a:gd name="T84" fmla="*/ 2147483647 w 224"/>
              <a:gd name="T85" fmla="*/ 2147483647 h 259"/>
              <a:gd name="T86" fmla="*/ 2147483647 w 224"/>
              <a:gd name="T87" fmla="*/ 2147483647 h 259"/>
              <a:gd name="T88" fmla="*/ 2147483647 w 224"/>
              <a:gd name="T89" fmla="*/ 2147483647 h 259"/>
              <a:gd name="T90" fmla="*/ 2147483647 w 224"/>
              <a:gd name="T91" fmla="*/ 2147483647 h 259"/>
              <a:gd name="T92" fmla="*/ 2147483647 w 224"/>
              <a:gd name="T93" fmla="*/ 2147483647 h 259"/>
              <a:gd name="T94" fmla="*/ 2147483647 w 224"/>
              <a:gd name="T95" fmla="*/ 2147483647 h 259"/>
              <a:gd name="T96" fmla="*/ 2147483647 w 224"/>
              <a:gd name="T97" fmla="*/ 2147483647 h 259"/>
              <a:gd name="T98" fmla="*/ 2147483647 w 224"/>
              <a:gd name="T99" fmla="*/ 2147483647 h 259"/>
              <a:gd name="T100" fmla="*/ 2147483647 w 224"/>
              <a:gd name="T101" fmla="*/ 2147483647 h 259"/>
              <a:gd name="T102" fmla="*/ 2147483647 w 224"/>
              <a:gd name="T103" fmla="*/ 2147483647 h 259"/>
              <a:gd name="T104" fmla="*/ 2147483647 w 224"/>
              <a:gd name="T105" fmla="*/ 2147483647 h 259"/>
              <a:gd name="T106" fmla="*/ 2147483647 w 224"/>
              <a:gd name="T107" fmla="*/ 2147483647 h 259"/>
              <a:gd name="T108" fmla="*/ 2147483647 w 224"/>
              <a:gd name="T109" fmla="*/ 2147483647 h 259"/>
              <a:gd name="T110" fmla="*/ 2147483647 w 224"/>
              <a:gd name="T111" fmla="*/ 2147483647 h 259"/>
              <a:gd name="T112" fmla="*/ 0 w 224"/>
              <a:gd name="T113" fmla="*/ 2147483647 h 259"/>
              <a:gd name="T114" fmla="*/ 2147483647 w 224"/>
              <a:gd name="T115" fmla="*/ 2147483647 h 259"/>
              <a:gd name="T116" fmla="*/ 2147483647 w 224"/>
              <a:gd name="T117" fmla="*/ 2147483647 h 25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24"/>
              <a:gd name="T178" fmla="*/ 0 h 259"/>
              <a:gd name="T179" fmla="*/ 224 w 224"/>
              <a:gd name="T180" fmla="*/ 259 h 25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24" h="259">
                <a:moveTo>
                  <a:pt x="211" y="88"/>
                </a:moveTo>
                <a:lnTo>
                  <a:pt x="190" y="88"/>
                </a:lnTo>
                <a:lnTo>
                  <a:pt x="187" y="104"/>
                </a:lnTo>
                <a:lnTo>
                  <a:pt x="181" y="118"/>
                </a:lnTo>
                <a:lnTo>
                  <a:pt x="173" y="131"/>
                </a:lnTo>
                <a:lnTo>
                  <a:pt x="164" y="141"/>
                </a:lnTo>
                <a:lnTo>
                  <a:pt x="151" y="152"/>
                </a:lnTo>
                <a:lnTo>
                  <a:pt x="138" y="158"/>
                </a:lnTo>
                <a:lnTo>
                  <a:pt x="124" y="162"/>
                </a:lnTo>
                <a:lnTo>
                  <a:pt x="116" y="163"/>
                </a:lnTo>
                <a:lnTo>
                  <a:pt x="107" y="165"/>
                </a:lnTo>
                <a:lnTo>
                  <a:pt x="99" y="163"/>
                </a:lnTo>
                <a:lnTo>
                  <a:pt x="91" y="162"/>
                </a:lnTo>
                <a:lnTo>
                  <a:pt x="82" y="161"/>
                </a:lnTo>
                <a:lnTo>
                  <a:pt x="76" y="158"/>
                </a:lnTo>
                <a:lnTo>
                  <a:pt x="61" y="150"/>
                </a:lnTo>
                <a:lnTo>
                  <a:pt x="50" y="140"/>
                </a:lnTo>
                <a:lnTo>
                  <a:pt x="39" y="128"/>
                </a:lnTo>
                <a:lnTo>
                  <a:pt x="31" y="114"/>
                </a:lnTo>
                <a:lnTo>
                  <a:pt x="29" y="106"/>
                </a:lnTo>
                <a:lnTo>
                  <a:pt x="26" y="98"/>
                </a:lnTo>
                <a:lnTo>
                  <a:pt x="25" y="91"/>
                </a:lnTo>
                <a:lnTo>
                  <a:pt x="25" y="81"/>
                </a:lnTo>
                <a:lnTo>
                  <a:pt x="25" y="71"/>
                </a:lnTo>
                <a:lnTo>
                  <a:pt x="27" y="62"/>
                </a:lnTo>
                <a:lnTo>
                  <a:pt x="43" y="62"/>
                </a:lnTo>
                <a:lnTo>
                  <a:pt x="170" y="62"/>
                </a:lnTo>
                <a:lnTo>
                  <a:pt x="187" y="62"/>
                </a:lnTo>
                <a:lnTo>
                  <a:pt x="211" y="62"/>
                </a:lnTo>
                <a:lnTo>
                  <a:pt x="216" y="62"/>
                </a:lnTo>
                <a:lnTo>
                  <a:pt x="220" y="66"/>
                </a:lnTo>
                <a:lnTo>
                  <a:pt x="222" y="70"/>
                </a:lnTo>
                <a:lnTo>
                  <a:pt x="224" y="75"/>
                </a:lnTo>
                <a:lnTo>
                  <a:pt x="222" y="80"/>
                </a:lnTo>
                <a:lnTo>
                  <a:pt x="220" y="84"/>
                </a:lnTo>
                <a:lnTo>
                  <a:pt x="216" y="87"/>
                </a:lnTo>
                <a:lnTo>
                  <a:pt x="211" y="88"/>
                </a:lnTo>
                <a:close/>
                <a:moveTo>
                  <a:pt x="42" y="88"/>
                </a:moveTo>
                <a:lnTo>
                  <a:pt x="42" y="88"/>
                </a:lnTo>
                <a:lnTo>
                  <a:pt x="44" y="100"/>
                </a:lnTo>
                <a:lnTo>
                  <a:pt x="50" y="111"/>
                </a:lnTo>
                <a:lnTo>
                  <a:pt x="57" y="120"/>
                </a:lnTo>
                <a:lnTo>
                  <a:pt x="66" y="130"/>
                </a:lnTo>
                <a:lnTo>
                  <a:pt x="76" y="136"/>
                </a:lnTo>
                <a:lnTo>
                  <a:pt x="86" y="140"/>
                </a:lnTo>
                <a:lnTo>
                  <a:pt x="96" y="144"/>
                </a:lnTo>
                <a:lnTo>
                  <a:pt x="107" y="144"/>
                </a:lnTo>
                <a:lnTo>
                  <a:pt x="117" y="144"/>
                </a:lnTo>
                <a:lnTo>
                  <a:pt x="128" y="141"/>
                </a:lnTo>
                <a:lnTo>
                  <a:pt x="138" y="136"/>
                </a:lnTo>
                <a:lnTo>
                  <a:pt x="147" y="130"/>
                </a:lnTo>
                <a:lnTo>
                  <a:pt x="156" y="122"/>
                </a:lnTo>
                <a:lnTo>
                  <a:pt x="163" y="111"/>
                </a:lnTo>
                <a:lnTo>
                  <a:pt x="168" y="101"/>
                </a:lnTo>
                <a:lnTo>
                  <a:pt x="172" y="88"/>
                </a:lnTo>
                <a:lnTo>
                  <a:pt x="42" y="88"/>
                </a:lnTo>
                <a:close/>
                <a:moveTo>
                  <a:pt x="107" y="0"/>
                </a:moveTo>
                <a:lnTo>
                  <a:pt x="107" y="0"/>
                </a:lnTo>
                <a:lnTo>
                  <a:pt x="125" y="1"/>
                </a:lnTo>
                <a:lnTo>
                  <a:pt x="141" y="3"/>
                </a:lnTo>
                <a:lnTo>
                  <a:pt x="152" y="9"/>
                </a:lnTo>
                <a:lnTo>
                  <a:pt x="163" y="15"/>
                </a:lnTo>
                <a:lnTo>
                  <a:pt x="170" y="24"/>
                </a:lnTo>
                <a:lnTo>
                  <a:pt x="177" y="33"/>
                </a:lnTo>
                <a:lnTo>
                  <a:pt x="181" y="44"/>
                </a:lnTo>
                <a:lnTo>
                  <a:pt x="186" y="57"/>
                </a:lnTo>
                <a:lnTo>
                  <a:pt x="29" y="57"/>
                </a:lnTo>
                <a:lnTo>
                  <a:pt x="33" y="44"/>
                </a:lnTo>
                <a:lnTo>
                  <a:pt x="37" y="33"/>
                </a:lnTo>
                <a:lnTo>
                  <a:pt x="43" y="24"/>
                </a:lnTo>
                <a:lnTo>
                  <a:pt x="50" y="15"/>
                </a:lnTo>
                <a:lnTo>
                  <a:pt x="59" y="9"/>
                </a:lnTo>
                <a:lnTo>
                  <a:pt x="72" y="3"/>
                </a:lnTo>
                <a:lnTo>
                  <a:pt x="87" y="1"/>
                </a:lnTo>
                <a:lnTo>
                  <a:pt x="107" y="0"/>
                </a:lnTo>
                <a:close/>
                <a:moveTo>
                  <a:pt x="111" y="39"/>
                </a:moveTo>
                <a:lnTo>
                  <a:pt x="111" y="39"/>
                </a:lnTo>
                <a:lnTo>
                  <a:pt x="112" y="42"/>
                </a:lnTo>
                <a:lnTo>
                  <a:pt x="115" y="46"/>
                </a:lnTo>
                <a:lnTo>
                  <a:pt x="118" y="48"/>
                </a:lnTo>
                <a:lnTo>
                  <a:pt x="124" y="49"/>
                </a:lnTo>
                <a:lnTo>
                  <a:pt x="129" y="48"/>
                </a:lnTo>
                <a:lnTo>
                  <a:pt x="133" y="45"/>
                </a:lnTo>
                <a:lnTo>
                  <a:pt x="134" y="41"/>
                </a:lnTo>
                <a:lnTo>
                  <a:pt x="135" y="35"/>
                </a:lnTo>
                <a:lnTo>
                  <a:pt x="134" y="29"/>
                </a:lnTo>
                <a:lnTo>
                  <a:pt x="133" y="26"/>
                </a:lnTo>
                <a:lnTo>
                  <a:pt x="130" y="23"/>
                </a:lnTo>
                <a:lnTo>
                  <a:pt x="126" y="23"/>
                </a:lnTo>
                <a:lnTo>
                  <a:pt x="122" y="23"/>
                </a:lnTo>
                <a:lnTo>
                  <a:pt x="120" y="26"/>
                </a:lnTo>
                <a:lnTo>
                  <a:pt x="120" y="15"/>
                </a:lnTo>
                <a:lnTo>
                  <a:pt x="135" y="15"/>
                </a:lnTo>
                <a:lnTo>
                  <a:pt x="135" y="10"/>
                </a:lnTo>
                <a:lnTo>
                  <a:pt x="112" y="10"/>
                </a:lnTo>
                <a:lnTo>
                  <a:pt x="112" y="32"/>
                </a:lnTo>
                <a:lnTo>
                  <a:pt x="120" y="32"/>
                </a:lnTo>
                <a:lnTo>
                  <a:pt x="121" y="29"/>
                </a:lnTo>
                <a:lnTo>
                  <a:pt x="122" y="29"/>
                </a:lnTo>
                <a:lnTo>
                  <a:pt x="125" y="31"/>
                </a:lnTo>
                <a:lnTo>
                  <a:pt x="125" y="35"/>
                </a:lnTo>
                <a:lnTo>
                  <a:pt x="125" y="41"/>
                </a:lnTo>
                <a:lnTo>
                  <a:pt x="124" y="42"/>
                </a:lnTo>
                <a:lnTo>
                  <a:pt x="122" y="42"/>
                </a:lnTo>
                <a:lnTo>
                  <a:pt x="121" y="41"/>
                </a:lnTo>
                <a:lnTo>
                  <a:pt x="120" y="39"/>
                </a:lnTo>
                <a:lnTo>
                  <a:pt x="120" y="37"/>
                </a:lnTo>
                <a:lnTo>
                  <a:pt x="111" y="37"/>
                </a:lnTo>
                <a:lnTo>
                  <a:pt x="111" y="39"/>
                </a:lnTo>
                <a:close/>
                <a:moveTo>
                  <a:pt x="63" y="179"/>
                </a:moveTo>
                <a:lnTo>
                  <a:pt x="63" y="179"/>
                </a:lnTo>
                <a:lnTo>
                  <a:pt x="64" y="170"/>
                </a:lnTo>
                <a:lnTo>
                  <a:pt x="65" y="163"/>
                </a:lnTo>
                <a:lnTo>
                  <a:pt x="68" y="159"/>
                </a:lnTo>
                <a:lnTo>
                  <a:pt x="72" y="165"/>
                </a:lnTo>
                <a:lnTo>
                  <a:pt x="77" y="170"/>
                </a:lnTo>
                <a:lnTo>
                  <a:pt x="89" y="179"/>
                </a:lnTo>
                <a:lnTo>
                  <a:pt x="100" y="185"/>
                </a:lnTo>
                <a:lnTo>
                  <a:pt x="104" y="187"/>
                </a:lnTo>
                <a:lnTo>
                  <a:pt x="104" y="227"/>
                </a:lnTo>
                <a:lnTo>
                  <a:pt x="98" y="222"/>
                </a:lnTo>
                <a:lnTo>
                  <a:pt x="83" y="210"/>
                </a:lnTo>
                <a:lnTo>
                  <a:pt x="76" y="202"/>
                </a:lnTo>
                <a:lnTo>
                  <a:pt x="69" y="194"/>
                </a:lnTo>
                <a:lnTo>
                  <a:pt x="65" y="185"/>
                </a:lnTo>
                <a:lnTo>
                  <a:pt x="64" y="183"/>
                </a:lnTo>
                <a:lnTo>
                  <a:pt x="63" y="179"/>
                </a:lnTo>
                <a:close/>
                <a:moveTo>
                  <a:pt x="115" y="187"/>
                </a:moveTo>
                <a:lnTo>
                  <a:pt x="115" y="187"/>
                </a:lnTo>
                <a:lnTo>
                  <a:pt x="118" y="185"/>
                </a:lnTo>
                <a:lnTo>
                  <a:pt x="130" y="179"/>
                </a:lnTo>
                <a:lnTo>
                  <a:pt x="142" y="170"/>
                </a:lnTo>
                <a:lnTo>
                  <a:pt x="147" y="165"/>
                </a:lnTo>
                <a:lnTo>
                  <a:pt x="151" y="159"/>
                </a:lnTo>
                <a:lnTo>
                  <a:pt x="154" y="163"/>
                </a:lnTo>
                <a:lnTo>
                  <a:pt x="156" y="169"/>
                </a:lnTo>
                <a:lnTo>
                  <a:pt x="156" y="179"/>
                </a:lnTo>
                <a:lnTo>
                  <a:pt x="156" y="183"/>
                </a:lnTo>
                <a:lnTo>
                  <a:pt x="155" y="185"/>
                </a:lnTo>
                <a:lnTo>
                  <a:pt x="150" y="194"/>
                </a:lnTo>
                <a:lnTo>
                  <a:pt x="143" y="202"/>
                </a:lnTo>
                <a:lnTo>
                  <a:pt x="135" y="210"/>
                </a:lnTo>
                <a:lnTo>
                  <a:pt x="121" y="222"/>
                </a:lnTo>
                <a:lnTo>
                  <a:pt x="115" y="227"/>
                </a:lnTo>
                <a:lnTo>
                  <a:pt x="115" y="187"/>
                </a:lnTo>
                <a:close/>
                <a:moveTo>
                  <a:pt x="47" y="176"/>
                </a:moveTo>
                <a:lnTo>
                  <a:pt x="57" y="176"/>
                </a:lnTo>
                <a:lnTo>
                  <a:pt x="57" y="187"/>
                </a:lnTo>
                <a:lnTo>
                  <a:pt x="52" y="187"/>
                </a:lnTo>
                <a:lnTo>
                  <a:pt x="50" y="189"/>
                </a:lnTo>
                <a:lnTo>
                  <a:pt x="46" y="194"/>
                </a:lnTo>
                <a:lnTo>
                  <a:pt x="42" y="202"/>
                </a:lnTo>
                <a:lnTo>
                  <a:pt x="21" y="249"/>
                </a:lnTo>
                <a:lnTo>
                  <a:pt x="196" y="249"/>
                </a:lnTo>
                <a:lnTo>
                  <a:pt x="180" y="202"/>
                </a:lnTo>
                <a:lnTo>
                  <a:pt x="174" y="194"/>
                </a:lnTo>
                <a:lnTo>
                  <a:pt x="170" y="189"/>
                </a:lnTo>
                <a:lnTo>
                  <a:pt x="169" y="187"/>
                </a:lnTo>
                <a:lnTo>
                  <a:pt x="167" y="187"/>
                </a:lnTo>
                <a:lnTo>
                  <a:pt x="161" y="187"/>
                </a:lnTo>
                <a:lnTo>
                  <a:pt x="161" y="176"/>
                </a:lnTo>
                <a:lnTo>
                  <a:pt x="176" y="176"/>
                </a:lnTo>
                <a:lnTo>
                  <a:pt x="180" y="176"/>
                </a:lnTo>
                <a:lnTo>
                  <a:pt x="183" y="179"/>
                </a:lnTo>
                <a:lnTo>
                  <a:pt x="190" y="187"/>
                </a:lnTo>
                <a:lnTo>
                  <a:pt x="194" y="193"/>
                </a:lnTo>
                <a:lnTo>
                  <a:pt x="196" y="197"/>
                </a:lnTo>
                <a:lnTo>
                  <a:pt x="219" y="259"/>
                </a:lnTo>
                <a:lnTo>
                  <a:pt x="169" y="259"/>
                </a:lnTo>
                <a:lnTo>
                  <a:pt x="50" y="259"/>
                </a:lnTo>
                <a:lnTo>
                  <a:pt x="0" y="259"/>
                </a:lnTo>
                <a:lnTo>
                  <a:pt x="26" y="197"/>
                </a:lnTo>
                <a:lnTo>
                  <a:pt x="27" y="193"/>
                </a:lnTo>
                <a:lnTo>
                  <a:pt x="33" y="187"/>
                </a:lnTo>
                <a:lnTo>
                  <a:pt x="39" y="179"/>
                </a:lnTo>
                <a:lnTo>
                  <a:pt x="43" y="176"/>
                </a:lnTo>
                <a:lnTo>
                  <a:pt x="47" y="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47" name="Freeform 112">
            <a:extLst>
              <a:ext uri="{FF2B5EF4-FFF2-40B4-BE49-F238E27FC236}">
                <a16:creationId xmlns="" xmlns:a16="http://schemas.microsoft.com/office/drawing/2014/main" id="{C5208F90-D3DC-491C-842C-A1B6C7B1A93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860594" y="2109121"/>
            <a:ext cx="510961" cy="596705"/>
          </a:xfrm>
          <a:custGeom>
            <a:avLst/>
            <a:gdLst>
              <a:gd name="T0" fmla="*/ 2147483647 w 182"/>
              <a:gd name="T1" fmla="*/ 2147483647 h 212"/>
              <a:gd name="T2" fmla="*/ 2147483647 w 182"/>
              <a:gd name="T3" fmla="*/ 2147483647 h 212"/>
              <a:gd name="T4" fmla="*/ 2147483647 w 182"/>
              <a:gd name="T5" fmla="*/ 2147483647 h 212"/>
              <a:gd name="T6" fmla="*/ 2147483647 w 182"/>
              <a:gd name="T7" fmla="*/ 2147483647 h 212"/>
              <a:gd name="T8" fmla="*/ 2147483647 w 182"/>
              <a:gd name="T9" fmla="*/ 2147483647 h 212"/>
              <a:gd name="T10" fmla="*/ 2147483647 w 182"/>
              <a:gd name="T11" fmla="*/ 2147483647 h 212"/>
              <a:gd name="T12" fmla="*/ 2147483647 w 182"/>
              <a:gd name="T13" fmla="*/ 2147483647 h 212"/>
              <a:gd name="T14" fmla="*/ 2147483647 w 182"/>
              <a:gd name="T15" fmla="*/ 2147483647 h 212"/>
              <a:gd name="T16" fmla="*/ 2147483647 w 182"/>
              <a:gd name="T17" fmla="*/ 2147483647 h 212"/>
              <a:gd name="T18" fmla="*/ 2147483647 w 182"/>
              <a:gd name="T19" fmla="*/ 2147483647 h 212"/>
              <a:gd name="T20" fmla="*/ 2147483647 w 182"/>
              <a:gd name="T21" fmla="*/ 2147483647 h 212"/>
              <a:gd name="T22" fmla="*/ 0 w 182"/>
              <a:gd name="T23" fmla="*/ 2147483647 h 212"/>
              <a:gd name="T24" fmla="*/ 2147483647 w 182"/>
              <a:gd name="T25" fmla="*/ 2147483647 h 212"/>
              <a:gd name="T26" fmla="*/ 2147483647 w 182"/>
              <a:gd name="T27" fmla="*/ 2147483647 h 212"/>
              <a:gd name="T28" fmla="*/ 2147483647 w 182"/>
              <a:gd name="T29" fmla="*/ 2147483647 h 212"/>
              <a:gd name="T30" fmla="*/ 2147483647 w 182"/>
              <a:gd name="T31" fmla="*/ 2147483647 h 212"/>
              <a:gd name="T32" fmla="*/ 2147483647 w 182"/>
              <a:gd name="T33" fmla="*/ 2147483647 h 212"/>
              <a:gd name="T34" fmla="*/ 2147483647 w 182"/>
              <a:gd name="T35" fmla="*/ 0 h 212"/>
              <a:gd name="T36" fmla="*/ 2147483647 w 182"/>
              <a:gd name="T37" fmla="*/ 2147483647 h 212"/>
              <a:gd name="T38" fmla="*/ 2147483647 w 182"/>
              <a:gd name="T39" fmla="*/ 2147483647 h 212"/>
              <a:gd name="T40" fmla="*/ 2147483647 w 182"/>
              <a:gd name="T41" fmla="*/ 2147483647 h 212"/>
              <a:gd name="T42" fmla="*/ 2147483647 w 182"/>
              <a:gd name="T43" fmla="*/ 0 h 212"/>
              <a:gd name="T44" fmla="*/ 2147483647 w 182"/>
              <a:gd name="T45" fmla="*/ 2147483647 h 212"/>
              <a:gd name="T46" fmla="*/ 2147483647 w 182"/>
              <a:gd name="T47" fmla="*/ 2147483647 h 212"/>
              <a:gd name="T48" fmla="*/ 2147483647 w 182"/>
              <a:gd name="T49" fmla="*/ 2147483647 h 212"/>
              <a:gd name="T50" fmla="*/ 2147483647 w 182"/>
              <a:gd name="T51" fmla="*/ 2147483647 h 212"/>
              <a:gd name="T52" fmla="*/ 2147483647 w 182"/>
              <a:gd name="T53" fmla="*/ 2147483647 h 212"/>
              <a:gd name="T54" fmla="*/ 2147483647 w 182"/>
              <a:gd name="T55" fmla="*/ 2147483647 h 212"/>
              <a:gd name="T56" fmla="*/ 2147483647 w 182"/>
              <a:gd name="T57" fmla="*/ 2147483647 h 212"/>
              <a:gd name="T58" fmla="*/ 2147483647 w 182"/>
              <a:gd name="T59" fmla="*/ 2147483647 h 212"/>
              <a:gd name="T60" fmla="*/ 2147483647 w 182"/>
              <a:gd name="T61" fmla="*/ 2147483647 h 212"/>
              <a:gd name="T62" fmla="*/ 2147483647 w 182"/>
              <a:gd name="T63" fmla="*/ 2147483647 h 212"/>
              <a:gd name="T64" fmla="*/ 2147483647 w 182"/>
              <a:gd name="T65" fmla="*/ 2147483647 h 212"/>
              <a:gd name="T66" fmla="*/ 2147483647 w 182"/>
              <a:gd name="T67" fmla="*/ 2147483647 h 212"/>
              <a:gd name="T68" fmla="*/ 2147483647 w 182"/>
              <a:gd name="T69" fmla="*/ 2147483647 h 212"/>
              <a:gd name="T70" fmla="*/ 2147483647 w 182"/>
              <a:gd name="T71" fmla="*/ 2147483647 h 2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82"/>
              <a:gd name="T109" fmla="*/ 0 h 212"/>
              <a:gd name="T110" fmla="*/ 182 w 182"/>
              <a:gd name="T111" fmla="*/ 212 h 21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82" h="212">
                <a:moveTo>
                  <a:pt x="104" y="58"/>
                </a:moveTo>
                <a:lnTo>
                  <a:pt x="104" y="58"/>
                </a:lnTo>
                <a:lnTo>
                  <a:pt x="114" y="52"/>
                </a:lnTo>
                <a:lnTo>
                  <a:pt x="120" y="46"/>
                </a:lnTo>
                <a:lnTo>
                  <a:pt x="124" y="40"/>
                </a:lnTo>
                <a:lnTo>
                  <a:pt x="126" y="36"/>
                </a:lnTo>
                <a:lnTo>
                  <a:pt x="124" y="30"/>
                </a:lnTo>
                <a:lnTo>
                  <a:pt x="122" y="26"/>
                </a:lnTo>
                <a:lnTo>
                  <a:pt x="116" y="24"/>
                </a:lnTo>
                <a:lnTo>
                  <a:pt x="112" y="24"/>
                </a:lnTo>
                <a:lnTo>
                  <a:pt x="108" y="28"/>
                </a:lnTo>
                <a:lnTo>
                  <a:pt x="104" y="36"/>
                </a:lnTo>
                <a:lnTo>
                  <a:pt x="100" y="44"/>
                </a:lnTo>
                <a:lnTo>
                  <a:pt x="100" y="58"/>
                </a:lnTo>
                <a:lnTo>
                  <a:pt x="104" y="58"/>
                </a:lnTo>
                <a:close/>
                <a:moveTo>
                  <a:pt x="152" y="126"/>
                </a:moveTo>
                <a:lnTo>
                  <a:pt x="152" y="212"/>
                </a:lnTo>
                <a:lnTo>
                  <a:pt x="104" y="212"/>
                </a:lnTo>
                <a:lnTo>
                  <a:pt x="104" y="74"/>
                </a:lnTo>
                <a:lnTo>
                  <a:pt x="72" y="74"/>
                </a:lnTo>
                <a:lnTo>
                  <a:pt x="72" y="212"/>
                </a:lnTo>
                <a:lnTo>
                  <a:pt x="24" y="212"/>
                </a:lnTo>
                <a:lnTo>
                  <a:pt x="24" y="126"/>
                </a:lnTo>
                <a:lnTo>
                  <a:pt x="0" y="126"/>
                </a:lnTo>
                <a:lnTo>
                  <a:pt x="0" y="72"/>
                </a:lnTo>
                <a:lnTo>
                  <a:pt x="48" y="72"/>
                </a:lnTo>
                <a:lnTo>
                  <a:pt x="38" y="64"/>
                </a:lnTo>
                <a:lnTo>
                  <a:pt x="30" y="56"/>
                </a:lnTo>
                <a:lnTo>
                  <a:pt x="26" y="46"/>
                </a:lnTo>
                <a:lnTo>
                  <a:pt x="24" y="38"/>
                </a:lnTo>
                <a:lnTo>
                  <a:pt x="24" y="28"/>
                </a:lnTo>
                <a:lnTo>
                  <a:pt x="26" y="20"/>
                </a:lnTo>
                <a:lnTo>
                  <a:pt x="32" y="12"/>
                </a:lnTo>
                <a:lnTo>
                  <a:pt x="38" y="6"/>
                </a:lnTo>
                <a:lnTo>
                  <a:pt x="46" y="2"/>
                </a:lnTo>
                <a:lnTo>
                  <a:pt x="56" y="0"/>
                </a:lnTo>
                <a:lnTo>
                  <a:pt x="66" y="2"/>
                </a:lnTo>
                <a:lnTo>
                  <a:pt x="74" y="6"/>
                </a:lnTo>
                <a:lnTo>
                  <a:pt x="80" y="12"/>
                </a:lnTo>
                <a:lnTo>
                  <a:pt x="86" y="18"/>
                </a:lnTo>
                <a:lnTo>
                  <a:pt x="92" y="12"/>
                </a:lnTo>
                <a:lnTo>
                  <a:pt x="98" y="6"/>
                </a:lnTo>
                <a:lnTo>
                  <a:pt x="108" y="2"/>
                </a:lnTo>
                <a:lnTo>
                  <a:pt x="116" y="0"/>
                </a:lnTo>
                <a:lnTo>
                  <a:pt x="126" y="2"/>
                </a:lnTo>
                <a:lnTo>
                  <a:pt x="134" y="6"/>
                </a:lnTo>
                <a:lnTo>
                  <a:pt x="140" y="12"/>
                </a:lnTo>
                <a:lnTo>
                  <a:pt x="146" y="20"/>
                </a:lnTo>
                <a:lnTo>
                  <a:pt x="148" y="28"/>
                </a:lnTo>
                <a:lnTo>
                  <a:pt x="150" y="38"/>
                </a:lnTo>
                <a:lnTo>
                  <a:pt x="146" y="46"/>
                </a:lnTo>
                <a:lnTo>
                  <a:pt x="142" y="56"/>
                </a:lnTo>
                <a:lnTo>
                  <a:pt x="134" y="64"/>
                </a:lnTo>
                <a:lnTo>
                  <a:pt x="124" y="72"/>
                </a:lnTo>
                <a:lnTo>
                  <a:pt x="182" y="72"/>
                </a:lnTo>
                <a:lnTo>
                  <a:pt x="182" y="126"/>
                </a:lnTo>
                <a:lnTo>
                  <a:pt x="152" y="126"/>
                </a:lnTo>
                <a:close/>
                <a:moveTo>
                  <a:pt x="74" y="58"/>
                </a:moveTo>
                <a:lnTo>
                  <a:pt x="74" y="58"/>
                </a:lnTo>
                <a:lnTo>
                  <a:pt x="72" y="44"/>
                </a:lnTo>
                <a:lnTo>
                  <a:pt x="70" y="36"/>
                </a:lnTo>
                <a:lnTo>
                  <a:pt x="66" y="28"/>
                </a:lnTo>
                <a:lnTo>
                  <a:pt x="62" y="24"/>
                </a:lnTo>
                <a:lnTo>
                  <a:pt x="56" y="24"/>
                </a:lnTo>
                <a:lnTo>
                  <a:pt x="52" y="26"/>
                </a:lnTo>
                <a:lnTo>
                  <a:pt x="48" y="30"/>
                </a:lnTo>
                <a:lnTo>
                  <a:pt x="46" y="36"/>
                </a:lnTo>
                <a:lnTo>
                  <a:pt x="48" y="40"/>
                </a:lnTo>
                <a:lnTo>
                  <a:pt x="52" y="46"/>
                </a:lnTo>
                <a:lnTo>
                  <a:pt x="60" y="52"/>
                </a:lnTo>
                <a:lnTo>
                  <a:pt x="70" y="58"/>
                </a:lnTo>
                <a:lnTo>
                  <a:pt x="74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48" name="Freeform 123">
            <a:extLst>
              <a:ext uri="{FF2B5EF4-FFF2-40B4-BE49-F238E27FC236}">
                <a16:creationId xmlns="" xmlns:a16="http://schemas.microsoft.com/office/drawing/2014/main" id="{B6D16DDB-898C-41E7-8BB9-BAA10A52BB51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9840417" y="2253238"/>
            <a:ext cx="689450" cy="344723"/>
          </a:xfrm>
          <a:custGeom>
            <a:avLst/>
            <a:gdLst>
              <a:gd name="T0" fmla="*/ 2147483647 w 248"/>
              <a:gd name="T1" fmla="*/ 2147483647 h 124"/>
              <a:gd name="T2" fmla="*/ 2147483647 w 248"/>
              <a:gd name="T3" fmla="*/ 2147483647 h 124"/>
              <a:gd name="T4" fmla="*/ 2147483647 w 248"/>
              <a:gd name="T5" fmla="*/ 2147483647 h 124"/>
              <a:gd name="T6" fmla="*/ 2147483647 w 248"/>
              <a:gd name="T7" fmla="*/ 2147483647 h 124"/>
              <a:gd name="T8" fmla="*/ 2147483647 w 248"/>
              <a:gd name="T9" fmla="*/ 2147483647 h 124"/>
              <a:gd name="T10" fmla="*/ 2147483647 w 248"/>
              <a:gd name="T11" fmla="*/ 2147483647 h 124"/>
              <a:gd name="T12" fmla="*/ 2147483647 w 248"/>
              <a:gd name="T13" fmla="*/ 2147483647 h 124"/>
              <a:gd name="T14" fmla="*/ 2147483647 w 248"/>
              <a:gd name="T15" fmla="*/ 2147483647 h 124"/>
              <a:gd name="T16" fmla="*/ 2147483647 w 248"/>
              <a:gd name="T17" fmla="*/ 2147483647 h 124"/>
              <a:gd name="T18" fmla="*/ 2147483647 w 248"/>
              <a:gd name="T19" fmla="*/ 2147483647 h 124"/>
              <a:gd name="T20" fmla="*/ 2147483647 w 248"/>
              <a:gd name="T21" fmla="*/ 2147483647 h 124"/>
              <a:gd name="T22" fmla="*/ 2147483647 w 248"/>
              <a:gd name="T23" fmla="*/ 2147483647 h 124"/>
              <a:gd name="T24" fmla="*/ 2147483647 w 248"/>
              <a:gd name="T25" fmla="*/ 2147483647 h 124"/>
              <a:gd name="T26" fmla="*/ 2147483647 w 248"/>
              <a:gd name="T27" fmla="*/ 2147483647 h 124"/>
              <a:gd name="T28" fmla="*/ 2147483647 w 248"/>
              <a:gd name="T29" fmla="*/ 2147483647 h 124"/>
              <a:gd name="T30" fmla="*/ 2147483647 w 248"/>
              <a:gd name="T31" fmla="*/ 2147483647 h 124"/>
              <a:gd name="T32" fmla="*/ 2147483647 w 248"/>
              <a:gd name="T33" fmla="*/ 2147483647 h 124"/>
              <a:gd name="T34" fmla="*/ 2147483647 w 248"/>
              <a:gd name="T35" fmla="*/ 2147483647 h 124"/>
              <a:gd name="T36" fmla="*/ 2147483647 w 248"/>
              <a:gd name="T37" fmla="*/ 2147483647 h 124"/>
              <a:gd name="T38" fmla="*/ 2147483647 w 248"/>
              <a:gd name="T39" fmla="*/ 2147483647 h 124"/>
              <a:gd name="T40" fmla="*/ 2147483647 w 248"/>
              <a:gd name="T41" fmla="*/ 2147483647 h 124"/>
              <a:gd name="T42" fmla="*/ 2147483647 w 248"/>
              <a:gd name="T43" fmla="*/ 2147483647 h 124"/>
              <a:gd name="T44" fmla="*/ 2147483647 w 248"/>
              <a:gd name="T45" fmla="*/ 2147483647 h 124"/>
              <a:gd name="T46" fmla="*/ 2147483647 w 248"/>
              <a:gd name="T47" fmla="*/ 2147483647 h 124"/>
              <a:gd name="T48" fmla="*/ 2147483647 w 248"/>
              <a:gd name="T49" fmla="*/ 2147483647 h 124"/>
              <a:gd name="T50" fmla="*/ 2147483647 w 248"/>
              <a:gd name="T51" fmla="*/ 2147483647 h 124"/>
              <a:gd name="T52" fmla="*/ 2147483647 w 248"/>
              <a:gd name="T53" fmla="*/ 2147483647 h 124"/>
              <a:gd name="T54" fmla="*/ 2147483647 w 248"/>
              <a:gd name="T55" fmla="*/ 2147483647 h 124"/>
              <a:gd name="T56" fmla="*/ 2147483647 w 248"/>
              <a:gd name="T57" fmla="*/ 2147483647 h 124"/>
              <a:gd name="T58" fmla="*/ 2147483647 w 248"/>
              <a:gd name="T59" fmla="*/ 2147483647 h 124"/>
              <a:gd name="T60" fmla="*/ 2147483647 w 248"/>
              <a:gd name="T61" fmla="*/ 2147483647 h 124"/>
              <a:gd name="T62" fmla="*/ 2147483647 w 248"/>
              <a:gd name="T63" fmla="*/ 2147483647 h 124"/>
              <a:gd name="T64" fmla="*/ 2147483647 w 248"/>
              <a:gd name="T65" fmla="*/ 2147483647 h 124"/>
              <a:gd name="T66" fmla="*/ 2147483647 w 248"/>
              <a:gd name="T67" fmla="*/ 2147483647 h 124"/>
              <a:gd name="T68" fmla="*/ 2147483647 w 248"/>
              <a:gd name="T69" fmla="*/ 2147483647 h 124"/>
              <a:gd name="T70" fmla="*/ 2147483647 w 248"/>
              <a:gd name="T71" fmla="*/ 2147483647 h 124"/>
              <a:gd name="T72" fmla="*/ 2147483647 w 248"/>
              <a:gd name="T73" fmla="*/ 2147483647 h 124"/>
              <a:gd name="T74" fmla="*/ 2147483647 w 248"/>
              <a:gd name="T75" fmla="*/ 2147483647 h 124"/>
              <a:gd name="T76" fmla="*/ 2147483647 w 248"/>
              <a:gd name="T77" fmla="*/ 2147483647 h 124"/>
              <a:gd name="T78" fmla="*/ 2147483647 w 248"/>
              <a:gd name="T79" fmla="*/ 2147483647 h 124"/>
              <a:gd name="T80" fmla="*/ 2147483647 w 248"/>
              <a:gd name="T81" fmla="*/ 2147483647 h 124"/>
              <a:gd name="T82" fmla="*/ 2147483647 w 248"/>
              <a:gd name="T83" fmla="*/ 2147483647 h 124"/>
              <a:gd name="T84" fmla="*/ 2147483647 w 248"/>
              <a:gd name="T85" fmla="*/ 2147483647 h 124"/>
              <a:gd name="T86" fmla="*/ 2147483647 w 248"/>
              <a:gd name="T87" fmla="*/ 2147483647 h 124"/>
              <a:gd name="T88" fmla="*/ 2147483647 w 248"/>
              <a:gd name="T89" fmla="*/ 2147483647 h 124"/>
              <a:gd name="T90" fmla="*/ 2147483647 w 248"/>
              <a:gd name="T91" fmla="*/ 2147483647 h 124"/>
              <a:gd name="T92" fmla="*/ 2147483647 w 248"/>
              <a:gd name="T93" fmla="*/ 2147483647 h 124"/>
              <a:gd name="T94" fmla="*/ 2147483647 w 248"/>
              <a:gd name="T95" fmla="*/ 2147483647 h 124"/>
              <a:gd name="T96" fmla="*/ 2147483647 w 248"/>
              <a:gd name="T97" fmla="*/ 2147483647 h 124"/>
              <a:gd name="T98" fmla="*/ 2147483647 w 248"/>
              <a:gd name="T99" fmla="*/ 2147483647 h 124"/>
              <a:gd name="T100" fmla="*/ 2147483647 w 248"/>
              <a:gd name="T101" fmla="*/ 2147483647 h 124"/>
              <a:gd name="T102" fmla="*/ 2147483647 w 248"/>
              <a:gd name="T103" fmla="*/ 2147483647 h 124"/>
              <a:gd name="T104" fmla="*/ 2147483647 w 248"/>
              <a:gd name="T105" fmla="*/ 2147483647 h 124"/>
              <a:gd name="T106" fmla="*/ 2147483647 w 248"/>
              <a:gd name="T107" fmla="*/ 2147483647 h 124"/>
              <a:gd name="T108" fmla="*/ 2147483647 w 248"/>
              <a:gd name="T109" fmla="*/ 2147483647 h 124"/>
              <a:gd name="T110" fmla="*/ 2147483647 w 248"/>
              <a:gd name="T111" fmla="*/ 2147483647 h 124"/>
              <a:gd name="T112" fmla="*/ 2147483647 w 248"/>
              <a:gd name="T113" fmla="*/ 2147483647 h 124"/>
              <a:gd name="T114" fmla="*/ 2147483647 w 248"/>
              <a:gd name="T115" fmla="*/ 2147483647 h 124"/>
              <a:gd name="T116" fmla="*/ 2147483647 w 248"/>
              <a:gd name="T117" fmla="*/ 2147483647 h 124"/>
              <a:gd name="T118" fmla="*/ 2147483647 w 248"/>
              <a:gd name="T119" fmla="*/ 2147483647 h 12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48"/>
              <a:gd name="T181" fmla="*/ 0 h 124"/>
              <a:gd name="T182" fmla="*/ 248 w 248"/>
              <a:gd name="T183" fmla="*/ 124 h 12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48" h="124">
                <a:moveTo>
                  <a:pt x="234" y="56"/>
                </a:moveTo>
                <a:lnTo>
                  <a:pt x="234" y="56"/>
                </a:lnTo>
                <a:lnTo>
                  <a:pt x="238" y="62"/>
                </a:lnTo>
                <a:lnTo>
                  <a:pt x="232" y="62"/>
                </a:lnTo>
                <a:lnTo>
                  <a:pt x="232" y="72"/>
                </a:lnTo>
                <a:lnTo>
                  <a:pt x="240" y="72"/>
                </a:lnTo>
                <a:lnTo>
                  <a:pt x="242" y="80"/>
                </a:lnTo>
                <a:lnTo>
                  <a:pt x="248" y="80"/>
                </a:lnTo>
                <a:lnTo>
                  <a:pt x="246" y="100"/>
                </a:lnTo>
                <a:lnTo>
                  <a:pt x="242" y="102"/>
                </a:lnTo>
                <a:lnTo>
                  <a:pt x="242" y="112"/>
                </a:lnTo>
                <a:lnTo>
                  <a:pt x="238" y="112"/>
                </a:lnTo>
                <a:lnTo>
                  <a:pt x="232" y="112"/>
                </a:lnTo>
                <a:lnTo>
                  <a:pt x="230" y="118"/>
                </a:lnTo>
                <a:lnTo>
                  <a:pt x="224" y="122"/>
                </a:lnTo>
                <a:lnTo>
                  <a:pt x="218" y="124"/>
                </a:lnTo>
                <a:lnTo>
                  <a:pt x="212" y="124"/>
                </a:lnTo>
                <a:lnTo>
                  <a:pt x="208" y="124"/>
                </a:lnTo>
                <a:lnTo>
                  <a:pt x="202" y="122"/>
                </a:lnTo>
                <a:lnTo>
                  <a:pt x="198" y="118"/>
                </a:lnTo>
                <a:lnTo>
                  <a:pt x="194" y="114"/>
                </a:lnTo>
                <a:lnTo>
                  <a:pt x="186" y="116"/>
                </a:lnTo>
                <a:lnTo>
                  <a:pt x="148" y="116"/>
                </a:lnTo>
                <a:lnTo>
                  <a:pt x="150" y="112"/>
                </a:lnTo>
                <a:lnTo>
                  <a:pt x="186" y="112"/>
                </a:lnTo>
                <a:lnTo>
                  <a:pt x="186" y="108"/>
                </a:lnTo>
                <a:lnTo>
                  <a:pt x="146" y="108"/>
                </a:lnTo>
                <a:lnTo>
                  <a:pt x="144" y="116"/>
                </a:lnTo>
                <a:lnTo>
                  <a:pt x="86" y="116"/>
                </a:lnTo>
                <a:lnTo>
                  <a:pt x="68" y="116"/>
                </a:lnTo>
                <a:lnTo>
                  <a:pt x="62" y="114"/>
                </a:lnTo>
                <a:lnTo>
                  <a:pt x="58" y="118"/>
                </a:lnTo>
                <a:lnTo>
                  <a:pt x="54" y="122"/>
                </a:lnTo>
                <a:lnTo>
                  <a:pt x="48" y="124"/>
                </a:lnTo>
                <a:lnTo>
                  <a:pt x="44" y="124"/>
                </a:lnTo>
                <a:lnTo>
                  <a:pt x="36" y="124"/>
                </a:lnTo>
                <a:lnTo>
                  <a:pt x="30" y="120"/>
                </a:lnTo>
                <a:lnTo>
                  <a:pt x="24" y="114"/>
                </a:lnTo>
                <a:lnTo>
                  <a:pt x="22" y="108"/>
                </a:lnTo>
                <a:lnTo>
                  <a:pt x="16" y="108"/>
                </a:lnTo>
                <a:lnTo>
                  <a:pt x="14" y="108"/>
                </a:lnTo>
                <a:lnTo>
                  <a:pt x="12" y="108"/>
                </a:lnTo>
                <a:lnTo>
                  <a:pt x="0" y="104"/>
                </a:lnTo>
                <a:lnTo>
                  <a:pt x="0" y="90"/>
                </a:lnTo>
                <a:lnTo>
                  <a:pt x="14" y="90"/>
                </a:lnTo>
                <a:lnTo>
                  <a:pt x="14" y="86"/>
                </a:lnTo>
                <a:lnTo>
                  <a:pt x="12" y="86"/>
                </a:lnTo>
                <a:lnTo>
                  <a:pt x="8" y="84"/>
                </a:lnTo>
                <a:lnTo>
                  <a:pt x="6" y="80"/>
                </a:lnTo>
                <a:lnTo>
                  <a:pt x="6" y="6"/>
                </a:lnTo>
                <a:lnTo>
                  <a:pt x="8" y="2"/>
                </a:lnTo>
                <a:lnTo>
                  <a:pt x="12" y="0"/>
                </a:lnTo>
                <a:lnTo>
                  <a:pt x="136" y="0"/>
                </a:lnTo>
                <a:lnTo>
                  <a:pt x="142" y="2"/>
                </a:lnTo>
                <a:lnTo>
                  <a:pt x="142" y="6"/>
                </a:lnTo>
                <a:lnTo>
                  <a:pt x="140" y="80"/>
                </a:lnTo>
                <a:lnTo>
                  <a:pt x="138" y="84"/>
                </a:lnTo>
                <a:lnTo>
                  <a:pt x="134" y="86"/>
                </a:lnTo>
                <a:lnTo>
                  <a:pt x="134" y="90"/>
                </a:lnTo>
                <a:lnTo>
                  <a:pt x="146" y="90"/>
                </a:lnTo>
                <a:lnTo>
                  <a:pt x="150" y="16"/>
                </a:lnTo>
                <a:lnTo>
                  <a:pt x="198" y="20"/>
                </a:lnTo>
                <a:lnTo>
                  <a:pt x="220" y="50"/>
                </a:lnTo>
                <a:lnTo>
                  <a:pt x="234" y="56"/>
                </a:lnTo>
                <a:close/>
                <a:moveTo>
                  <a:pt x="186" y="106"/>
                </a:moveTo>
                <a:lnTo>
                  <a:pt x="186" y="106"/>
                </a:lnTo>
                <a:close/>
                <a:moveTo>
                  <a:pt x="230" y="90"/>
                </a:moveTo>
                <a:lnTo>
                  <a:pt x="230" y="90"/>
                </a:lnTo>
                <a:close/>
                <a:moveTo>
                  <a:pt x="30" y="22"/>
                </a:moveTo>
                <a:lnTo>
                  <a:pt x="30" y="62"/>
                </a:lnTo>
                <a:lnTo>
                  <a:pt x="40" y="62"/>
                </a:lnTo>
                <a:lnTo>
                  <a:pt x="40" y="46"/>
                </a:lnTo>
                <a:lnTo>
                  <a:pt x="48" y="46"/>
                </a:lnTo>
                <a:lnTo>
                  <a:pt x="48" y="38"/>
                </a:lnTo>
                <a:lnTo>
                  <a:pt x="40" y="38"/>
                </a:lnTo>
                <a:lnTo>
                  <a:pt x="40" y="30"/>
                </a:lnTo>
                <a:lnTo>
                  <a:pt x="48" y="30"/>
                </a:lnTo>
                <a:lnTo>
                  <a:pt x="48" y="22"/>
                </a:lnTo>
                <a:lnTo>
                  <a:pt x="30" y="22"/>
                </a:lnTo>
                <a:close/>
                <a:moveTo>
                  <a:pt x="50" y="22"/>
                </a:moveTo>
                <a:lnTo>
                  <a:pt x="50" y="62"/>
                </a:lnTo>
                <a:lnTo>
                  <a:pt x="62" y="62"/>
                </a:lnTo>
                <a:lnTo>
                  <a:pt x="62" y="44"/>
                </a:lnTo>
                <a:lnTo>
                  <a:pt x="64" y="44"/>
                </a:lnTo>
                <a:lnTo>
                  <a:pt x="66" y="48"/>
                </a:lnTo>
                <a:lnTo>
                  <a:pt x="66" y="62"/>
                </a:lnTo>
                <a:lnTo>
                  <a:pt x="76" y="62"/>
                </a:lnTo>
                <a:lnTo>
                  <a:pt x="76" y="52"/>
                </a:lnTo>
                <a:lnTo>
                  <a:pt x="74" y="46"/>
                </a:lnTo>
                <a:lnTo>
                  <a:pt x="74" y="44"/>
                </a:lnTo>
                <a:lnTo>
                  <a:pt x="70" y="40"/>
                </a:lnTo>
                <a:lnTo>
                  <a:pt x="74" y="38"/>
                </a:lnTo>
                <a:lnTo>
                  <a:pt x="76" y="32"/>
                </a:lnTo>
                <a:lnTo>
                  <a:pt x="74" y="24"/>
                </a:lnTo>
                <a:lnTo>
                  <a:pt x="70" y="22"/>
                </a:lnTo>
                <a:lnTo>
                  <a:pt x="58" y="22"/>
                </a:lnTo>
                <a:lnTo>
                  <a:pt x="50" y="22"/>
                </a:lnTo>
                <a:close/>
                <a:moveTo>
                  <a:pt x="62" y="28"/>
                </a:moveTo>
                <a:lnTo>
                  <a:pt x="62" y="38"/>
                </a:lnTo>
                <a:lnTo>
                  <a:pt x="64" y="36"/>
                </a:lnTo>
                <a:lnTo>
                  <a:pt x="66" y="34"/>
                </a:lnTo>
                <a:lnTo>
                  <a:pt x="66" y="32"/>
                </a:lnTo>
                <a:lnTo>
                  <a:pt x="64" y="28"/>
                </a:lnTo>
                <a:lnTo>
                  <a:pt x="62" y="28"/>
                </a:lnTo>
                <a:close/>
                <a:moveTo>
                  <a:pt x="80" y="22"/>
                </a:moveTo>
                <a:lnTo>
                  <a:pt x="80" y="62"/>
                </a:lnTo>
                <a:lnTo>
                  <a:pt x="98" y="62"/>
                </a:lnTo>
                <a:lnTo>
                  <a:pt x="98" y="54"/>
                </a:lnTo>
                <a:lnTo>
                  <a:pt x="90" y="54"/>
                </a:lnTo>
                <a:lnTo>
                  <a:pt x="90" y="46"/>
                </a:lnTo>
                <a:lnTo>
                  <a:pt x="96" y="46"/>
                </a:lnTo>
                <a:lnTo>
                  <a:pt x="96" y="38"/>
                </a:lnTo>
                <a:lnTo>
                  <a:pt x="90" y="38"/>
                </a:lnTo>
                <a:lnTo>
                  <a:pt x="90" y="30"/>
                </a:lnTo>
                <a:lnTo>
                  <a:pt x="98" y="30"/>
                </a:lnTo>
                <a:lnTo>
                  <a:pt x="98" y="22"/>
                </a:lnTo>
                <a:lnTo>
                  <a:pt x="80" y="22"/>
                </a:lnTo>
                <a:close/>
                <a:moveTo>
                  <a:pt x="102" y="22"/>
                </a:moveTo>
                <a:lnTo>
                  <a:pt x="102" y="62"/>
                </a:lnTo>
                <a:lnTo>
                  <a:pt x="120" y="62"/>
                </a:lnTo>
                <a:lnTo>
                  <a:pt x="120" y="54"/>
                </a:lnTo>
                <a:lnTo>
                  <a:pt x="112" y="54"/>
                </a:lnTo>
                <a:lnTo>
                  <a:pt x="112" y="46"/>
                </a:lnTo>
                <a:lnTo>
                  <a:pt x="118" y="46"/>
                </a:lnTo>
                <a:lnTo>
                  <a:pt x="118" y="38"/>
                </a:lnTo>
                <a:lnTo>
                  <a:pt x="112" y="38"/>
                </a:lnTo>
                <a:lnTo>
                  <a:pt x="112" y="30"/>
                </a:lnTo>
                <a:lnTo>
                  <a:pt x="120" y="30"/>
                </a:lnTo>
                <a:lnTo>
                  <a:pt x="120" y="22"/>
                </a:lnTo>
                <a:lnTo>
                  <a:pt x="102" y="22"/>
                </a:lnTo>
                <a:close/>
                <a:moveTo>
                  <a:pt x="44" y="92"/>
                </a:moveTo>
                <a:lnTo>
                  <a:pt x="44" y="92"/>
                </a:lnTo>
                <a:lnTo>
                  <a:pt x="38" y="92"/>
                </a:lnTo>
                <a:lnTo>
                  <a:pt x="34" y="94"/>
                </a:lnTo>
                <a:lnTo>
                  <a:pt x="32" y="98"/>
                </a:lnTo>
                <a:lnTo>
                  <a:pt x="32" y="102"/>
                </a:lnTo>
                <a:lnTo>
                  <a:pt x="32" y="108"/>
                </a:lnTo>
                <a:lnTo>
                  <a:pt x="34" y="112"/>
                </a:lnTo>
                <a:lnTo>
                  <a:pt x="38" y="114"/>
                </a:lnTo>
                <a:lnTo>
                  <a:pt x="44" y="114"/>
                </a:lnTo>
                <a:lnTo>
                  <a:pt x="48" y="114"/>
                </a:lnTo>
                <a:lnTo>
                  <a:pt x="52" y="112"/>
                </a:lnTo>
                <a:lnTo>
                  <a:pt x="54" y="108"/>
                </a:lnTo>
                <a:lnTo>
                  <a:pt x="54" y="102"/>
                </a:lnTo>
                <a:lnTo>
                  <a:pt x="54" y="98"/>
                </a:lnTo>
                <a:lnTo>
                  <a:pt x="52" y="94"/>
                </a:lnTo>
                <a:lnTo>
                  <a:pt x="48" y="92"/>
                </a:lnTo>
                <a:lnTo>
                  <a:pt x="44" y="92"/>
                </a:lnTo>
                <a:close/>
                <a:moveTo>
                  <a:pt x="212" y="90"/>
                </a:moveTo>
                <a:lnTo>
                  <a:pt x="212" y="90"/>
                </a:lnTo>
                <a:lnTo>
                  <a:pt x="208" y="92"/>
                </a:lnTo>
                <a:lnTo>
                  <a:pt x="204" y="94"/>
                </a:lnTo>
                <a:lnTo>
                  <a:pt x="202" y="98"/>
                </a:lnTo>
                <a:lnTo>
                  <a:pt x="200" y="102"/>
                </a:lnTo>
                <a:lnTo>
                  <a:pt x="202" y="108"/>
                </a:lnTo>
                <a:lnTo>
                  <a:pt x="204" y="112"/>
                </a:lnTo>
                <a:lnTo>
                  <a:pt x="208" y="114"/>
                </a:lnTo>
                <a:lnTo>
                  <a:pt x="212" y="114"/>
                </a:lnTo>
                <a:lnTo>
                  <a:pt x="218" y="114"/>
                </a:lnTo>
                <a:lnTo>
                  <a:pt x="222" y="112"/>
                </a:lnTo>
                <a:lnTo>
                  <a:pt x="224" y="108"/>
                </a:lnTo>
                <a:lnTo>
                  <a:pt x="224" y="102"/>
                </a:lnTo>
                <a:lnTo>
                  <a:pt x="224" y="98"/>
                </a:lnTo>
                <a:lnTo>
                  <a:pt x="222" y="94"/>
                </a:lnTo>
                <a:lnTo>
                  <a:pt x="218" y="92"/>
                </a:lnTo>
                <a:lnTo>
                  <a:pt x="212" y="90"/>
                </a:lnTo>
                <a:close/>
                <a:moveTo>
                  <a:pt x="160" y="56"/>
                </a:moveTo>
                <a:lnTo>
                  <a:pt x="160" y="62"/>
                </a:lnTo>
                <a:lnTo>
                  <a:pt x="166" y="62"/>
                </a:lnTo>
                <a:lnTo>
                  <a:pt x="174" y="60"/>
                </a:lnTo>
                <a:lnTo>
                  <a:pt x="174" y="58"/>
                </a:lnTo>
                <a:lnTo>
                  <a:pt x="174" y="56"/>
                </a:lnTo>
                <a:lnTo>
                  <a:pt x="160" y="56"/>
                </a:lnTo>
                <a:close/>
                <a:moveTo>
                  <a:pt x="210" y="56"/>
                </a:moveTo>
                <a:lnTo>
                  <a:pt x="210" y="56"/>
                </a:lnTo>
                <a:lnTo>
                  <a:pt x="192" y="26"/>
                </a:lnTo>
                <a:lnTo>
                  <a:pt x="160" y="24"/>
                </a:lnTo>
                <a:lnTo>
                  <a:pt x="160" y="50"/>
                </a:lnTo>
                <a:lnTo>
                  <a:pt x="190" y="52"/>
                </a:lnTo>
                <a:lnTo>
                  <a:pt x="192" y="56"/>
                </a:lnTo>
                <a:lnTo>
                  <a:pt x="21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49" name="Freeform 160">
            <a:extLst>
              <a:ext uri="{FF2B5EF4-FFF2-40B4-BE49-F238E27FC236}">
                <a16:creationId xmlns="" xmlns:a16="http://schemas.microsoft.com/office/drawing/2014/main" id="{C63594E7-A429-4270-BCD3-9D539B1C33A2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283834" y="2169442"/>
            <a:ext cx="552962" cy="516214"/>
          </a:xfrm>
          <a:custGeom>
            <a:avLst/>
            <a:gdLst>
              <a:gd name="T0" fmla="*/ 2147483647 w 210"/>
              <a:gd name="T1" fmla="*/ 0 h 196"/>
              <a:gd name="T2" fmla="*/ 2147483647 w 210"/>
              <a:gd name="T3" fmla="*/ 2147483647 h 196"/>
              <a:gd name="T4" fmla="*/ 2147483647 w 210"/>
              <a:gd name="T5" fmla="*/ 2147483647 h 196"/>
              <a:gd name="T6" fmla="*/ 2147483647 w 210"/>
              <a:gd name="T7" fmla="*/ 2147483647 h 196"/>
              <a:gd name="T8" fmla="*/ 2147483647 w 210"/>
              <a:gd name="T9" fmla="*/ 2147483647 h 196"/>
              <a:gd name="T10" fmla="*/ 2147483647 w 210"/>
              <a:gd name="T11" fmla="*/ 2147483647 h 196"/>
              <a:gd name="T12" fmla="*/ 2147483647 w 210"/>
              <a:gd name="T13" fmla="*/ 2147483647 h 196"/>
              <a:gd name="T14" fmla="*/ 2147483647 w 210"/>
              <a:gd name="T15" fmla="*/ 2147483647 h 196"/>
              <a:gd name="T16" fmla="*/ 2147483647 w 210"/>
              <a:gd name="T17" fmla="*/ 2147483647 h 196"/>
              <a:gd name="T18" fmla="*/ 2147483647 w 210"/>
              <a:gd name="T19" fmla="*/ 2147483647 h 196"/>
              <a:gd name="T20" fmla="*/ 2147483647 w 210"/>
              <a:gd name="T21" fmla="*/ 2147483647 h 196"/>
              <a:gd name="T22" fmla="*/ 2147483647 w 210"/>
              <a:gd name="T23" fmla="*/ 2147483647 h 196"/>
              <a:gd name="T24" fmla="*/ 2147483647 w 210"/>
              <a:gd name="T25" fmla="*/ 2147483647 h 196"/>
              <a:gd name="T26" fmla="*/ 2147483647 w 210"/>
              <a:gd name="T27" fmla="*/ 2147483647 h 196"/>
              <a:gd name="T28" fmla="*/ 2147483647 w 210"/>
              <a:gd name="T29" fmla="*/ 2147483647 h 196"/>
              <a:gd name="T30" fmla="*/ 2147483647 w 210"/>
              <a:gd name="T31" fmla="*/ 2147483647 h 196"/>
              <a:gd name="T32" fmla="*/ 2147483647 w 210"/>
              <a:gd name="T33" fmla="*/ 2147483647 h 196"/>
              <a:gd name="T34" fmla="*/ 2147483647 w 210"/>
              <a:gd name="T35" fmla="*/ 2147483647 h 196"/>
              <a:gd name="T36" fmla="*/ 2147483647 w 210"/>
              <a:gd name="T37" fmla="*/ 2147483647 h 196"/>
              <a:gd name="T38" fmla="*/ 2147483647 w 210"/>
              <a:gd name="T39" fmla="*/ 2147483647 h 196"/>
              <a:gd name="T40" fmla="*/ 2147483647 w 210"/>
              <a:gd name="T41" fmla="*/ 2147483647 h 196"/>
              <a:gd name="T42" fmla="*/ 2147483647 w 210"/>
              <a:gd name="T43" fmla="*/ 2147483647 h 196"/>
              <a:gd name="T44" fmla="*/ 2147483647 w 210"/>
              <a:gd name="T45" fmla="*/ 2147483647 h 196"/>
              <a:gd name="T46" fmla="*/ 2147483647 w 210"/>
              <a:gd name="T47" fmla="*/ 2147483647 h 196"/>
              <a:gd name="T48" fmla="*/ 0 w 210"/>
              <a:gd name="T49" fmla="*/ 2147483647 h 196"/>
              <a:gd name="T50" fmla="*/ 2147483647 w 210"/>
              <a:gd name="T51" fmla="*/ 2147483647 h 196"/>
              <a:gd name="T52" fmla="*/ 2147483647 w 210"/>
              <a:gd name="T53" fmla="*/ 2147483647 h 196"/>
              <a:gd name="T54" fmla="*/ 2147483647 w 210"/>
              <a:gd name="T55" fmla="*/ 2147483647 h 196"/>
              <a:gd name="T56" fmla="*/ 2147483647 w 210"/>
              <a:gd name="T57" fmla="*/ 0 h 196"/>
              <a:gd name="T58" fmla="*/ 2147483647 w 210"/>
              <a:gd name="T59" fmla="*/ 2147483647 h 196"/>
              <a:gd name="T60" fmla="*/ 2147483647 w 210"/>
              <a:gd name="T61" fmla="*/ 2147483647 h 196"/>
              <a:gd name="T62" fmla="*/ 2147483647 w 210"/>
              <a:gd name="T63" fmla="*/ 2147483647 h 196"/>
              <a:gd name="T64" fmla="*/ 2147483647 w 210"/>
              <a:gd name="T65" fmla="*/ 2147483647 h 196"/>
              <a:gd name="T66" fmla="*/ 2147483647 w 210"/>
              <a:gd name="T67" fmla="*/ 2147483647 h 196"/>
              <a:gd name="T68" fmla="*/ 2147483647 w 210"/>
              <a:gd name="T69" fmla="*/ 2147483647 h 196"/>
              <a:gd name="T70" fmla="*/ 2147483647 w 210"/>
              <a:gd name="T71" fmla="*/ 2147483647 h 196"/>
              <a:gd name="T72" fmla="*/ 2147483647 w 210"/>
              <a:gd name="T73" fmla="*/ 2147483647 h 196"/>
              <a:gd name="T74" fmla="*/ 2147483647 w 210"/>
              <a:gd name="T75" fmla="*/ 2147483647 h 196"/>
              <a:gd name="T76" fmla="*/ 2147483647 w 210"/>
              <a:gd name="T77" fmla="*/ 2147483647 h 196"/>
              <a:gd name="T78" fmla="*/ 2147483647 w 210"/>
              <a:gd name="T79" fmla="*/ 2147483647 h 196"/>
              <a:gd name="T80" fmla="*/ 2147483647 w 210"/>
              <a:gd name="T81" fmla="*/ 2147483647 h 196"/>
              <a:gd name="T82" fmla="*/ 2147483647 w 210"/>
              <a:gd name="T83" fmla="*/ 2147483647 h 196"/>
              <a:gd name="T84" fmla="*/ 2147483647 w 210"/>
              <a:gd name="T85" fmla="*/ 2147483647 h 196"/>
              <a:gd name="T86" fmla="*/ 2147483647 w 210"/>
              <a:gd name="T87" fmla="*/ 2147483647 h 196"/>
              <a:gd name="T88" fmla="*/ 2147483647 w 210"/>
              <a:gd name="T89" fmla="*/ 2147483647 h 196"/>
              <a:gd name="T90" fmla="*/ 2147483647 w 210"/>
              <a:gd name="T91" fmla="*/ 2147483647 h 196"/>
              <a:gd name="T92" fmla="*/ 2147483647 w 210"/>
              <a:gd name="T93" fmla="*/ 2147483647 h 196"/>
              <a:gd name="T94" fmla="*/ 2147483647 w 210"/>
              <a:gd name="T95" fmla="*/ 2147483647 h 196"/>
              <a:gd name="T96" fmla="*/ 2147483647 w 210"/>
              <a:gd name="T97" fmla="*/ 2147483647 h 196"/>
              <a:gd name="T98" fmla="*/ 2147483647 w 210"/>
              <a:gd name="T99" fmla="*/ 2147483647 h 196"/>
              <a:gd name="T100" fmla="*/ 2147483647 w 210"/>
              <a:gd name="T101" fmla="*/ 2147483647 h 196"/>
              <a:gd name="T102" fmla="*/ 2147483647 w 210"/>
              <a:gd name="T103" fmla="*/ 2147483647 h 196"/>
              <a:gd name="T104" fmla="*/ 2147483647 w 210"/>
              <a:gd name="T105" fmla="*/ 2147483647 h 196"/>
              <a:gd name="T106" fmla="*/ 2147483647 w 210"/>
              <a:gd name="T107" fmla="*/ 2147483647 h 196"/>
              <a:gd name="T108" fmla="*/ 2147483647 w 210"/>
              <a:gd name="T109" fmla="*/ 2147483647 h 196"/>
              <a:gd name="T110" fmla="*/ 2147483647 w 210"/>
              <a:gd name="T111" fmla="*/ 2147483647 h 196"/>
              <a:gd name="T112" fmla="*/ 2147483647 w 210"/>
              <a:gd name="T113" fmla="*/ 2147483647 h 196"/>
              <a:gd name="T114" fmla="*/ 2147483647 w 210"/>
              <a:gd name="T115" fmla="*/ 2147483647 h 196"/>
              <a:gd name="T116" fmla="*/ 2147483647 w 210"/>
              <a:gd name="T117" fmla="*/ 2147483647 h 19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0"/>
              <a:gd name="T178" fmla="*/ 0 h 196"/>
              <a:gd name="T179" fmla="*/ 210 w 210"/>
              <a:gd name="T180" fmla="*/ 196 h 19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0" h="196">
                <a:moveTo>
                  <a:pt x="98" y="0"/>
                </a:moveTo>
                <a:lnTo>
                  <a:pt x="98" y="0"/>
                </a:lnTo>
                <a:lnTo>
                  <a:pt x="118" y="2"/>
                </a:lnTo>
                <a:lnTo>
                  <a:pt x="136" y="8"/>
                </a:lnTo>
                <a:lnTo>
                  <a:pt x="154" y="16"/>
                </a:lnTo>
                <a:lnTo>
                  <a:pt x="168" y="28"/>
                </a:lnTo>
                <a:lnTo>
                  <a:pt x="180" y="44"/>
                </a:lnTo>
                <a:lnTo>
                  <a:pt x="190" y="60"/>
                </a:lnTo>
                <a:lnTo>
                  <a:pt x="162" y="60"/>
                </a:lnTo>
                <a:lnTo>
                  <a:pt x="152" y="46"/>
                </a:lnTo>
                <a:lnTo>
                  <a:pt x="140" y="36"/>
                </a:lnTo>
                <a:lnTo>
                  <a:pt x="128" y="30"/>
                </a:lnTo>
                <a:lnTo>
                  <a:pt x="114" y="26"/>
                </a:lnTo>
                <a:lnTo>
                  <a:pt x="98" y="24"/>
                </a:lnTo>
                <a:lnTo>
                  <a:pt x="84" y="26"/>
                </a:lnTo>
                <a:lnTo>
                  <a:pt x="70" y="30"/>
                </a:lnTo>
                <a:lnTo>
                  <a:pt x="58" y="36"/>
                </a:lnTo>
                <a:lnTo>
                  <a:pt x="46" y="46"/>
                </a:lnTo>
                <a:lnTo>
                  <a:pt x="38" y="56"/>
                </a:lnTo>
                <a:lnTo>
                  <a:pt x="30" y="70"/>
                </a:lnTo>
                <a:lnTo>
                  <a:pt x="26" y="84"/>
                </a:lnTo>
                <a:lnTo>
                  <a:pt x="24" y="98"/>
                </a:lnTo>
                <a:lnTo>
                  <a:pt x="26" y="114"/>
                </a:lnTo>
                <a:lnTo>
                  <a:pt x="30" y="128"/>
                </a:lnTo>
                <a:lnTo>
                  <a:pt x="38" y="140"/>
                </a:lnTo>
                <a:lnTo>
                  <a:pt x="46" y="150"/>
                </a:lnTo>
                <a:lnTo>
                  <a:pt x="58" y="160"/>
                </a:lnTo>
                <a:lnTo>
                  <a:pt x="70" y="166"/>
                </a:lnTo>
                <a:lnTo>
                  <a:pt x="84" y="170"/>
                </a:lnTo>
                <a:lnTo>
                  <a:pt x="98" y="172"/>
                </a:lnTo>
                <a:lnTo>
                  <a:pt x="114" y="170"/>
                </a:lnTo>
                <a:lnTo>
                  <a:pt x="128" y="166"/>
                </a:lnTo>
                <a:lnTo>
                  <a:pt x="140" y="160"/>
                </a:lnTo>
                <a:lnTo>
                  <a:pt x="152" y="150"/>
                </a:lnTo>
                <a:lnTo>
                  <a:pt x="154" y="148"/>
                </a:lnTo>
                <a:lnTo>
                  <a:pt x="184" y="148"/>
                </a:lnTo>
                <a:lnTo>
                  <a:pt x="176" y="158"/>
                </a:lnTo>
                <a:lnTo>
                  <a:pt x="168" y="168"/>
                </a:lnTo>
                <a:lnTo>
                  <a:pt x="154" y="180"/>
                </a:lnTo>
                <a:lnTo>
                  <a:pt x="136" y="188"/>
                </a:lnTo>
                <a:lnTo>
                  <a:pt x="118" y="194"/>
                </a:lnTo>
                <a:lnTo>
                  <a:pt x="98" y="196"/>
                </a:lnTo>
                <a:lnTo>
                  <a:pt x="78" y="194"/>
                </a:lnTo>
                <a:lnTo>
                  <a:pt x="60" y="188"/>
                </a:lnTo>
                <a:lnTo>
                  <a:pt x="44" y="180"/>
                </a:lnTo>
                <a:lnTo>
                  <a:pt x="30" y="168"/>
                </a:lnTo>
                <a:lnTo>
                  <a:pt x="18" y="154"/>
                </a:lnTo>
                <a:lnTo>
                  <a:pt x="8" y="136"/>
                </a:lnTo>
                <a:lnTo>
                  <a:pt x="2" y="118"/>
                </a:lnTo>
                <a:lnTo>
                  <a:pt x="0" y="98"/>
                </a:lnTo>
                <a:lnTo>
                  <a:pt x="2" y="78"/>
                </a:lnTo>
                <a:lnTo>
                  <a:pt x="8" y="60"/>
                </a:lnTo>
                <a:lnTo>
                  <a:pt x="18" y="44"/>
                </a:lnTo>
                <a:lnTo>
                  <a:pt x="30" y="28"/>
                </a:lnTo>
                <a:lnTo>
                  <a:pt x="44" y="16"/>
                </a:lnTo>
                <a:lnTo>
                  <a:pt x="60" y="8"/>
                </a:lnTo>
                <a:lnTo>
                  <a:pt x="78" y="2"/>
                </a:lnTo>
                <a:lnTo>
                  <a:pt x="98" y="0"/>
                </a:lnTo>
                <a:close/>
                <a:moveTo>
                  <a:pt x="76" y="68"/>
                </a:moveTo>
                <a:lnTo>
                  <a:pt x="68" y="76"/>
                </a:lnTo>
                <a:lnTo>
                  <a:pt x="90" y="96"/>
                </a:lnTo>
                <a:lnTo>
                  <a:pt x="90" y="98"/>
                </a:lnTo>
                <a:lnTo>
                  <a:pt x="90" y="104"/>
                </a:lnTo>
                <a:lnTo>
                  <a:pt x="86" y="112"/>
                </a:lnTo>
                <a:lnTo>
                  <a:pt x="88" y="114"/>
                </a:lnTo>
                <a:lnTo>
                  <a:pt x="94" y="108"/>
                </a:lnTo>
                <a:lnTo>
                  <a:pt x="100" y="108"/>
                </a:lnTo>
                <a:lnTo>
                  <a:pt x="102" y="108"/>
                </a:lnTo>
                <a:lnTo>
                  <a:pt x="104" y="110"/>
                </a:lnTo>
                <a:lnTo>
                  <a:pt x="112" y="102"/>
                </a:lnTo>
                <a:lnTo>
                  <a:pt x="110" y="100"/>
                </a:lnTo>
                <a:lnTo>
                  <a:pt x="110" y="98"/>
                </a:lnTo>
                <a:lnTo>
                  <a:pt x="108" y="92"/>
                </a:lnTo>
                <a:lnTo>
                  <a:pt x="130" y="66"/>
                </a:lnTo>
                <a:lnTo>
                  <a:pt x="126" y="62"/>
                </a:lnTo>
                <a:lnTo>
                  <a:pt x="104" y="90"/>
                </a:lnTo>
                <a:lnTo>
                  <a:pt x="98" y="88"/>
                </a:lnTo>
                <a:lnTo>
                  <a:pt x="76" y="68"/>
                </a:lnTo>
                <a:close/>
                <a:moveTo>
                  <a:pt x="210" y="70"/>
                </a:moveTo>
                <a:lnTo>
                  <a:pt x="186" y="70"/>
                </a:lnTo>
                <a:lnTo>
                  <a:pt x="166" y="116"/>
                </a:lnTo>
                <a:lnTo>
                  <a:pt x="164" y="126"/>
                </a:lnTo>
                <a:lnTo>
                  <a:pt x="186" y="126"/>
                </a:lnTo>
                <a:lnTo>
                  <a:pt x="184" y="140"/>
                </a:lnTo>
                <a:lnTo>
                  <a:pt x="202" y="140"/>
                </a:lnTo>
                <a:lnTo>
                  <a:pt x="202" y="126"/>
                </a:lnTo>
                <a:lnTo>
                  <a:pt x="208" y="126"/>
                </a:lnTo>
                <a:lnTo>
                  <a:pt x="210" y="116"/>
                </a:lnTo>
                <a:lnTo>
                  <a:pt x="204" y="116"/>
                </a:lnTo>
                <a:lnTo>
                  <a:pt x="210" y="70"/>
                </a:lnTo>
                <a:close/>
                <a:moveTo>
                  <a:pt x="186" y="116"/>
                </a:moveTo>
                <a:lnTo>
                  <a:pt x="190" y="86"/>
                </a:lnTo>
                <a:lnTo>
                  <a:pt x="180" y="116"/>
                </a:lnTo>
                <a:lnTo>
                  <a:pt x="186" y="116"/>
                </a:lnTo>
                <a:close/>
                <a:moveTo>
                  <a:pt x="162" y="128"/>
                </a:moveTo>
                <a:lnTo>
                  <a:pt x="144" y="128"/>
                </a:lnTo>
                <a:lnTo>
                  <a:pt x="164" y="100"/>
                </a:lnTo>
                <a:lnTo>
                  <a:pt x="168" y="92"/>
                </a:lnTo>
                <a:lnTo>
                  <a:pt x="168" y="86"/>
                </a:lnTo>
                <a:lnTo>
                  <a:pt x="168" y="80"/>
                </a:lnTo>
                <a:lnTo>
                  <a:pt x="164" y="74"/>
                </a:lnTo>
                <a:lnTo>
                  <a:pt x="158" y="70"/>
                </a:lnTo>
                <a:lnTo>
                  <a:pt x="150" y="68"/>
                </a:lnTo>
                <a:lnTo>
                  <a:pt x="140" y="70"/>
                </a:lnTo>
                <a:lnTo>
                  <a:pt x="134" y="76"/>
                </a:lnTo>
                <a:lnTo>
                  <a:pt x="130" y="82"/>
                </a:lnTo>
                <a:lnTo>
                  <a:pt x="128" y="90"/>
                </a:lnTo>
                <a:lnTo>
                  <a:pt x="128" y="94"/>
                </a:lnTo>
                <a:lnTo>
                  <a:pt x="144" y="94"/>
                </a:lnTo>
                <a:lnTo>
                  <a:pt x="144" y="86"/>
                </a:lnTo>
                <a:lnTo>
                  <a:pt x="146" y="80"/>
                </a:lnTo>
                <a:lnTo>
                  <a:pt x="150" y="80"/>
                </a:lnTo>
                <a:lnTo>
                  <a:pt x="152" y="80"/>
                </a:lnTo>
                <a:lnTo>
                  <a:pt x="152" y="84"/>
                </a:lnTo>
                <a:lnTo>
                  <a:pt x="148" y="96"/>
                </a:lnTo>
                <a:lnTo>
                  <a:pt x="124" y="130"/>
                </a:lnTo>
                <a:lnTo>
                  <a:pt x="124" y="140"/>
                </a:lnTo>
                <a:lnTo>
                  <a:pt x="162" y="140"/>
                </a:lnTo>
                <a:lnTo>
                  <a:pt x="162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286996" y="261256"/>
            <a:ext cx="131878" cy="465611"/>
            <a:chOff x="5041900" y="1701800"/>
            <a:chExt cx="311150" cy="1098550"/>
          </a:xfrm>
        </p:grpSpPr>
        <p:sp>
          <p:nvSpPr>
            <p:cNvPr id="29" name="菱形 28"/>
            <p:cNvSpPr/>
            <p:nvPr/>
          </p:nvSpPr>
          <p:spPr>
            <a:xfrm>
              <a:off x="5041900" y="17018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0" name="菱形 29"/>
            <p:cNvSpPr/>
            <p:nvPr/>
          </p:nvSpPr>
          <p:spPr>
            <a:xfrm>
              <a:off x="5041900" y="20955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1" name="菱形 30"/>
            <p:cNvSpPr/>
            <p:nvPr/>
          </p:nvSpPr>
          <p:spPr>
            <a:xfrm>
              <a:off x="5041900" y="2489200"/>
              <a:ext cx="311150" cy="311150"/>
            </a:xfrm>
            <a:prstGeom prst="diamond">
              <a:avLst/>
            </a:prstGeom>
            <a:solidFill>
              <a:srgbClr val="DA1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77863" y="260818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873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14507" y="3783920"/>
            <a:ext cx="861774" cy="13477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66C08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谢谢</a:t>
            </a:r>
            <a:endParaRPr lang="zh-CN" altLang="en-US" sz="4400" b="1" dirty="0">
              <a:solidFill>
                <a:srgbClr val="F66C08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29125" y="3014663"/>
            <a:ext cx="771525" cy="771525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219824" y="5095875"/>
            <a:ext cx="771525" cy="771525"/>
          </a:xfrm>
          <a:prstGeom prst="line">
            <a:avLst/>
          </a:prstGeom>
          <a:ln>
            <a:solidFill>
              <a:srgbClr val="F66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23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1553</Words>
  <Application>Microsoft Office PowerPoint</Application>
  <PresentationFormat>宽屏</PresentationFormat>
  <Paragraphs>131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Gill Sans</vt:lpstr>
      <vt:lpstr>Lato Light</vt:lpstr>
      <vt:lpstr>Roboto Light</vt:lpstr>
      <vt:lpstr>方正姚体</vt:lpstr>
      <vt:lpstr>华文行楷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China</cp:lastModifiedBy>
  <cp:revision>7</cp:revision>
  <dcterms:created xsi:type="dcterms:W3CDTF">2018-09-04T07:02:45Z</dcterms:created>
  <dcterms:modified xsi:type="dcterms:W3CDTF">2018-09-06T06:31:38Z</dcterms:modified>
</cp:coreProperties>
</file>