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568" r:id="rId2"/>
    <p:sldId id="560" r:id="rId3"/>
    <p:sldId id="566" r:id="rId4"/>
    <p:sldId id="561" r:id="rId5"/>
    <p:sldId id="570" r:id="rId6"/>
    <p:sldId id="569" r:id="rId7"/>
    <p:sldId id="571" r:id="rId8"/>
    <p:sldId id="573" r:id="rId9"/>
    <p:sldId id="562" r:id="rId10"/>
    <p:sldId id="574" r:id="rId11"/>
    <p:sldId id="575" r:id="rId12"/>
    <p:sldId id="577" r:id="rId13"/>
    <p:sldId id="563" r:id="rId14"/>
    <p:sldId id="579" r:id="rId15"/>
    <p:sldId id="581" r:id="rId16"/>
    <p:sldId id="564" r:id="rId17"/>
    <p:sldId id="583" r:id="rId18"/>
    <p:sldId id="584" r:id="rId19"/>
    <p:sldId id="585" r:id="rId20"/>
    <p:sldId id="586" r:id="rId21"/>
    <p:sldId id="587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1" autoAdjust="0"/>
    <p:restoredTop sz="94660"/>
  </p:normalViewPr>
  <p:slideViewPr>
    <p:cSldViewPr snapToGrid="0">
      <p:cViewPr>
        <p:scale>
          <a:sx n="75" d="100"/>
          <a:sy n="75" d="100"/>
        </p:scale>
        <p:origin x="126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738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38D6F-EE42-4FAE-8813-304290C8B1BC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80CBA-C3C5-40D5-9A4D-C0CAB7799B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4024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2030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227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296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328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818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674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8CAE9-6D11-4527-ADF3-3D5099E025E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212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117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741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3193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AC0059-71F0-4354-824B-2FFE6EC8EA2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259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078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4313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0685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03392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8544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462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2857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69948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247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8"/>
          <p:cNvSpPr>
            <a:spLocks noGrp="1"/>
          </p:cNvSpPr>
          <p:nvPr>
            <p:ph type="pic" sz="quarter" idx="11"/>
          </p:nvPr>
        </p:nvSpPr>
        <p:spPr>
          <a:xfrm>
            <a:off x="6587289" y="1552073"/>
            <a:ext cx="4932948" cy="449981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图片占位符 8"/>
          <p:cNvSpPr>
            <a:spLocks noGrp="1"/>
          </p:cNvSpPr>
          <p:nvPr>
            <p:ph type="pic" sz="quarter" idx="12"/>
          </p:nvPr>
        </p:nvSpPr>
        <p:spPr>
          <a:xfrm>
            <a:off x="992604" y="1491916"/>
            <a:ext cx="4932948" cy="175661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6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8"/>
          <p:cNvSpPr>
            <a:spLocks noGrp="1"/>
          </p:cNvSpPr>
          <p:nvPr>
            <p:ph type="pic" sz="quarter" idx="11"/>
          </p:nvPr>
        </p:nvSpPr>
        <p:spPr>
          <a:xfrm>
            <a:off x="9228221" y="1552073"/>
            <a:ext cx="2292016" cy="449981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图片占位符 8"/>
          <p:cNvSpPr>
            <a:spLocks noGrp="1"/>
          </p:cNvSpPr>
          <p:nvPr>
            <p:ph type="pic" sz="quarter" idx="12"/>
          </p:nvPr>
        </p:nvSpPr>
        <p:spPr>
          <a:xfrm>
            <a:off x="992604" y="1491915"/>
            <a:ext cx="1870912" cy="4367463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1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830764" y="2021390"/>
            <a:ext cx="7495089" cy="2021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图片占位符 4"/>
          <p:cNvSpPr>
            <a:spLocks noGrp="1"/>
          </p:cNvSpPr>
          <p:nvPr>
            <p:ph type="pic" sz="quarter" idx="11"/>
          </p:nvPr>
        </p:nvSpPr>
        <p:spPr>
          <a:xfrm>
            <a:off x="3786522" y="4728410"/>
            <a:ext cx="7495089" cy="1066801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22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8434724" y="1552156"/>
            <a:ext cx="2586204" cy="441550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图片占位符 4"/>
          <p:cNvSpPr>
            <a:spLocks noGrp="1"/>
          </p:cNvSpPr>
          <p:nvPr>
            <p:ph type="pic" sz="quarter" idx="11"/>
          </p:nvPr>
        </p:nvSpPr>
        <p:spPr>
          <a:xfrm>
            <a:off x="7182852" y="1299493"/>
            <a:ext cx="1792706" cy="3272507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91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8434724" y="1552156"/>
            <a:ext cx="2586204" cy="441550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图片占位符 4"/>
          <p:cNvSpPr>
            <a:spLocks noGrp="1"/>
          </p:cNvSpPr>
          <p:nvPr>
            <p:ph type="pic" sz="quarter" idx="11"/>
          </p:nvPr>
        </p:nvSpPr>
        <p:spPr>
          <a:xfrm>
            <a:off x="1612231" y="1552156"/>
            <a:ext cx="1792706" cy="3272507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40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3778503" y="1552156"/>
            <a:ext cx="2586204" cy="441550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图片占位符 4"/>
          <p:cNvSpPr>
            <a:spLocks noGrp="1"/>
          </p:cNvSpPr>
          <p:nvPr>
            <p:ph type="pic" sz="quarter" idx="11"/>
          </p:nvPr>
        </p:nvSpPr>
        <p:spPr>
          <a:xfrm>
            <a:off x="1612231" y="1552156"/>
            <a:ext cx="1792706" cy="3272507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599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4696619" y="3404937"/>
            <a:ext cx="3103560" cy="245444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图片占位符 4"/>
          <p:cNvSpPr>
            <a:spLocks noGrp="1"/>
          </p:cNvSpPr>
          <p:nvPr>
            <p:ph type="pic" sz="quarter" idx="11"/>
          </p:nvPr>
        </p:nvSpPr>
        <p:spPr>
          <a:xfrm>
            <a:off x="1816767" y="1491997"/>
            <a:ext cx="1792706" cy="327250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图片占位符 4"/>
          <p:cNvSpPr>
            <a:spLocks noGrp="1"/>
          </p:cNvSpPr>
          <p:nvPr>
            <p:ph type="pic" sz="quarter" idx="12"/>
          </p:nvPr>
        </p:nvSpPr>
        <p:spPr>
          <a:xfrm>
            <a:off x="8887325" y="1491997"/>
            <a:ext cx="1792706" cy="3272507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680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4696619" y="1491997"/>
            <a:ext cx="3103560" cy="245444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图片占位符 4"/>
          <p:cNvSpPr>
            <a:spLocks noGrp="1"/>
          </p:cNvSpPr>
          <p:nvPr>
            <p:ph type="pic" sz="quarter" idx="11"/>
          </p:nvPr>
        </p:nvSpPr>
        <p:spPr>
          <a:xfrm>
            <a:off x="1816767" y="1491997"/>
            <a:ext cx="1792706" cy="327250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图片占位符 4"/>
          <p:cNvSpPr>
            <a:spLocks noGrp="1"/>
          </p:cNvSpPr>
          <p:nvPr>
            <p:ph type="pic" sz="quarter" idx="12"/>
          </p:nvPr>
        </p:nvSpPr>
        <p:spPr>
          <a:xfrm>
            <a:off x="8887325" y="1491997"/>
            <a:ext cx="1792706" cy="3272507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175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4696619" y="1491997"/>
            <a:ext cx="3103560" cy="245444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图片占位符 4"/>
          <p:cNvSpPr>
            <a:spLocks noGrp="1"/>
          </p:cNvSpPr>
          <p:nvPr>
            <p:ph type="pic" sz="quarter" idx="11"/>
          </p:nvPr>
        </p:nvSpPr>
        <p:spPr>
          <a:xfrm>
            <a:off x="7243009" y="2815470"/>
            <a:ext cx="1792706" cy="327250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图片占位符 4"/>
          <p:cNvSpPr>
            <a:spLocks noGrp="1"/>
          </p:cNvSpPr>
          <p:nvPr>
            <p:ph type="pic" sz="quarter" idx="12"/>
          </p:nvPr>
        </p:nvSpPr>
        <p:spPr>
          <a:xfrm>
            <a:off x="8887325" y="1491997"/>
            <a:ext cx="1792706" cy="3272507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31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1383922" y="3735804"/>
            <a:ext cx="5036929" cy="205739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图片占位符 4"/>
          <p:cNvSpPr>
            <a:spLocks noGrp="1"/>
          </p:cNvSpPr>
          <p:nvPr>
            <p:ph type="pic" sz="quarter" idx="11"/>
          </p:nvPr>
        </p:nvSpPr>
        <p:spPr>
          <a:xfrm>
            <a:off x="6757735" y="2791407"/>
            <a:ext cx="1792706" cy="327250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图片占位符 4"/>
          <p:cNvSpPr>
            <a:spLocks noGrp="1"/>
          </p:cNvSpPr>
          <p:nvPr>
            <p:ph type="pic" sz="quarter" idx="12"/>
          </p:nvPr>
        </p:nvSpPr>
        <p:spPr>
          <a:xfrm>
            <a:off x="8887325" y="1491997"/>
            <a:ext cx="1792706" cy="3272507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41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4"/>
          <p:cNvSpPr>
            <a:spLocks noGrp="1"/>
          </p:cNvSpPr>
          <p:nvPr>
            <p:ph type="pic" sz="quarter" idx="11"/>
          </p:nvPr>
        </p:nvSpPr>
        <p:spPr>
          <a:xfrm>
            <a:off x="1171454" y="1263908"/>
            <a:ext cx="1792706" cy="327250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图片占位符 4"/>
          <p:cNvSpPr>
            <a:spLocks noGrp="1"/>
          </p:cNvSpPr>
          <p:nvPr>
            <p:ph type="pic" sz="quarter" idx="12"/>
          </p:nvPr>
        </p:nvSpPr>
        <p:spPr>
          <a:xfrm>
            <a:off x="3259468" y="2900161"/>
            <a:ext cx="1792706" cy="327250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图片占位符 4"/>
          <p:cNvSpPr>
            <a:spLocks noGrp="1"/>
          </p:cNvSpPr>
          <p:nvPr>
            <p:ph type="pic" sz="quarter" idx="13"/>
          </p:nvPr>
        </p:nvSpPr>
        <p:spPr>
          <a:xfrm>
            <a:off x="9035697" y="1993313"/>
            <a:ext cx="1792706" cy="3272507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521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7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4"/>
          <p:cNvSpPr>
            <a:spLocks noGrp="1"/>
          </p:cNvSpPr>
          <p:nvPr>
            <p:ph type="pic" sz="quarter" idx="11"/>
          </p:nvPr>
        </p:nvSpPr>
        <p:spPr>
          <a:xfrm>
            <a:off x="1596188" y="3657680"/>
            <a:ext cx="2350170" cy="22498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2"/>
          </p:nvPr>
        </p:nvSpPr>
        <p:spPr>
          <a:xfrm>
            <a:off x="4888830" y="3657680"/>
            <a:ext cx="2350170" cy="22498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8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181472" y="3657680"/>
            <a:ext cx="2350170" cy="2249825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17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8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622300" y="1054100"/>
            <a:ext cx="4254500" cy="4597400"/>
          </a:xfrm>
          <a:prstGeom prst="flowChartInputOutpu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893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125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17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495300" y="1223682"/>
            <a:ext cx="11201400" cy="44106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2556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2450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BA9EF-0DD5-427D-8382-3C92D8EC0AD9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47404-B5ED-420E-82BA-3B44F8BC72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83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8" r:id="rId13"/>
    <p:sldLayoutId id="2147483691" r:id="rId14"/>
    <p:sldLayoutId id="2147483698" r:id="rId15"/>
    <p:sldLayoutId id="214748370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14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矩形 1334">
            <a:extLst>
              <a:ext uri="{FF2B5EF4-FFF2-40B4-BE49-F238E27FC236}">
                <a16:creationId xmlns:a16="http://schemas.microsoft.com/office/drawing/2014/main" xmlns="" id="{04B34C09-704D-488F-AB42-BE5159CD279D}"/>
              </a:ext>
            </a:extLst>
          </p:cNvPr>
          <p:cNvSpPr/>
          <p:nvPr/>
        </p:nvSpPr>
        <p:spPr>
          <a:xfrm>
            <a:off x="5020587" y="4534403"/>
            <a:ext cx="1390650" cy="323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1336" name="矩形 1335">
            <a:extLst>
              <a:ext uri="{FF2B5EF4-FFF2-40B4-BE49-F238E27FC236}">
                <a16:creationId xmlns:a16="http://schemas.microsoft.com/office/drawing/2014/main" xmlns="" id="{EFBA6F87-0E15-4B53-8A82-DE9F0601B80F}"/>
              </a:ext>
            </a:extLst>
          </p:cNvPr>
          <p:cNvSpPr/>
          <p:nvPr/>
        </p:nvSpPr>
        <p:spPr>
          <a:xfrm>
            <a:off x="6573162" y="4583933"/>
            <a:ext cx="1363345" cy="274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1329" name="文本框 1328">
            <a:extLst>
              <a:ext uri="{FF2B5EF4-FFF2-40B4-BE49-F238E27FC236}">
                <a16:creationId xmlns:a16="http://schemas.microsoft.com/office/drawing/2014/main" xmlns="" id="{C914B951-CA1A-494C-AC47-E3D7ECD5740E}"/>
              </a:ext>
            </a:extLst>
          </p:cNvPr>
          <p:cNvSpPr txBox="1"/>
          <p:nvPr/>
        </p:nvSpPr>
        <p:spPr>
          <a:xfrm>
            <a:off x="4706145" y="2137194"/>
            <a:ext cx="6340197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8000" dirty="0" smtClean="0">
                <a:solidFill>
                  <a:schemeClr val="tx2"/>
                </a:solidFill>
                <a:latin typeface="电影海报字体" panose="02010600010101010101" pitchFamily="2" charset="-122"/>
                <a:ea typeface="电影海报字体" panose="02010600010101010101" pitchFamily="2" charset="-122"/>
              </a:rPr>
              <a:t>工作述职</a:t>
            </a:r>
            <a:r>
              <a:rPr lang="zh-CN" altLang="en-US" sz="8000" dirty="0">
                <a:solidFill>
                  <a:schemeClr val="tx2"/>
                </a:solidFill>
                <a:latin typeface="电影海报字体" panose="02010600010101010101" pitchFamily="2" charset="-122"/>
                <a:ea typeface="电影海报字体" panose="02010600010101010101" pitchFamily="2" charset="-122"/>
              </a:rPr>
              <a:t>报告</a:t>
            </a:r>
            <a:endParaRPr lang="zh-CN" altLang="en-US" sz="8000" dirty="0">
              <a:solidFill>
                <a:schemeClr val="tx2"/>
              </a:solidFill>
              <a:latin typeface="电影海报字体" panose="02010600010101010101" pitchFamily="2" charset="-122"/>
              <a:ea typeface="电影海报字体" panose="02010600010101010101" pitchFamily="2" charset="-122"/>
            </a:endParaRPr>
          </a:p>
        </p:txBody>
      </p:sp>
      <p:sp>
        <p:nvSpPr>
          <p:cNvPr id="1332" name="文本框 1331">
            <a:extLst>
              <a:ext uri="{FF2B5EF4-FFF2-40B4-BE49-F238E27FC236}">
                <a16:creationId xmlns:a16="http://schemas.microsoft.com/office/drawing/2014/main" xmlns="" id="{616123A5-2560-4878-B62A-69785FC13271}"/>
              </a:ext>
            </a:extLst>
          </p:cNvPr>
          <p:cNvSpPr txBox="1"/>
          <p:nvPr/>
        </p:nvSpPr>
        <p:spPr>
          <a:xfrm>
            <a:off x="4873926" y="3350778"/>
            <a:ext cx="4895288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适用于工作总结</a:t>
            </a:r>
            <a:r>
              <a:rPr lang="en-US" altLang="zh-CN" sz="1600" dirty="0" smtClean="0">
                <a:solidFill>
                  <a:schemeClr val="tx2"/>
                </a:solidFill>
                <a:latin typeface="+mn-ea"/>
              </a:rPr>
              <a:t>/</a:t>
            </a:r>
            <a:r>
              <a:rPr lang="zh-CN" altLang="en-US" sz="1600" dirty="0">
                <a:solidFill>
                  <a:schemeClr val="tx2"/>
                </a:solidFill>
                <a:latin typeface="+mn-ea"/>
              </a:rPr>
              <a:t>营销策划</a:t>
            </a:r>
            <a:r>
              <a:rPr lang="en-US" altLang="zh-CN" sz="1600" dirty="0" smtClean="0">
                <a:solidFill>
                  <a:schemeClr val="tx2"/>
                </a:solidFill>
                <a:latin typeface="+mn-ea"/>
              </a:rPr>
              <a:t>/</a:t>
            </a: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年中汇报</a:t>
            </a:r>
            <a:r>
              <a:rPr lang="en-US" altLang="zh-CN" sz="1600" dirty="0" smtClean="0">
                <a:solidFill>
                  <a:schemeClr val="tx2"/>
                </a:solidFill>
                <a:latin typeface="+mn-ea"/>
              </a:rPr>
              <a:t>/</a:t>
            </a: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述职演讲等</a:t>
            </a:r>
            <a:endParaRPr lang="zh-CN" altLang="en-US" sz="16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333" name="矩形 1332">
            <a:extLst>
              <a:ext uri="{FF2B5EF4-FFF2-40B4-BE49-F238E27FC236}">
                <a16:creationId xmlns:a16="http://schemas.microsoft.com/office/drawing/2014/main" xmlns="" id="{728A1119-FE3E-4D72-92EA-6F6628268A71}"/>
              </a:ext>
            </a:extLst>
          </p:cNvPr>
          <p:cNvSpPr/>
          <p:nvPr/>
        </p:nvSpPr>
        <p:spPr>
          <a:xfrm>
            <a:off x="4993282" y="4561073"/>
            <a:ext cx="1390650" cy="3239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1334" name="矩形 1333">
            <a:extLst>
              <a:ext uri="{FF2B5EF4-FFF2-40B4-BE49-F238E27FC236}">
                <a16:creationId xmlns:a16="http://schemas.microsoft.com/office/drawing/2014/main" xmlns="" id="{4C1CCAFE-C0FE-4574-AAC9-0D2AA0570F08}"/>
              </a:ext>
            </a:extLst>
          </p:cNvPr>
          <p:cNvSpPr/>
          <p:nvPr/>
        </p:nvSpPr>
        <p:spPr>
          <a:xfrm>
            <a:off x="6545857" y="4561073"/>
            <a:ext cx="1390650" cy="323910"/>
          </a:xfrm>
          <a:prstGeom prst="rect">
            <a:avLst/>
          </a:prstGeom>
          <a:solidFill>
            <a:srgbClr val="5CD1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1337" name="文本框 1336">
            <a:extLst>
              <a:ext uri="{FF2B5EF4-FFF2-40B4-BE49-F238E27FC236}">
                <a16:creationId xmlns:a16="http://schemas.microsoft.com/office/drawing/2014/main" xmlns="" id="{C87D4006-D41F-48AD-B418-454409F0BE60}"/>
              </a:ext>
            </a:extLst>
          </p:cNvPr>
          <p:cNvSpPr txBox="1"/>
          <p:nvPr/>
        </p:nvSpPr>
        <p:spPr>
          <a:xfrm>
            <a:off x="4993282" y="4583933"/>
            <a:ext cx="1390650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汇报人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：某某某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38" name="文本框 1337">
            <a:extLst>
              <a:ext uri="{FF2B5EF4-FFF2-40B4-BE49-F238E27FC236}">
                <a16:creationId xmlns:a16="http://schemas.microsoft.com/office/drawing/2014/main" xmlns="" id="{F1F96B2C-2CCF-4350-B39F-19402743A890}"/>
              </a:ext>
            </a:extLst>
          </p:cNvPr>
          <p:cNvSpPr txBox="1"/>
          <p:nvPr/>
        </p:nvSpPr>
        <p:spPr>
          <a:xfrm>
            <a:off x="6545857" y="4583933"/>
            <a:ext cx="1390650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时间：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2020.10</a:t>
            </a:r>
            <a:endParaRPr lang="zh-CN" alt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39" name="文本框 1338">
            <a:extLst>
              <a:ext uri="{FF2B5EF4-FFF2-40B4-BE49-F238E27FC236}">
                <a16:creationId xmlns:a16="http://schemas.microsoft.com/office/drawing/2014/main" xmlns="" id="{29049786-C58B-4A74-8E40-BBB1DE45F3A6}"/>
              </a:ext>
            </a:extLst>
          </p:cNvPr>
          <p:cNvSpPr txBox="1"/>
          <p:nvPr/>
        </p:nvSpPr>
        <p:spPr>
          <a:xfrm>
            <a:off x="4903490" y="3766814"/>
            <a:ext cx="5071655" cy="46140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50" dirty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pic>
        <p:nvPicPr>
          <p:cNvPr id="1345" name="John H. Clarke - Un Tren">
            <a:hlinkClick r:id="" action="ppaction://media"/>
            <a:extLst>
              <a:ext uri="{FF2B5EF4-FFF2-40B4-BE49-F238E27FC236}">
                <a16:creationId xmlns:a16="http://schemas.microsoft.com/office/drawing/2014/main" xmlns="" id="{EF6F54BC-F019-4E1F-9FF6-92828DDD8A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210" y="-750570"/>
            <a:ext cx="609600" cy="609600"/>
          </a:xfrm>
          <a:prstGeom prst="rect">
            <a:avLst/>
          </a:prstGeom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3" t="2962" r="41677" b="14579"/>
          <a:stretch/>
        </p:blipFill>
        <p:spPr/>
      </p:pic>
    </p:spTree>
    <p:extLst>
      <p:ext uri="{BB962C8B-B14F-4D97-AF65-F5344CB8AC3E}">
        <p14:creationId xmlns:p14="http://schemas.microsoft.com/office/powerpoint/2010/main" val="492313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0.05833 L -6.25E-7 4.44444E-6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1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45"/>
                </p:tgtEl>
              </p:cMediaNode>
            </p:audio>
          </p:childTnLst>
        </p:cTn>
      </p:par>
    </p:tnLst>
    <p:bldLst>
      <p:bldP spid="1335" grpId="0" animBg="1"/>
      <p:bldP spid="1336" grpId="0" animBg="1"/>
      <p:bldP spid="1329" grpId="0"/>
      <p:bldP spid="1332" grpId="0"/>
      <p:bldP spid="1332" grpId="1"/>
      <p:bldP spid="1333" grpId="0" animBg="1"/>
      <p:bldP spid="1334" grpId="0" animBg="1"/>
      <p:bldP spid="1337" grpId="0" animBg="1"/>
      <p:bldP spid="1338" grpId="0" animBg="1"/>
      <p:bldP spid="13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529099" y="549569"/>
            <a:ext cx="11037820" cy="5758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24" name="MH_SubTitle_1"/>
          <p:cNvSpPr/>
          <p:nvPr>
            <p:custDataLst>
              <p:tags r:id="rId1"/>
            </p:custDataLst>
          </p:nvPr>
        </p:nvSpPr>
        <p:spPr>
          <a:xfrm>
            <a:off x="1978032" y="2681937"/>
            <a:ext cx="3804382" cy="703903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1260428 w 4508453"/>
              <a:gd name="connsiteY3" fmla="*/ 88141 h 969560"/>
              <a:gd name="connsiteX4" fmla="*/ 1260428 w 4508453"/>
              <a:gd name="connsiteY4" fmla="*/ 890894 h 969560"/>
              <a:gd name="connsiteX5" fmla="*/ 3969982 w 4508453"/>
              <a:gd name="connsiteY5" fmla="*/ 890894 h 969560"/>
              <a:gd name="connsiteX6" fmla="*/ 4411496 w 4508453"/>
              <a:gd name="connsiteY6" fmla="*/ 489518 h 969560"/>
              <a:gd name="connsiteX7" fmla="*/ 4411497 w 4508453"/>
              <a:gd name="connsiteY7" fmla="*/ 489518 h 969560"/>
              <a:gd name="connsiteX8" fmla="*/ 3969983 w 4508453"/>
              <a:gd name="connsiteY8" fmla="*/ 88141 h 969560"/>
              <a:gd name="connsiteX9" fmla="*/ 484780 w 4508453"/>
              <a:gd name="connsiteY9" fmla="*/ 0 h 969560"/>
              <a:gd name="connsiteX10" fmla="*/ 4023673 w 4508453"/>
              <a:gd name="connsiteY10" fmla="*/ 0 h 969560"/>
              <a:gd name="connsiteX11" fmla="*/ 4508453 w 4508453"/>
              <a:gd name="connsiteY11" fmla="*/ 484780 h 969560"/>
              <a:gd name="connsiteX12" fmla="*/ 4508452 w 4508453"/>
              <a:gd name="connsiteY12" fmla="*/ 484780 h 969560"/>
              <a:gd name="connsiteX13" fmla="*/ 4023672 w 4508453"/>
              <a:gd name="connsiteY13" fmla="*/ 969560 h 969560"/>
              <a:gd name="connsiteX14" fmla="*/ 484780 w 4508453"/>
              <a:gd name="connsiteY14" fmla="*/ 969559 h 969560"/>
              <a:gd name="connsiteX15" fmla="*/ 9849 w 4508453"/>
              <a:gd name="connsiteY15" fmla="*/ 582479 h 969560"/>
              <a:gd name="connsiteX16" fmla="*/ 0 w 4508453"/>
              <a:gd name="connsiteY16" fmla="*/ 484780 h 969560"/>
              <a:gd name="connsiteX17" fmla="*/ 9849 w 4508453"/>
              <a:gd name="connsiteY17" fmla="*/ 387080 h 969560"/>
              <a:gd name="connsiteX18" fmla="*/ 484780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1260428" y="88141"/>
                </a:moveTo>
                <a:lnTo>
                  <a:pt x="1260428" y="890894"/>
                </a:lnTo>
                <a:lnTo>
                  <a:pt x="3969982" y="890894"/>
                </a:lnTo>
                <a:cubicBezTo>
                  <a:pt x="4213824" y="890894"/>
                  <a:pt x="4411496" y="711192"/>
                  <a:pt x="4411496" y="489518"/>
                </a:cubicBezTo>
                <a:lnTo>
                  <a:pt x="4411497" y="489518"/>
                </a:lnTo>
                <a:cubicBezTo>
                  <a:pt x="4411497" y="267843"/>
                  <a:pt x="4213825" y="88141"/>
                  <a:pt x="3969983" y="88141"/>
                </a:cubicBezTo>
                <a:close/>
                <a:moveTo>
                  <a:pt x="484780" y="0"/>
                </a:moveTo>
                <a:lnTo>
                  <a:pt x="4023673" y="0"/>
                </a:lnTo>
                <a:cubicBezTo>
                  <a:pt x="4291410" y="0"/>
                  <a:pt x="4508453" y="217043"/>
                  <a:pt x="4508453" y="484780"/>
                </a:cubicBezTo>
                <a:lnTo>
                  <a:pt x="4508452" y="484780"/>
                </a:lnTo>
                <a:cubicBezTo>
                  <a:pt x="4508452" y="752517"/>
                  <a:pt x="4291409" y="969560"/>
                  <a:pt x="4023672" y="969560"/>
                </a:cubicBezTo>
                <a:lnTo>
                  <a:pt x="484780" y="969559"/>
                </a:lnTo>
                <a:cubicBezTo>
                  <a:pt x="250510" y="969559"/>
                  <a:pt x="55053" y="803386"/>
                  <a:pt x="9849" y="582479"/>
                </a:cubicBezTo>
                <a:lnTo>
                  <a:pt x="0" y="484780"/>
                </a:lnTo>
                <a:lnTo>
                  <a:pt x="9849" y="387080"/>
                </a:lnTo>
                <a:cubicBezTo>
                  <a:pt x="55053" y="166174"/>
                  <a:pt x="250510" y="0"/>
                  <a:pt x="484780" y="0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wrap="square" lIns="1296757" tIns="0" rIns="0" bIns="0" rtlCol="0" anchor="ctr" anchorCtr="0">
            <a:noAutofit/>
          </a:bodyPr>
          <a:lstStyle/>
          <a:p>
            <a:r>
              <a:rPr lang="zh-CN" altLang="en-US" sz="2266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点击输入标题名称</a:t>
            </a:r>
            <a:endParaRPr lang="en-US" altLang="zh-CN" sz="226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Other_1"/>
          <p:cNvSpPr txBox="1"/>
          <p:nvPr>
            <p:custDataLst>
              <p:tags r:id="rId2"/>
            </p:custDataLst>
          </p:nvPr>
        </p:nvSpPr>
        <p:spPr>
          <a:xfrm flipH="1">
            <a:off x="2182451" y="2727920"/>
            <a:ext cx="801874" cy="574324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3732" dirty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01</a:t>
            </a:r>
            <a:endParaRPr lang="zh-CN" altLang="en-US" sz="3732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26" name="MH_SubTitle_2"/>
          <p:cNvSpPr/>
          <p:nvPr>
            <p:custDataLst>
              <p:tags r:id="rId3"/>
            </p:custDataLst>
          </p:nvPr>
        </p:nvSpPr>
        <p:spPr>
          <a:xfrm flipH="1">
            <a:off x="5962500" y="2747370"/>
            <a:ext cx="3802930" cy="702814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3969983 w 4508453"/>
              <a:gd name="connsiteY3" fmla="*/ 88141 h 969560"/>
              <a:gd name="connsiteX4" fmla="*/ 4411497 w 4508453"/>
              <a:gd name="connsiteY4" fmla="*/ 489518 h 969560"/>
              <a:gd name="connsiteX5" fmla="*/ 4411496 w 4508453"/>
              <a:gd name="connsiteY5" fmla="*/ 489518 h 969560"/>
              <a:gd name="connsiteX6" fmla="*/ 3969982 w 4508453"/>
              <a:gd name="connsiteY6" fmla="*/ 890894 h 969560"/>
              <a:gd name="connsiteX7" fmla="*/ 1260428 w 4508453"/>
              <a:gd name="connsiteY7" fmla="*/ 890894 h 969560"/>
              <a:gd name="connsiteX8" fmla="*/ 1260428 w 4508453"/>
              <a:gd name="connsiteY8" fmla="*/ 88141 h 969560"/>
              <a:gd name="connsiteX9" fmla="*/ 4023673 w 4508453"/>
              <a:gd name="connsiteY9" fmla="*/ 0 h 969560"/>
              <a:gd name="connsiteX10" fmla="*/ 484780 w 4508453"/>
              <a:gd name="connsiteY10" fmla="*/ 0 h 969560"/>
              <a:gd name="connsiteX11" fmla="*/ 9849 w 4508453"/>
              <a:gd name="connsiteY11" fmla="*/ 387080 h 969560"/>
              <a:gd name="connsiteX12" fmla="*/ 0 w 4508453"/>
              <a:gd name="connsiteY12" fmla="*/ 484780 h 969560"/>
              <a:gd name="connsiteX13" fmla="*/ 9849 w 4508453"/>
              <a:gd name="connsiteY13" fmla="*/ 582479 h 969560"/>
              <a:gd name="connsiteX14" fmla="*/ 484780 w 4508453"/>
              <a:gd name="connsiteY14" fmla="*/ 969559 h 969560"/>
              <a:gd name="connsiteX15" fmla="*/ 4023672 w 4508453"/>
              <a:gd name="connsiteY15" fmla="*/ 969560 h 969560"/>
              <a:gd name="connsiteX16" fmla="*/ 4508452 w 4508453"/>
              <a:gd name="connsiteY16" fmla="*/ 484780 h 969560"/>
              <a:gd name="connsiteX17" fmla="*/ 4508453 w 4508453"/>
              <a:gd name="connsiteY17" fmla="*/ 484780 h 969560"/>
              <a:gd name="connsiteX18" fmla="*/ 4023673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3969983" y="88141"/>
                </a:moveTo>
                <a:cubicBezTo>
                  <a:pt x="4213825" y="88141"/>
                  <a:pt x="4411497" y="267843"/>
                  <a:pt x="4411497" y="489518"/>
                </a:cubicBezTo>
                <a:lnTo>
                  <a:pt x="4411496" y="489518"/>
                </a:lnTo>
                <a:cubicBezTo>
                  <a:pt x="4411496" y="711192"/>
                  <a:pt x="4213824" y="890894"/>
                  <a:pt x="3969982" y="890894"/>
                </a:cubicBezTo>
                <a:lnTo>
                  <a:pt x="1260428" y="890894"/>
                </a:lnTo>
                <a:lnTo>
                  <a:pt x="1260428" y="88141"/>
                </a:lnTo>
                <a:close/>
                <a:moveTo>
                  <a:pt x="4023673" y="0"/>
                </a:moveTo>
                <a:lnTo>
                  <a:pt x="484780" y="0"/>
                </a:lnTo>
                <a:cubicBezTo>
                  <a:pt x="250510" y="0"/>
                  <a:pt x="55053" y="166174"/>
                  <a:pt x="9849" y="387080"/>
                </a:cubicBezTo>
                <a:lnTo>
                  <a:pt x="0" y="484780"/>
                </a:lnTo>
                <a:lnTo>
                  <a:pt x="9849" y="582479"/>
                </a:lnTo>
                <a:cubicBezTo>
                  <a:pt x="55053" y="803386"/>
                  <a:pt x="250510" y="969559"/>
                  <a:pt x="484780" y="969559"/>
                </a:cubicBezTo>
                <a:lnTo>
                  <a:pt x="4023672" y="969560"/>
                </a:lnTo>
                <a:cubicBezTo>
                  <a:pt x="4291409" y="969560"/>
                  <a:pt x="4508452" y="752517"/>
                  <a:pt x="4508452" y="484780"/>
                </a:cubicBezTo>
                <a:lnTo>
                  <a:pt x="4508453" y="484780"/>
                </a:lnTo>
                <a:cubicBezTo>
                  <a:pt x="4508453" y="217043"/>
                  <a:pt x="4291410" y="0"/>
                  <a:pt x="4023673" y="0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wrap="square" lIns="307127" tIns="0" rIns="0" bIns="0" rtlCol="0" anchor="ctr">
            <a:noAutofit/>
          </a:bodyPr>
          <a:lstStyle/>
          <a:p>
            <a:r>
              <a:rPr lang="zh-CN" altLang="en-US" sz="226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点击输入标题名称</a:t>
            </a:r>
            <a:endParaRPr lang="en-US" altLang="zh-CN" sz="226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MH_Other_2"/>
          <p:cNvSpPr txBox="1"/>
          <p:nvPr>
            <p:custDataLst>
              <p:tags r:id="rId4"/>
            </p:custDataLst>
          </p:nvPr>
        </p:nvSpPr>
        <p:spPr>
          <a:xfrm flipH="1">
            <a:off x="8783470" y="2792808"/>
            <a:ext cx="801874" cy="574324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3732" dirty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02</a:t>
            </a:r>
            <a:endParaRPr lang="zh-CN" altLang="en-US" sz="3732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28" name="MH_SubTitle_1"/>
          <p:cNvSpPr/>
          <p:nvPr>
            <p:custDataLst>
              <p:tags r:id="rId5"/>
            </p:custDataLst>
          </p:nvPr>
        </p:nvSpPr>
        <p:spPr>
          <a:xfrm>
            <a:off x="1960797" y="4508733"/>
            <a:ext cx="3804382" cy="703903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1260428 w 4508453"/>
              <a:gd name="connsiteY3" fmla="*/ 88141 h 969560"/>
              <a:gd name="connsiteX4" fmla="*/ 1260428 w 4508453"/>
              <a:gd name="connsiteY4" fmla="*/ 890894 h 969560"/>
              <a:gd name="connsiteX5" fmla="*/ 3969982 w 4508453"/>
              <a:gd name="connsiteY5" fmla="*/ 890894 h 969560"/>
              <a:gd name="connsiteX6" fmla="*/ 4411496 w 4508453"/>
              <a:gd name="connsiteY6" fmla="*/ 489518 h 969560"/>
              <a:gd name="connsiteX7" fmla="*/ 4411497 w 4508453"/>
              <a:gd name="connsiteY7" fmla="*/ 489518 h 969560"/>
              <a:gd name="connsiteX8" fmla="*/ 3969983 w 4508453"/>
              <a:gd name="connsiteY8" fmla="*/ 88141 h 969560"/>
              <a:gd name="connsiteX9" fmla="*/ 484780 w 4508453"/>
              <a:gd name="connsiteY9" fmla="*/ 0 h 969560"/>
              <a:gd name="connsiteX10" fmla="*/ 4023673 w 4508453"/>
              <a:gd name="connsiteY10" fmla="*/ 0 h 969560"/>
              <a:gd name="connsiteX11" fmla="*/ 4508453 w 4508453"/>
              <a:gd name="connsiteY11" fmla="*/ 484780 h 969560"/>
              <a:gd name="connsiteX12" fmla="*/ 4508452 w 4508453"/>
              <a:gd name="connsiteY12" fmla="*/ 484780 h 969560"/>
              <a:gd name="connsiteX13" fmla="*/ 4023672 w 4508453"/>
              <a:gd name="connsiteY13" fmla="*/ 969560 h 969560"/>
              <a:gd name="connsiteX14" fmla="*/ 484780 w 4508453"/>
              <a:gd name="connsiteY14" fmla="*/ 969559 h 969560"/>
              <a:gd name="connsiteX15" fmla="*/ 9849 w 4508453"/>
              <a:gd name="connsiteY15" fmla="*/ 582479 h 969560"/>
              <a:gd name="connsiteX16" fmla="*/ 0 w 4508453"/>
              <a:gd name="connsiteY16" fmla="*/ 484780 h 969560"/>
              <a:gd name="connsiteX17" fmla="*/ 9849 w 4508453"/>
              <a:gd name="connsiteY17" fmla="*/ 387080 h 969560"/>
              <a:gd name="connsiteX18" fmla="*/ 484780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1260428" y="88141"/>
                </a:moveTo>
                <a:lnTo>
                  <a:pt x="1260428" y="890894"/>
                </a:lnTo>
                <a:lnTo>
                  <a:pt x="3969982" y="890894"/>
                </a:lnTo>
                <a:cubicBezTo>
                  <a:pt x="4213824" y="890894"/>
                  <a:pt x="4411496" y="711192"/>
                  <a:pt x="4411496" y="489518"/>
                </a:cubicBezTo>
                <a:lnTo>
                  <a:pt x="4411497" y="489518"/>
                </a:lnTo>
                <a:cubicBezTo>
                  <a:pt x="4411497" y="267843"/>
                  <a:pt x="4213825" y="88141"/>
                  <a:pt x="3969983" y="88141"/>
                </a:cubicBezTo>
                <a:close/>
                <a:moveTo>
                  <a:pt x="484780" y="0"/>
                </a:moveTo>
                <a:lnTo>
                  <a:pt x="4023673" y="0"/>
                </a:lnTo>
                <a:cubicBezTo>
                  <a:pt x="4291410" y="0"/>
                  <a:pt x="4508453" y="217043"/>
                  <a:pt x="4508453" y="484780"/>
                </a:cubicBezTo>
                <a:lnTo>
                  <a:pt x="4508452" y="484780"/>
                </a:lnTo>
                <a:cubicBezTo>
                  <a:pt x="4508452" y="752517"/>
                  <a:pt x="4291409" y="969560"/>
                  <a:pt x="4023672" y="969560"/>
                </a:cubicBezTo>
                <a:lnTo>
                  <a:pt x="484780" y="969559"/>
                </a:lnTo>
                <a:cubicBezTo>
                  <a:pt x="250510" y="969559"/>
                  <a:pt x="55053" y="803386"/>
                  <a:pt x="9849" y="582479"/>
                </a:cubicBezTo>
                <a:lnTo>
                  <a:pt x="0" y="484780"/>
                </a:lnTo>
                <a:lnTo>
                  <a:pt x="9849" y="387080"/>
                </a:lnTo>
                <a:cubicBezTo>
                  <a:pt x="55053" y="166174"/>
                  <a:pt x="250510" y="0"/>
                  <a:pt x="484780" y="0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wrap="square" lIns="1296757" tIns="0" rIns="0" bIns="0" rtlCol="0" anchor="ctr" anchorCtr="0">
            <a:noAutofit/>
          </a:bodyPr>
          <a:lstStyle/>
          <a:p>
            <a:r>
              <a:rPr lang="zh-CN" altLang="en-US" sz="226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点击输入标题名称</a:t>
            </a:r>
            <a:endParaRPr lang="en-US" altLang="zh-CN" sz="226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MH_Other_1"/>
          <p:cNvSpPr txBox="1"/>
          <p:nvPr>
            <p:custDataLst>
              <p:tags r:id="rId6"/>
            </p:custDataLst>
          </p:nvPr>
        </p:nvSpPr>
        <p:spPr>
          <a:xfrm flipH="1">
            <a:off x="2165216" y="4554717"/>
            <a:ext cx="801874" cy="574324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3732" dirty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03</a:t>
            </a:r>
            <a:endParaRPr lang="zh-CN" altLang="en-US" sz="3732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30" name="MH_SubTitle_2"/>
          <p:cNvSpPr/>
          <p:nvPr>
            <p:custDataLst>
              <p:tags r:id="rId7"/>
            </p:custDataLst>
          </p:nvPr>
        </p:nvSpPr>
        <p:spPr>
          <a:xfrm flipH="1">
            <a:off x="5962500" y="4575877"/>
            <a:ext cx="3802930" cy="702814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3969983 w 4508453"/>
              <a:gd name="connsiteY3" fmla="*/ 88141 h 969560"/>
              <a:gd name="connsiteX4" fmla="*/ 4411497 w 4508453"/>
              <a:gd name="connsiteY4" fmla="*/ 489518 h 969560"/>
              <a:gd name="connsiteX5" fmla="*/ 4411496 w 4508453"/>
              <a:gd name="connsiteY5" fmla="*/ 489518 h 969560"/>
              <a:gd name="connsiteX6" fmla="*/ 3969982 w 4508453"/>
              <a:gd name="connsiteY6" fmla="*/ 890894 h 969560"/>
              <a:gd name="connsiteX7" fmla="*/ 1260428 w 4508453"/>
              <a:gd name="connsiteY7" fmla="*/ 890894 h 969560"/>
              <a:gd name="connsiteX8" fmla="*/ 1260428 w 4508453"/>
              <a:gd name="connsiteY8" fmla="*/ 88141 h 969560"/>
              <a:gd name="connsiteX9" fmla="*/ 4023673 w 4508453"/>
              <a:gd name="connsiteY9" fmla="*/ 0 h 969560"/>
              <a:gd name="connsiteX10" fmla="*/ 484780 w 4508453"/>
              <a:gd name="connsiteY10" fmla="*/ 0 h 969560"/>
              <a:gd name="connsiteX11" fmla="*/ 9849 w 4508453"/>
              <a:gd name="connsiteY11" fmla="*/ 387080 h 969560"/>
              <a:gd name="connsiteX12" fmla="*/ 0 w 4508453"/>
              <a:gd name="connsiteY12" fmla="*/ 484780 h 969560"/>
              <a:gd name="connsiteX13" fmla="*/ 9849 w 4508453"/>
              <a:gd name="connsiteY13" fmla="*/ 582479 h 969560"/>
              <a:gd name="connsiteX14" fmla="*/ 484780 w 4508453"/>
              <a:gd name="connsiteY14" fmla="*/ 969559 h 969560"/>
              <a:gd name="connsiteX15" fmla="*/ 4023672 w 4508453"/>
              <a:gd name="connsiteY15" fmla="*/ 969560 h 969560"/>
              <a:gd name="connsiteX16" fmla="*/ 4508452 w 4508453"/>
              <a:gd name="connsiteY16" fmla="*/ 484780 h 969560"/>
              <a:gd name="connsiteX17" fmla="*/ 4508453 w 4508453"/>
              <a:gd name="connsiteY17" fmla="*/ 484780 h 969560"/>
              <a:gd name="connsiteX18" fmla="*/ 4023673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3969983" y="88141"/>
                </a:moveTo>
                <a:cubicBezTo>
                  <a:pt x="4213825" y="88141"/>
                  <a:pt x="4411497" y="267843"/>
                  <a:pt x="4411497" y="489518"/>
                </a:cubicBezTo>
                <a:lnTo>
                  <a:pt x="4411496" y="489518"/>
                </a:lnTo>
                <a:cubicBezTo>
                  <a:pt x="4411496" y="711192"/>
                  <a:pt x="4213824" y="890894"/>
                  <a:pt x="3969982" y="890894"/>
                </a:cubicBezTo>
                <a:lnTo>
                  <a:pt x="1260428" y="890894"/>
                </a:lnTo>
                <a:lnTo>
                  <a:pt x="1260428" y="88141"/>
                </a:lnTo>
                <a:close/>
                <a:moveTo>
                  <a:pt x="4023673" y="0"/>
                </a:moveTo>
                <a:lnTo>
                  <a:pt x="484780" y="0"/>
                </a:lnTo>
                <a:cubicBezTo>
                  <a:pt x="250510" y="0"/>
                  <a:pt x="55053" y="166174"/>
                  <a:pt x="9849" y="387080"/>
                </a:cubicBezTo>
                <a:lnTo>
                  <a:pt x="0" y="484780"/>
                </a:lnTo>
                <a:lnTo>
                  <a:pt x="9849" y="582479"/>
                </a:lnTo>
                <a:cubicBezTo>
                  <a:pt x="55053" y="803386"/>
                  <a:pt x="250510" y="969559"/>
                  <a:pt x="484780" y="969559"/>
                </a:cubicBezTo>
                <a:lnTo>
                  <a:pt x="4023672" y="969560"/>
                </a:lnTo>
                <a:cubicBezTo>
                  <a:pt x="4291409" y="969560"/>
                  <a:pt x="4508452" y="752517"/>
                  <a:pt x="4508452" y="484780"/>
                </a:cubicBezTo>
                <a:lnTo>
                  <a:pt x="4508453" y="484780"/>
                </a:lnTo>
                <a:cubicBezTo>
                  <a:pt x="4508453" y="217043"/>
                  <a:pt x="4291410" y="0"/>
                  <a:pt x="4023673" y="0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wrap="square" lIns="307127" tIns="0" rIns="0" bIns="0" rtlCol="0" anchor="ctr">
            <a:noAutofit/>
          </a:bodyPr>
          <a:lstStyle/>
          <a:p>
            <a:r>
              <a:rPr lang="zh-CN" altLang="en-US" sz="226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点击输入标题名称</a:t>
            </a:r>
            <a:endParaRPr lang="en-US" altLang="zh-CN" sz="226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MH_Other_2"/>
          <p:cNvSpPr txBox="1"/>
          <p:nvPr>
            <p:custDataLst>
              <p:tags r:id="rId8"/>
            </p:custDataLst>
          </p:nvPr>
        </p:nvSpPr>
        <p:spPr>
          <a:xfrm flipH="1">
            <a:off x="8783470" y="4621315"/>
            <a:ext cx="801874" cy="574324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3732" dirty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04</a:t>
            </a:r>
            <a:endParaRPr lang="zh-CN" altLang="en-US" sz="3732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32" name="MH_Others_1"/>
          <p:cNvSpPr txBox="1"/>
          <p:nvPr>
            <p:custDataLst>
              <p:tags r:id="rId9"/>
            </p:custDataLst>
          </p:nvPr>
        </p:nvSpPr>
        <p:spPr>
          <a:xfrm>
            <a:off x="4048160" y="1158347"/>
            <a:ext cx="1592183" cy="63588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132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33" name="MH_Others_2"/>
          <p:cNvSpPr txBox="1"/>
          <p:nvPr>
            <p:custDataLst>
              <p:tags r:id="rId10"/>
            </p:custDataLst>
          </p:nvPr>
        </p:nvSpPr>
        <p:spPr>
          <a:xfrm>
            <a:off x="5967813" y="1155288"/>
            <a:ext cx="3005827" cy="635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132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132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923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285" y="1764698"/>
            <a:ext cx="3264501" cy="326450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6391056" y="4918073"/>
            <a:ext cx="4194660" cy="300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en-US" altLang="zh-CN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上海市外滩</a:t>
            </a:r>
          </a:p>
        </p:txBody>
      </p:sp>
      <p:sp>
        <p:nvSpPr>
          <p:cNvPr id="4" name="矩形 3"/>
          <p:cNvSpPr/>
          <p:nvPr/>
        </p:nvSpPr>
        <p:spPr>
          <a:xfrm>
            <a:off x="6391056" y="1764698"/>
            <a:ext cx="1143262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</a:t>
            </a:r>
            <a:r>
              <a:rPr lang="en-US" altLang="zh-CN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某某某</a:t>
            </a:r>
          </a:p>
        </p:txBody>
      </p:sp>
      <p:sp>
        <p:nvSpPr>
          <p:cNvPr id="5" name="矩形 4"/>
          <p:cNvSpPr/>
          <p:nvPr/>
        </p:nvSpPr>
        <p:spPr>
          <a:xfrm>
            <a:off x="8935977" y="1764698"/>
            <a:ext cx="899605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性别</a:t>
            </a:r>
            <a:r>
              <a:rPr lang="en-US" altLang="zh-CN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35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  </a:t>
            </a:r>
            <a:endParaRPr lang="en-US" altLang="zh-CN" sz="135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91056" y="2153937"/>
            <a:ext cx="998991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</a:t>
            </a:r>
            <a:r>
              <a:rPr lang="en-US" altLang="zh-CN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21岁</a:t>
            </a:r>
          </a:p>
        </p:txBody>
      </p:sp>
      <p:sp>
        <p:nvSpPr>
          <p:cNvPr id="7" name="矩形 6"/>
          <p:cNvSpPr/>
          <p:nvPr/>
        </p:nvSpPr>
        <p:spPr>
          <a:xfrm>
            <a:off x="8935977" y="2155797"/>
            <a:ext cx="968535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</a:t>
            </a:r>
            <a:r>
              <a:rPr lang="en-US" altLang="zh-CN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汉族</a:t>
            </a:r>
            <a:endParaRPr lang="en-US" altLang="zh-CN" sz="135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91056" y="2581878"/>
            <a:ext cx="1027333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休重</a:t>
            </a:r>
            <a:r>
              <a:rPr lang="en-US" altLang="zh-CN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55kg</a:t>
            </a:r>
          </a:p>
        </p:txBody>
      </p:sp>
      <p:sp>
        <p:nvSpPr>
          <p:cNvPr id="9" name="矩形 8"/>
          <p:cNvSpPr/>
          <p:nvPr/>
        </p:nvSpPr>
        <p:spPr>
          <a:xfrm>
            <a:off x="8935976" y="2595946"/>
            <a:ext cx="1226618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35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35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35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cm </a:t>
            </a:r>
            <a:endParaRPr lang="en-US" altLang="zh-CN" sz="135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91056" y="3036936"/>
            <a:ext cx="968535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籍贯</a:t>
            </a:r>
            <a:r>
              <a:rPr lang="en-US" altLang="zh-CN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合肥</a:t>
            </a:r>
          </a:p>
        </p:txBody>
      </p:sp>
      <p:sp>
        <p:nvSpPr>
          <p:cNvPr id="11" name="矩形 10"/>
          <p:cNvSpPr/>
          <p:nvPr/>
        </p:nvSpPr>
        <p:spPr>
          <a:xfrm>
            <a:off x="8935977" y="3036936"/>
            <a:ext cx="968535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</a:t>
            </a:r>
            <a:r>
              <a:rPr lang="en-US" altLang="zh-CN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本科</a:t>
            </a:r>
            <a:endParaRPr lang="en-US" altLang="zh-CN" sz="135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391055" y="3507164"/>
            <a:ext cx="1314784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婚姻状况</a:t>
            </a:r>
            <a:r>
              <a:rPr lang="en-US" altLang="zh-CN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未婚</a:t>
            </a:r>
          </a:p>
        </p:txBody>
      </p:sp>
      <p:sp>
        <p:nvSpPr>
          <p:cNvPr id="13" name="矩形 12"/>
          <p:cNvSpPr/>
          <p:nvPr/>
        </p:nvSpPr>
        <p:spPr>
          <a:xfrm>
            <a:off x="8935976" y="3515432"/>
            <a:ext cx="1358064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政治面貌</a:t>
            </a:r>
            <a:r>
              <a:rPr lang="en-US" altLang="zh-CN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群众 </a:t>
            </a:r>
          </a:p>
        </p:txBody>
      </p:sp>
      <p:sp>
        <p:nvSpPr>
          <p:cNvPr id="14" name="矩形 13"/>
          <p:cNvSpPr/>
          <p:nvPr/>
        </p:nvSpPr>
        <p:spPr>
          <a:xfrm>
            <a:off x="6391056" y="4004346"/>
            <a:ext cx="2082621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r>
              <a:rPr lang="en-US" altLang="zh-CN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23 456 7890</a:t>
            </a:r>
            <a:endParaRPr lang="zh-CN" altLang="en-US" sz="135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391055" y="4435965"/>
            <a:ext cx="2861681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lang="en-US" altLang="zh-CN" sz="135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en-US" altLang="zh-CN" sz="135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123456789@123.com</a:t>
            </a:r>
            <a:endParaRPr lang="zh-CN" altLang="en-US" sz="135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49"/>
          <p:cNvCxnSpPr/>
          <p:nvPr/>
        </p:nvCxnSpPr>
        <p:spPr>
          <a:xfrm>
            <a:off x="6478916" y="2086665"/>
            <a:ext cx="40571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50"/>
          <p:cNvCxnSpPr/>
          <p:nvPr/>
        </p:nvCxnSpPr>
        <p:spPr>
          <a:xfrm>
            <a:off x="6478916" y="2475645"/>
            <a:ext cx="40571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51"/>
          <p:cNvCxnSpPr/>
          <p:nvPr/>
        </p:nvCxnSpPr>
        <p:spPr>
          <a:xfrm>
            <a:off x="6478916" y="2903585"/>
            <a:ext cx="40571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52"/>
          <p:cNvCxnSpPr/>
          <p:nvPr/>
        </p:nvCxnSpPr>
        <p:spPr>
          <a:xfrm>
            <a:off x="6478916" y="3358642"/>
            <a:ext cx="40571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53"/>
          <p:cNvCxnSpPr/>
          <p:nvPr/>
        </p:nvCxnSpPr>
        <p:spPr>
          <a:xfrm>
            <a:off x="6488442" y="3815842"/>
            <a:ext cx="40571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54"/>
          <p:cNvCxnSpPr/>
          <p:nvPr/>
        </p:nvCxnSpPr>
        <p:spPr>
          <a:xfrm>
            <a:off x="6488442" y="4316529"/>
            <a:ext cx="40571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55"/>
          <p:cNvCxnSpPr/>
          <p:nvPr/>
        </p:nvCxnSpPr>
        <p:spPr>
          <a:xfrm>
            <a:off x="6488442" y="4786246"/>
            <a:ext cx="40571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56"/>
          <p:cNvCxnSpPr/>
          <p:nvPr/>
        </p:nvCxnSpPr>
        <p:spPr>
          <a:xfrm>
            <a:off x="6488442" y="5287405"/>
            <a:ext cx="40571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529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529099" y="549569"/>
            <a:ext cx="11037820" cy="5758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14" name="Freeform 8"/>
          <p:cNvSpPr>
            <a:spLocks/>
          </p:cNvSpPr>
          <p:nvPr/>
        </p:nvSpPr>
        <p:spPr bwMode="auto">
          <a:xfrm>
            <a:off x="1912588" y="1704802"/>
            <a:ext cx="3381639" cy="3378639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890" tIns="60945" rIns="121890" bIns="60945" numCol="1" anchor="t" anchorCtr="0" compatLnSpc="1">
            <a:prstTxWarp prst="textNoShape">
              <a:avLst/>
            </a:prstTxWarp>
          </a:bodyPr>
          <a:lstStyle/>
          <a:p>
            <a:endParaRPr lang="zh-CN" altLang="en-US" sz="2399"/>
          </a:p>
        </p:txBody>
      </p:sp>
      <p:sp>
        <p:nvSpPr>
          <p:cNvPr id="15" name="文本框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99405" y="2322035"/>
            <a:ext cx="1608005" cy="149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97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973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7" name="文本框 1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60150" y="3668255"/>
            <a:ext cx="3286516" cy="41024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6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266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2666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83585" y="2606170"/>
            <a:ext cx="5203429" cy="738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798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点击输入标题名称</a:t>
            </a:r>
            <a:endParaRPr lang="en-US" altLang="zh-CN" sz="4798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1"/>
          <p:cNvSpPr txBox="1"/>
          <p:nvPr/>
        </p:nvSpPr>
        <p:spPr>
          <a:xfrm>
            <a:off x="5883585" y="3504682"/>
            <a:ext cx="1839617" cy="313103"/>
          </a:xfrm>
          <a:prstGeom prst="rect">
            <a:avLst/>
          </a:prstGeom>
          <a:noFill/>
        </p:spPr>
        <p:txBody>
          <a:bodyPr wrap="none" lIns="86683" tIns="43341" rIns="86683" bIns="43341" rtlCol="0">
            <a:spAutoFit/>
          </a:bodyPr>
          <a:lstStyle/>
          <a:p>
            <a:pPr marL="162519" lvl="1" indent="-162519">
              <a:buFont typeface="Arial" panose="020B0604020202020204" pitchFamily="34" charset="0"/>
              <a:buChar char="•"/>
            </a:pPr>
            <a:r>
              <a:rPr lang="zh-CN" altLang="en-US" sz="14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916415" y="3504682"/>
            <a:ext cx="1839617" cy="313103"/>
          </a:xfrm>
          <a:prstGeom prst="rect">
            <a:avLst/>
          </a:prstGeom>
          <a:noFill/>
        </p:spPr>
        <p:txBody>
          <a:bodyPr wrap="none" lIns="86683" tIns="43341" rIns="86683" bIns="43341" rtlCol="0">
            <a:spAutoFit/>
          </a:bodyPr>
          <a:lstStyle/>
          <a:p>
            <a:pPr marL="162519" lvl="1" indent="-162519">
              <a:buFont typeface="Arial" panose="020B0604020202020204" pitchFamily="34" charset="0"/>
              <a:buChar char="•"/>
            </a:pPr>
            <a:r>
              <a:rPr lang="zh-CN" altLang="en-US" sz="14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5883585" y="3859699"/>
            <a:ext cx="1839617" cy="313103"/>
          </a:xfrm>
          <a:prstGeom prst="rect">
            <a:avLst/>
          </a:prstGeom>
          <a:noFill/>
        </p:spPr>
        <p:txBody>
          <a:bodyPr wrap="none" lIns="86683" tIns="43341" rIns="86683" bIns="43341" rtlCol="0">
            <a:spAutoFit/>
          </a:bodyPr>
          <a:lstStyle/>
          <a:p>
            <a:pPr marL="162519" lvl="1" indent="-162519">
              <a:buFont typeface="Arial" panose="020B0604020202020204" pitchFamily="34" charset="0"/>
              <a:buChar char="•"/>
            </a:pPr>
            <a:r>
              <a:rPr lang="zh-CN" altLang="en-US" sz="14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7916415" y="3859699"/>
            <a:ext cx="1839617" cy="313103"/>
          </a:xfrm>
          <a:prstGeom prst="rect">
            <a:avLst/>
          </a:prstGeom>
          <a:noFill/>
        </p:spPr>
        <p:txBody>
          <a:bodyPr wrap="none" lIns="86683" tIns="43341" rIns="86683" bIns="43341" rtlCol="0">
            <a:spAutoFit/>
          </a:bodyPr>
          <a:lstStyle/>
          <a:p>
            <a:pPr marL="162519" lvl="1" indent="-162519">
              <a:buFont typeface="Arial" panose="020B0604020202020204" pitchFamily="34" charset="0"/>
              <a:buChar char="•"/>
            </a:pPr>
            <a:r>
              <a:rPr lang="zh-CN" altLang="en-US" sz="14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364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4" grpId="0" animBg="1"/>
      <p:bldP spid="15" grpId="0"/>
      <p:bldP spid="17" grpId="0"/>
      <p:bldP spid="18" grpId="0"/>
      <p:bldP spid="19" grpId="0"/>
      <p:bldP spid="20" grpId="0"/>
      <p:bldP spid="21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F62899A1-2A96-4FDE-8365-75EA621FEF6F}"/>
              </a:ext>
            </a:extLst>
          </p:cNvPr>
          <p:cNvGrpSpPr/>
          <p:nvPr/>
        </p:nvGrpSpPr>
        <p:grpSpPr>
          <a:xfrm>
            <a:off x="1277978" y="2059709"/>
            <a:ext cx="2903317" cy="3389715"/>
            <a:chOff x="1277978" y="2059709"/>
            <a:chExt cx="2903317" cy="3389715"/>
          </a:xfrm>
        </p:grpSpPr>
        <p:grpSp>
          <p:nvGrpSpPr>
            <p:cNvPr id="2" name="87566343-1adb-4aa0-aa19-b3b6062ee844" descr="GQUAAB+LCAAAAAAABAC9U01Pg0AQ/S+r3rABtFW5oU0Nh9omNHowPawwhVVYmmUxbRr+u7vLt9BqPJi9sG/fzLw3MxzQOd9vAVnIjTHjU4IDhmOHQ4w05PjIolkUaeieUJ/Q4JEl2TZF1uuhDmu/vBAePiRRwp5xlIFMQAknOCquVi+ow10yIhTsFXaMK2i9XIvNhniwCiGGirMilNvUd0PsC4Y+0oUBRoKQU0jTEli8vYPHW2HWWLKyNBQ5z2aza/NmYtsymSqj57mGXPAS6v+PyEt9ZIyHZJodmdNbeboyj7W76vScUBJncUlTled414IMvQCJ70fQpjmUA/usB2pITH27nIkCs4TFmIuCBz2/aNpwdTdSuhzqw05kqsSizvxLkXL1BjdMPtQL1vCXWOwrCFkDhjshDVGT40iB254HlJdtLZZC4b1dKeSaeV1UDG0LTyKdVFrYXMGOS1XY+1CvRvtionXXtNx3zET1Dphrpy2on+wP1lVc279Ng0g6mrTs6SftKei7i0pP30ox1BN+qnb93omMaHsYWrmfJ9Q4KBV0tJey1+J8Ae4rszoZBQAA">
              <a:extLst>
                <a:ext uri="{FF2B5EF4-FFF2-40B4-BE49-F238E27FC236}">
                  <a16:creationId xmlns:a16="http://schemas.microsoft.com/office/drawing/2014/main" xmlns="" id="{8FE634DC-B22C-4E99-A95E-4D8D9424354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63195" y="2059709"/>
              <a:ext cx="2818100" cy="3018374"/>
              <a:chOff x="2296766" y="1727200"/>
              <a:chExt cx="3185272" cy="3411641"/>
            </a:xfrm>
          </p:grpSpPr>
          <p:sp>
            <p:nvSpPr>
              <p:cNvPr id="3" name="ValueShape">
                <a:extLst>
                  <a:ext uri="{FF2B5EF4-FFF2-40B4-BE49-F238E27FC236}">
                    <a16:creationId xmlns:a16="http://schemas.microsoft.com/office/drawing/2014/main" xmlns="" id="{FC1FD8D5-38CC-4E77-8E8C-D2EB969D5B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1133" y="1727200"/>
                <a:ext cx="1280905" cy="3411641"/>
              </a:xfrm>
              <a:custGeom>
                <a:avLst/>
                <a:gdLst>
                  <a:gd name="connsiteX0" fmla="*/ 937490 w 1932412"/>
                  <a:gd name="connsiteY0" fmla="*/ 809113 h 5146904"/>
                  <a:gd name="connsiteX1" fmla="*/ 1456066 w 1932412"/>
                  <a:gd name="connsiteY1" fmla="*/ 809113 h 5146904"/>
                  <a:gd name="connsiteX2" fmla="*/ 1917209 w 1932412"/>
                  <a:gd name="connsiteY2" fmla="*/ 4361440 h 5146904"/>
                  <a:gd name="connsiteX3" fmla="*/ 1194244 w 1932412"/>
                  <a:gd name="connsiteY3" fmla="*/ 5146904 h 5146904"/>
                  <a:gd name="connsiteX4" fmla="*/ 471279 w 1932412"/>
                  <a:gd name="connsiteY4" fmla="*/ 4361440 h 5146904"/>
                  <a:gd name="connsiteX5" fmla="*/ 841208 w 1932412"/>
                  <a:gd name="connsiteY5" fmla="*/ 805735 h 5146904"/>
                  <a:gd name="connsiteX6" fmla="*/ 567562 w 1932412"/>
                  <a:gd name="connsiteY6" fmla="*/ 2636797 h 5146904"/>
                  <a:gd name="connsiteX7" fmla="*/ 567562 w 1932412"/>
                  <a:gd name="connsiteY7" fmla="*/ 2638486 h 5146904"/>
                  <a:gd name="connsiteX8" fmla="*/ 168917 w 1932412"/>
                  <a:gd name="connsiteY8" fmla="*/ 2947604 h 5146904"/>
                  <a:gd name="connsiteX9" fmla="*/ 0 w 1932412"/>
                  <a:gd name="connsiteY9" fmla="*/ 2525311 h 5146904"/>
                  <a:gd name="connsiteX10" fmla="*/ 483103 w 1932412"/>
                  <a:gd name="connsiteY10" fmla="*/ 0 h 5146904"/>
                  <a:gd name="connsiteX11" fmla="*/ 1932412 w 1932412"/>
                  <a:gd name="connsiteY11" fmla="*/ 0 h 5146904"/>
                  <a:gd name="connsiteX12" fmla="*/ 1467890 w 1932412"/>
                  <a:gd name="connsiteY12" fmla="*/ 722965 h 5146904"/>
                  <a:gd name="connsiteX13" fmla="*/ 949315 w 1932412"/>
                  <a:gd name="connsiteY13" fmla="*/ 722965 h 5146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32412" h="5146904">
                    <a:moveTo>
                      <a:pt x="937490" y="809113"/>
                    </a:moveTo>
                    <a:lnTo>
                      <a:pt x="1456066" y="809113"/>
                    </a:lnTo>
                    <a:lnTo>
                      <a:pt x="1917209" y="4361440"/>
                    </a:lnTo>
                    <a:lnTo>
                      <a:pt x="1194244" y="5146904"/>
                    </a:lnTo>
                    <a:lnTo>
                      <a:pt x="471279" y="4361440"/>
                    </a:lnTo>
                    <a:close/>
                    <a:moveTo>
                      <a:pt x="841208" y="805735"/>
                    </a:moveTo>
                    <a:lnTo>
                      <a:pt x="567562" y="2636797"/>
                    </a:lnTo>
                    <a:lnTo>
                      <a:pt x="567562" y="2638486"/>
                    </a:lnTo>
                    <a:lnTo>
                      <a:pt x="168917" y="2947604"/>
                    </a:lnTo>
                    <a:lnTo>
                      <a:pt x="0" y="2525311"/>
                    </a:lnTo>
                    <a:close/>
                    <a:moveTo>
                      <a:pt x="483103" y="0"/>
                    </a:moveTo>
                    <a:lnTo>
                      <a:pt x="1932412" y="0"/>
                    </a:lnTo>
                    <a:lnTo>
                      <a:pt x="1467890" y="722965"/>
                    </a:lnTo>
                    <a:lnTo>
                      <a:pt x="949315" y="72296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bg1">
                      <a:lumMod val="95000"/>
                    </a:schemeClr>
                  </a:gs>
                  <a:gs pos="39000">
                    <a:schemeClr val="accent1">
                      <a:lumMod val="100000"/>
                    </a:schemeClr>
                  </a:gs>
                  <a:gs pos="39100">
                    <a:schemeClr val="bg1">
                      <a:lumMod val="95000"/>
                    </a:schemeClr>
                  </a:gs>
                </a:gsLst>
                <a:lin ang="156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" name="ValueText">
                <a:extLst>
                  <a:ext uri="{FF2B5EF4-FFF2-40B4-BE49-F238E27FC236}">
                    <a16:creationId xmlns:a16="http://schemas.microsoft.com/office/drawing/2014/main" xmlns="" id="{3CB46FA3-8509-4346-A960-D762AB96718F}"/>
                  </a:ext>
                </a:extLst>
              </p:cNvPr>
              <p:cNvSpPr/>
              <p:nvPr/>
            </p:nvSpPr>
            <p:spPr>
              <a:xfrm>
                <a:off x="3290920" y="3155931"/>
                <a:ext cx="679153" cy="50936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prstTxWarp prst="textPlain">
                  <a:avLst/>
                </a:prstTxWarp>
                <a:normAutofit fontScale="62500" lnSpcReduction="20000"/>
              </a:bodyPr>
              <a:lstStyle/>
              <a:p>
                <a:pPr algn="ctr"/>
                <a:r>
                  <a:rPr lang="en-US" altLang="zh-CN" sz="5400" kern="0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39%</a:t>
                </a:r>
              </a:p>
            </p:txBody>
          </p:sp>
          <p:cxnSp>
            <p:nvCxnSpPr>
              <p:cNvPr id="6" name="LineShape">
                <a:extLst>
                  <a:ext uri="{FF2B5EF4-FFF2-40B4-BE49-F238E27FC236}">
                    <a16:creationId xmlns:a16="http://schemas.microsoft.com/office/drawing/2014/main" xmlns="" id="{ADC41C21-DE99-432E-BB2C-04CEC88997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296766" y="3840364"/>
                <a:ext cx="1741834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dash"/>
                <a:miter/>
                <a:headEnd type="none" w="med" len="med"/>
                <a:tailEnd type="none" w="med" len="med"/>
              </a:ln>
            </p:spPr>
          </p:cxn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766D00BB-33B3-42F7-B9B3-A82F78754A25}"/>
                </a:ext>
              </a:extLst>
            </p:cNvPr>
            <p:cNvGrpSpPr/>
            <p:nvPr/>
          </p:nvGrpSpPr>
          <p:grpSpPr>
            <a:xfrm>
              <a:off x="1277978" y="4078161"/>
              <a:ext cx="2301875" cy="1371263"/>
              <a:chOff x="4806949" y="4254292"/>
              <a:chExt cx="2301875" cy="1371263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ACDECEDA-9E0D-485B-AFA9-7A45475EFD81}"/>
                  </a:ext>
                </a:extLst>
              </p:cNvPr>
              <p:cNvSpPr/>
              <p:nvPr/>
            </p:nvSpPr>
            <p:spPr>
              <a:xfrm>
                <a:off x="4806949" y="4609892"/>
                <a:ext cx="1970048" cy="101566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This template is exclusively designed by Fei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er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 creative, and copyrights belong to Bao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 internet.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xmlns="" id="{7D18234D-161A-4C70-9181-B51199201002}"/>
                  </a:ext>
                </a:extLst>
              </p:cNvPr>
              <p:cNvSpPr/>
              <p:nvPr/>
            </p:nvSpPr>
            <p:spPr>
              <a:xfrm>
                <a:off x="4806949" y="4254292"/>
                <a:ext cx="2301875" cy="3693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您的文字添加</a:t>
                </a:r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BB53D4F5-212D-48A2-9FA9-291902F5EE29}"/>
              </a:ext>
            </a:extLst>
          </p:cNvPr>
          <p:cNvGrpSpPr/>
          <p:nvPr/>
        </p:nvGrpSpPr>
        <p:grpSpPr>
          <a:xfrm>
            <a:off x="4644774" y="2059709"/>
            <a:ext cx="2913343" cy="3389715"/>
            <a:chOff x="4644774" y="2059709"/>
            <a:chExt cx="2913343" cy="3389715"/>
          </a:xfrm>
        </p:grpSpPr>
        <p:grpSp>
          <p:nvGrpSpPr>
            <p:cNvPr id="18" name="87566343-1adb-4aa0-aa19-b3b6062ee844" descr="GQUAAB+LCAAAAAAABAC9U8FOg0AQ/ZdVb2iABtNwq9YaDrVNaPRgelhhCquwNMti2jT8u7sLFFZoNR7MXti3b2bemxkO6JLvt4Bc5KeY8SnBEcOpxyFFBvJC5NIiSQx0R2hIaPTIsmKbI/f1cAzrvrwQHt9nScaecVKATEAJJziprm4vSOMuGREK9go7xRW0Xq7FZkMCWMWQQsNZEconNPRjHAqGeWMKA4xEMaeQ5zWweHuHgHfCXEeyijwWOS9mswdnZI/GMpkqY5algXwIMhr+j8hr88ZyhmTamszpWB5d5ql2N52eE0rSIq1pqvIc7zqQZVYgCcMEujSPcmCfx4FaElPfPmeiwCxjKeai4MEsr9o2OCJW6vJoCDuRqRGLtPnXIuXqDW6YfDguWMtfYrGvIGQNGNZCWqIhx5EDnwQBUF63tVoKhfd2pZJrl8eiYmhbeBLppNLK5gp2XKrCwYd6tboXG61103LfMRPVNbA0zltQP9kfrKu4rv8JjRLp6LZjzzxrT0HfXTR6+laqoZ7x07Tr905kRNfD0Mr9PKHWQa1A017LXovzBVv4dzMZBQAA">
              <a:extLst>
                <a:ext uri="{FF2B5EF4-FFF2-40B4-BE49-F238E27FC236}">
                  <a16:creationId xmlns:a16="http://schemas.microsoft.com/office/drawing/2014/main" xmlns="" id="{34DB7181-7839-4433-BD72-EE56B16B6E4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740017" y="2059709"/>
              <a:ext cx="2818100" cy="3018374"/>
              <a:chOff x="2296766" y="1727200"/>
              <a:chExt cx="3185272" cy="3411641"/>
            </a:xfrm>
          </p:grpSpPr>
          <p:sp>
            <p:nvSpPr>
              <p:cNvPr id="19" name="ValueShape">
                <a:extLst>
                  <a:ext uri="{FF2B5EF4-FFF2-40B4-BE49-F238E27FC236}">
                    <a16:creationId xmlns:a16="http://schemas.microsoft.com/office/drawing/2014/main" xmlns="" id="{079ED19A-1DC8-427D-AADE-169D89C9FE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1133" y="1727200"/>
                <a:ext cx="1280905" cy="3411641"/>
              </a:xfrm>
              <a:custGeom>
                <a:avLst/>
                <a:gdLst>
                  <a:gd name="connsiteX0" fmla="*/ 937490 w 1932412"/>
                  <a:gd name="connsiteY0" fmla="*/ 809113 h 5146904"/>
                  <a:gd name="connsiteX1" fmla="*/ 1456066 w 1932412"/>
                  <a:gd name="connsiteY1" fmla="*/ 809113 h 5146904"/>
                  <a:gd name="connsiteX2" fmla="*/ 1917209 w 1932412"/>
                  <a:gd name="connsiteY2" fmla="*/ 4361440 h 5146904"/>
                  <a:gd name="connsiteX3" fmla="*/ 1194244 w 1932412"/>
                  <a:gd name="connsiteY3" fmla="*/ 5146904 h 5146904"/>
                  <a:gd name="connsiteX4" fmla="*/ 471279 w 1932412"/>
                  <a:gd name="connsiteY4" fmla="*/ 4361440 h 5146904"/>
                  <a:gd name="connsiteX5" fmla="*/ 841208 w 1932412"/>
                  <a:gd name="connsiteY5" fmla="*/ 805735 h 5146904"/>
                  <a:gd name="connsiteX6" fmla="*/ 567562 w 1932412"/>
                  <a:gd name="connsiteY6" fmla="*/ 2636797 h 5146904"/>
                  <a:gd name="connsiteX7" fmla="*/ 567562 w 1932412"/>
                  <a:gd name="connsiteY7" fmla="*/ 2638486 h 5146904"/>
                  <a:gd name="connsiteX8" fmla="*/ 168917 w 1932412"/>
                  <a:gd name="connsiteY8" fmla="*/ 2947604 h 5146904"/>
                  <a:gd name="connsiteX9" fmla="*/ 0 w 1932412"/>
                  <a:gd name="connsiteY9" fmla="*/ 2525311 h 5146904"/>
                  <a:gd name="connsiteX10" fmla="*/ 483103 w 1932412"/>
                  <a:gd name="connsiteY10" fmla="*/ 0 h 5146904"/>
                  <a:gd name="connsiteX11" fmla="*/ 1932412 w 1932412"/>
                  <a:gd name="connsiteY11" fmla="*/ 0 h 5146904"/>
                  <a:gd name="connsiteX12" fmla="*/ 1467890 w 1932412"/>
                  <a:gd name="connsiteY12" fmla="*/ 722965 h 5146904"/>
                  <a:gd name="connsiteX13" fmla="*/ 949315 w 1932412"/>
                  <a:gd name="connsiteY13" fmla="*/ 722965 h 5146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32412" h="5146904">
                    <a:moveTo>
                      <a:pt x="937490" y="809113"/>
                    </a:moveTo>
                    <a:lnTo>
                      <a:pt x="1456066" y="809113"/>
                    </a:lnTo>
                    <a:lnTo>
                      <a:pt x="1917209" y="4361440"/>
                    </a:lnTo>
                    <a:lnTo>
                      <a:pt x="1194244" y="5146904"/>
                    </a:lnTo>
                    <a:lnTo>
                      <a:pt x="471279" y="4361440"/>
                    </a:lnTo>
                    <a:close/>
                    <a:moveTo>
                      <a:pt x="841208" y="805735"/>
                    </a:moveTo>
                    <a:lnTo>
                      <a:pt x="567562" y="2636797"/>
                    </a:lnTo>
                    <a:lnTo>
                      <a:pt x="567562" y="2638486"/>
                    </a:lnTo>
                    <a:lnTo>
                      <a:pt x="168917" y="2947604"/>
                    </a:lnTo>
                    <a:lnTo>
                      <a:pt x="0" y="2525311"/>
                    </a:lnTo>
                    <a:close/>
                    <a:moveTo>
                      <a:pt x="483103" y="0"/>
                    </a:moveTo>
                    <a:lnTo>
                      <a:pt x="1932412" y="0"/>
                    </a:lnTo>
                    <a:lnTo>
                      <a:pt x="1467890" y="722965"/>
                    </a:lnTo>
                    <a:lnTo>
                      <a:pt x="949315" y="72296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bg1">
                      <a:lumMod val="95000"/>
                    </a:schemeClr>
                  </a:gs>
                  <a:gs pos="50000">
                    <a:schemeClr val="accent1">
                      <a:lumMod val="100000"/>
                    </a:schemeClr>
                  </a:gs>
                  <a:gs pos="50100">
                    <a:schemeClr val="bg1">
                      <a:lumMod val="95000"/>
                    </a:schemeClr>
                  </a:gs>
                </a:gsLst>
                <a:lin ang="156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" name="ValueText">
                <a:extLst>
                  <a:ext uri="{FF2B5EF4-FFF2-40B4-BE49-F238E27FC236}">
                    <a16:creationId xmlns:a16="http://schemas.microsoft.com/office/drawing/2014/main" xmlns="" id="{1C81ABC2-6740-4A89-9913-F3DFA466F981}"/>
                  </a:ext>
                </a:extLst>
              </p:cNvPr>
              <p:cNvSpPr/>
              <p:nvPr/>
            </p:nvSpPr>
            <p:spPr>
              <a:xfrm>
                <a:off x="3290920" y="3155931"/>
                <a:ext cx="679153" cy="50936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prstTxWarp prst="textPlain">
                  <a:avLst/>
                </a:prstTxWarp>
                <a:normAutofit fontScale="62500" lnSpcReduction="20000"/>
              </a:bodyPr>
              <a:lstStyle/>
              <a:p>
                <a:pPr algn="ctr"/>
                <a:r>
                  <a:rPr lang="en-US" altLang="zh-CN" sz="5400" kern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50%</a:t>
                </a:r>
                <a:endParaRPr lang="en-US" altLang="zh-CN" sz="5400" kern="0" dirty="0">
                  <a:solidFill>
                    <a:schemeClr val="accent1"/>
                  </a:solidFill>
                  <a:latin typeface="Century Gothic" panose="020B0502020202020204" pitchFamily="34" charset="0"/>
                </a:endParaRPr>
              </a:p>
            </p:txBody>
          </p:sp>
          <p:cxnSp>
            <p:nvCxnSpPr>
              <p:cNvPr id="22" name="LineShape">
                <a:extLst>
                  <a:ext uri="{FF2B5EF4-FFF2-40B4-BE49-F238E27FC236}">
                    <a16:creationId xmlns:a16="http://schemas.microsoft.com/office/drawing/2014/main" xmlns="" id="{DFABC664-87C4-40B4-9E52-D16FBFD131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296766" y="3840364"/>
                <a:ext cx="1741834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dash"/>
                <a:miter/>
                <a:headEnd type="none" w="med" len="med"/>
                <a:tailEnd type="none" w="med" len="med"/>
              </a:ln>
            </p:spPr>
          </p:cxn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A2D332A2-9CA0-4BDD-B61B-5642EF3608F0}"/>
                </a:ext>
              </a:extLst>
            </p:cNvPr>
            <p:cNvGrpSpPr/>
            <p:nvPr/>
          </p:nvGrpSpPr>
          <p:grpSpPr>
            <a:xfrm>
              <a:off x="4644774" y="4078161"/>
              <a:ext cx="2301875" cy="1371263"/>
              <a:chOff x="4806949" y="4254292"/>
              <a:chExt cx="2301875" cy="1371263"/>
            </a:xfrm>
          </p:grpSpPr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xmlns="" id="{5E2F3AAE-9A34-4E07-BF4E-3EC4D1590794}"/>
                  </a:ext>
                </a:extLst>
              </p:cNvPr>
              <p:cNvSpPr/>
              <p:nvPr/>
            </p:nvSpPr>
            <p:spPr>
              <a:xfrm>
                <a:off x="4806949" y="4609892"/>
                <a:ext cx="1970048" cy="101566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This template is exclusively designed by Fei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er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 creative, and copyrights belong to Bao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 internet.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xmlns="" id="{A4A4C920-F7AD-40BD-A694-DE79BD66DAEC}"/>
                  </a:ext>
                </a:extLst>
              </p:cNvPr>
              <p:cNvSpPr/>
              <p:nvPr/>
            </p:nvSpPr>
            <p:spPr>
              <a:xfrm>
                <a:off x="4806949" y="4254292"/>
                <a:ext cx="2301875" cy="3693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您的文字添加</a:t>
                </a:r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D91FFED5-8ADC-4327-B844-3F89CA33D49C}"/>
              </a:ext>
            </a:extLst>
          </p:cNvPr>
          <p:cNvGrpSpPr/>
          <p:nvPr/>
        </p:nvGrpSpPr>
        <p:grpSpPr>
          <a:xfrm>
            <a:off x="8039282" y="2059709"/>
            <a:ext cx="2895657" cy="3389715"/>
            <a:chOff x="8039282" y="2059709"/>
            <a:chExt cx="2895657" cy="3389715"/>
          </a:xfrm>
        </p:grpSpPr>
        <p:grpSp>
          <p:nvGrpSpPr>
            <p:cNvPr id="25" name="87566343-1adb-4aa0-aa19-b3b6062ee844" descr="GQUAAB+LCAAAAAAABAC9U01Pg0AQ/S+r3rABmmrDrVprONQ2aaMH08MKU1iFpVkW06bhv7u7fC1Cq/Fg9sK+fTPz3sxwRJf8sAPkoFWMGZ8SHDAcuxxiZCDXRw7NoshAd4T6hAaPLMl2KXJej3WY/vJCeHifRAl7xlEGMgElnOCouDqdoBZ3yYhQcFDYKa6gdXIttlviwTqEGCrOmlA+of4qxL5gmANTGGAkCDmFNC2Bxds7eFwLc0aSlaWhyHkxmz2MhvZwLJOpMmaeG2gFXkL9/xF5bQ6sUZ9MuyVzOpanLfNUu6tOzwklcRaXNFV5jvcaZJkFSHw/Ap3mUg7ssx6oJTH1veJMFJglLMZcFDya+VXThlt7oHS51Ie9yFSJRa35lyLl6vVumHyoF6zhL7HYVxCyegy3QhqiIceRAp94HlBetrVYCoV3dqWQa+d1UTG0HTyJdFJpYXMNey5VYe9DvVr6xUabtmm575iJ6i0wN85bUD/ZH6yrON3/hAaRdHSj2TPP2lPQdxeVnq6VYqhn/FTt+r0TGaF76Fu5nyfUOCgVtLSXsjfifAFZYVWLGQUAAA==">
              <a:extLst>
                <a:ext uri="{FF2B5EF4-FFF2-40B4-BE49-F238E27FC236}">
                  <a16:creationId xmlns:a16="http://schemas.microsoft.com/office/drawing/2014/main" xmlns="" id="{7261B198-3A2D-45B1-9925-30E94818A09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116839" y="2059709"/>
              <a:ext cx="2818100" cy="3018374"/>
              <a:chOff x="2296766" y="1727200"/>
              <a:chExt cx="3185272" cy="3411641"/>
            </a:xfrm>
          </p:grpSpPr>
          <p:sp>
            <p:nvSpPr>
              <p:cNvPr id="26" name="ValueShape">
                <a:extLst>
                  <a:ext uri="{FF2B5EF4-FFF2-40B4-BE49-F238E27FC236}">
                    <a16:creationId xmlns:a16="http://schemas.microsoft.com/office/drawing/2014/main" xmlns="" id="{3043ED29-55E3-4667-9785-C38237BD1F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1133" y="1727200"/>
                <a:ext cx="1280905" cy="3411641"/>
              </a:xfrm>
              <a:custGeom>
                <a:avLst/>
                <a:gdLst>
                  <a:gd name="connsiteX0" fmla="*/ 937490 w 1932412"/>
                  <a:gd name="connsiteY0" fmla="*/ 809113 h 5146904"/>
                  <a:gd name="connsiteX1" fmla="*/ 1456066 w 1932412"/>
                  <a:gd name="connsiteY1" fmla="*/ 809113 h 5146904"/>
                  <a:gd name="connsiteX2" fmla="*/ 1917209 w 1932412"/>
                  <a:gd name="connsiteY2" fmla="*/ 4361440 h 5146904"/>
                  <a:gd name="connsiteX3" fmla="*/ 1194244 w 1932412"/>
                  <a:gd name="connsiteY3" fmla="*/ 5146904 h 5146904"/>
                  <a:gd name="connsiteX4" fmla="*/ 471279 w 1932412"/>
                  <a:gd name="connsiteY4" fmla="*/ 4361440 h 5146904"/>
                  <a:gd name="connsiteX5" fmla="*/ 841208 w 1932412"/>
                  <a:gd name="connsiteY5" fmla="*/ 805735 h 5146904"/>
                  <a:gd name="connsiteX6" fmla="*/ 567562 w 1932412"/>
                  <a:gd name="connsiteY6" fmla="*/ 2636797 h 5146904"/>
                  <a:gd name="connsiteX7" fmla="*/ 567562 w 1932412"/>
                  <a:gd name="connsiteY7" fmla="*/ 2638486 h 5146904"/>
                  <a:gd name="connsiteX8" fmla="*/ 168917 w 1932412"/>
                  <a:gd name="connsiteY8" fmla="*/ 2947604 h 5146904"/>
                  <a:gd name="connsiteX9" fmla="*/ 0 w 1932412"/>
                  <a:gd name="connsiteY9" fmla="*/ 2525311 h 5146904"/>
                  <a:gd name="connsiteX10" fmla="*/ 483103 w 1932412"/>
                  <a:gd name="connsiteY10" fmla="*/ 0 h 5146904"/>
                  <a:gd name="connsiteX11" fmla="*/ 1932412 w 1932412"/>
                  <a:gd name="connsiteY11" fmla="*/ 0 h 5146904"/>
                  <a:gd name="connsiteX12" fmla="*/ 1467890 w 1932412"/>
                  <a:gd name="connsiteY12" fmla="*/ 722965 h 5146904"/>
                  <a:gd name="connsiteX13" fmla="*/ 949315 w 1932412"/>
                  <a:gd name="connsiteY13" fmla="*/ 722965 h 5146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32412" h="5146904">
                    <a:moveTo>
                      <a:pt x="937490" y="809113"/>
                    </a:moveTo>
                    <a:lnTo>
                      <a:pt x="1456066" y="809113"/>
                    </a:lnTo>
                    <a:lnTo>
                      <a:pt x="1917209" y="4361440"/>
                    </a:lnTo>
                    <a:lnTo>
                      <a:pt x="1194244" y="5146904"/>
                    </a:lnTo>
                    <a:lnTo>
                      <a:pt x="471279" y="4361440"/>
                    </a:lnTo>
                    <a:close/>
                    <a:moveTo>
                      <a:pt x="841208" y="805735"/>
                    </a:moveTo>
                    <a:lnTo>
                      <a:pt x="567562" y="2636797"/>
                    </a:lnTo>
                    <a:lnTo>
                      <a:pt x="567562" y="2638486"/>
                    </a:lnTo>
                    <a:lnTo>
                      <a:pt x="168917" y="2947604"/>
                    </a:lnTo>
                    <a:lnTo>
                      <a:pt x="0" y="2525311"/>
                    </a:lnTo>
                    <a:close/>
                    <a:moveTo>
                      <a:pt x="483103" y="0"/>
                    </a:moveTo>
                    <a:lnTo>
                      <a:pt x="1932412" y="0"/>
                    </a:lnTo>
                    <a:lnTo>
                      <a:pt x="1467890" y="722965"/>
                    </a:lnTo>
                    <a:lnTo>
                      <a:pt x="949315" y="72296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bg1">
                      <a:lumMod val="95000"/>
                    </a:schemeClr>
                  </a:gs>
                  <a:gs pos="72000">
                    <a:schemeClr val="accent1">
                      <a:lumMod val="100000"/>
                    </a:schemeClr>
                  </a:gs>
                  <a:gs pos="72100">
                    <a:schemeClr val="bg1">
                      <a:lumMod val="95000"/>
                    </a:schemeClr>
                  </a:gs>
                </a:gsLst>
                <a:lin ang="156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ValueText">
                <a:extLst>
                  <a:ext uri="{FF2B5EF4-FFF2-40B4-BE49-F238E27FC236}">
                    <a16:creationId xmlns:a16="http://schemas.microsoft.com/office/drawing/2014/main" xmlns="" id="{9C67043A-297E-4D6C-A38B-9F6015215CAC}"/>
                  </a:ext>
                </a:extLst>
              </p:cNvPr>
              <p:cNvSpPr/>
              <p:nvPr/>
            </p:nvSpPr>
            <p:spPr>
              <a:xfrm>
                <a:off x="3290920" y="3155931"/>
                <a:ext cx="679153" cy="50936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prstTxWarp prst="textPlain">
                  <a:avLst/>
                </a:prstTxWarp>
                <a:normAutofit fontScale="62500" lnSpcReduction="20000"/>
              </a:bodyPr>
              <a:lstStyle/>
              <a:p>
                <a:pPr algn="ctr"/>
                <a:r>
                  <a:rPr lang="en-US" altLang="zh-CN" sz="5400" kern="0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72%</a:t>
                </a:r>
              </a:p>
            </p:txBody>
          </p:sp>
          <p:cxnSp>
            <p:nvCxnSpPr>
              <p:cNvPr id="29" name="LineShape">
                <a:extLst>
                  <a:ext uri="{FF2B5EF4-FFF2-40B4-BE49-F238E27FC236}">
                    <a16:creationId xmlns:a16="http://schemas.microsoft.com/office/drawing/2014/main" xmlns="" id="{3DB06D9A-F475-40D1-A964-367D96A033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296766" y="3840364"/>
                <a:ext cx="1741834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dash"/>
                <a:miter/>
                <a:headEnd type="none" w="med" len="med"/>
                <a:tailEnd type="none" w="med" len="med"/>
              </a:ln>
            </p:spPr>
          </p:cxn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4C242577-5850-4927-BA5E-74882BA219B2}"/>
                </a:ext>
              </a:extLst>
            </p:cNvPr>
            <p:cNvGrpSpPr/>
            <p:nvPr/>
          </p:nvGrpSpPr>
          <p:grpSpPr>
            <a:xfrm>
              <a:off x="8039282" y="4078161"/>
              <a:ext cx="2301875" cy="1371263"/>
              <a:chOff x="4806949" y="4254292"/>
              <a:chExt cx="2301875" cy="1371263"/>
            </a:xfrm>
          </p:grpSpPr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xmlns="" id="{FF100A33-80CD-48A9-B901-D2684E5CD3F4}"/>
                  </a:ext>
                </a:extLst>
              </p:cNvPr>
              <p:cNvSpPr/>
              <p:nvPr/>
            </p:nvSpPr>
            <p:spPr>
              <a:xfrm>
                <a:off x="4806949" y="4609892"/>
                <a:ext cx="1970048" cy="101566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This template is exclusively designed by Fei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er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 creative, and copyrights belong to Bao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 internet.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xmlns="" id="{AB4D5AA2-3FDC-420D-922B-364A5704202D}"/>
                  </a:ext>
                </a:extLst>
              </p:cNvPr>
              <p:cNvSpPr/>
              <p:nvPr/>
            </p:nvSpPr>
            <p:spPr>
              <a:xfrm>
                <a:off x="4806949" y="4254292"/>
                <a:ext cx="2301875" cy="3693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您的文字添加</a:t>
                </a:r>
              </a:p>
            </p:txBody>
          </p:sp>
        </p:grp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19FB571F-C9D3-4B67-BCE1-8B70D735359E}"/>
              </a:ext>
            </a:extLst>
          </p:cNvPr>
          <p:cNvGrpSpPr/>
          <p:nvPr/>
        </p:nvGrpSpPr>
        <p:grpSpPr>
          <a:xfrm>
            <a:off x="3816190" y="311877"/>
            <a:ext cx="4140475" cy="794320"/>
            <a:chOff x="1648691" y="2296354"/>
            <a:chExt cx="4140475" cy="794320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9DAE5BD3-F7CA-4E9B-AE18-A939779EFCC3}"/>
                </a:ext>
              </a:extLst>
            </p:cNvPr>
            <p:cNvSpPr txBox="1"/>
            <p:nvPr/>
          </p:nvSpPr>
          <p:spPr>
            <a:xfrm>
              <a:off x="2450163" y="2296354"/>
              <a:ext cx="33390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点击标题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文字添加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AEBE1ADF-635B-4C64-9B18-6BF12AAAD53E}"/>
                </a:ext>
              </a:extLst>
            </p:cNvPr>
            <p:cNvSpPr txBox="1"/>
            <p:nvPr/>
          </p:nvSpPr>
          <p:spPr>
            <a:xfrm>
              <a:off x="1648691" y="2696464"/>
              <a:ext cx="39899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6055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4713" y="2601233"/>
            <a:ext cx="3432318" cy="3218996"/>
          </a:xfrm>
          <a:custGeom>
            <a:avLst/>
            <a:gdLst>
              <a:gd name="connsiteX0" fmla="*/ 0 w 3432318"/>
              <a:gd name="connsiteY0" fmla="*/ 0 h 3218996"/>
              <a:gd name="connsiteX1" fmla="*/ 3432318 w 3432318"/>
              <a:gd name="connsiteY1" fmla="*/ 0 h 3218996"/>
              <a:gd name="connsiteX2" fmla="*/ 3432318 w 3432318"/>
              <a:gd name="connsiteY2" fmla="*/ 3218996 h 3218996"/>
              <a:gd name="connsiteX3" fmla="*/ 0 w 3432318"/>
              <a:gd name="connsiteY3" fmla="*/ 3218996 h 3218996"/>
              <a:gd name="connsiteX4" fmla="*/ 0 w 3432318"/>
              <a:gd name="connsiteY4" fmla="*/ 0 h 3218996"/>
              <a:gd name="connsiteX0" fmla="*/ 0 w 3432318"/>
              <a:gd name="connsiteY0" fmla="*/ 0 h 3218996"/>
              <a:gd name="connsiteX1" fmla="*/ 3432318 w 3432318"/>
              <a:gd name="connsiteY1" fmla="*/ 0 h 3218996"/>
              <a:gd name="connsiteX2" fmla="*/ 3432318 w 3432318"/>
              <a:gd name="connsiteY2" fmla="*/ 3218996 h 3218996"/>
              <a:gd name="connsiteX3" fmla="*/ 12700 w 3432318"/>
              <a:gd name="connsiteY3" fmla="*/ 2888796 h 3218996"/>
              <a:gd name="connsiteX4" fmla="*/ 0 w 3432318"/>
              <a:gd name="connsiteY4" fmla="*/ 0 h 3218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2318" h="3218996">
                <a:moveTo>
                  <a:pt x="0" y="0"/>
                </a:moveTo>
                <a:lnTo>
                  <a:pt x="3432318" y="0"/>
                </a:lnTo>
                <a:lnTo>
                  <a:pt x="3432318" y="3218996"/>
                </a:lnTo>
                <a:lnTo>
                  <a:pt x="12700" y="2888796"/>
                </a:lnTo>
                <a:cubicBezTo>
                  <a:pt x="8467" y="1925864"/>
                  <a:pt x="4233" y="962932"/>
                  <a:pt x="0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379842" y="2601233"/>
            <a:ext cx="3432318" cy="3218996"/>
          </a:xfrm>
          <a:custGeom>
            <a:avLst/>
            <a:gdLst>
              <a:gd name="connsiteX0" fmla="*/ 0 w 3432318"/>
              <a:gd name="connsiteY0" fmla="*/ 0 h 3218996"/>
              <a:gd name="connsiteX1" fmla="*/ 3432318 w 3432318"/>
              <a:gd name="connsiteY1" fmla="*/ 0 h 3218996"/>
              <a:gd name="connsiteX2" fmla="*/ 3432318 w 3432318"/>
              <a:gd name="connsiteY2" fmla="*/ 3218996 h 3218996"/>
              <a:gd name="connsiteX3" fmla="*/ 0 w 3432318"/>
              <a:gd name="connsiteY3" fmla="*/ 3218996 h 3218996"/>
              <a:gd name="connsiteX4" fmla="*/ 0 w 3432318"/>
              <a:gd name="connsiteY4" fmla="*/ 0 h 3218996"/>
              <a:gd name="connsiteX0" fmla="*/ 0 w 3432318"/>
              <a:gd name="connsiteY0" fmla="*/ 0 h 3218996"/>
              <a:gd name="connsiteX1" fmla="*/ 3432318 w 3432318"/>
              <a:gd name="connsiteY1" fmla="*/ 0 h 3218996"/>
              <a:gd name="connsiteX2" fmla="*/ 3432318 w 3432318"/>
              <a:gd name="connsiteY2" fmla="*/ 3218996 h 3218996"/>
              <a:gd name="connsiteX3" fmla="*/ 12700 w 3432318"/>
              <a:gd name="connsiteY3" fmla="*/ 2710996 h 3218996"/>
              <a:gd name="connsiteX4" fmla="*/ 0 w 3432318"/>
              <a:gd name="connsiteY4" fmla="*/ 0 h 3218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2318" h="3218996">
                <a:moveTo>
                  <a:pt x="0" y="0"/>
                </a:moveTo>
                <a:lnTo>
                  <a:pt x="3432318" y="0"/>
                </a:lnTo>
                <a:lnTo>
                  <a:pt x="3432318" y="3218996"/>
                </a:lnTo>
                <a:lnTo>
                  <a:pt x="12700" y="2710996"/>
                </a:lnTo>
                <a:cubicBezTo>
                  <a:pt x="8467" y="1807331"/>
                  <a:pt x="4233" y="903665"/>
                  <a:pt x="0" y="0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7884971" y="2601233"/>
            <a:ext cx="3432318" cy="3218996"/>
            <a:chOff x="7884971" y="2601233"/>
            <a:chExt cx="3432318" cy="3218996"/>
          </a:xfrm>
        </p:grpSpPr>
        <p:sp>
          <p:nvSpPr>
            <p:cNvPr id="3" name="矩形 2"/>
            <p:cNvSpPr/>
            <p:nvPr/>
          </p:nvSpPr>
          <p:spPr>
            <a:xfrm>
              <a:off x="7884971" y="2601233"/>
              <a:ext cx="3432318" cy="32189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9151187" y="2970042"/>
              <a:ext cx="899886" cy="8998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5"/>
            <p:cNvSpPr/>
            <p:nvPr/>
          </p:nvSpPr>
          <p:spPr>
            <a:xfrm>
              <a:off x="9373622" y="3184865"/>
              <a:ext cx="455014" cy="470240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8350155" y="4142100"/>
              <a:ext cx="2501951" cy="5111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231931" y="4628384"/>
              <a:ext cx="2738398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874713" y="1720358"/>
            <a:ext cx="10442576" cy="5659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</a:t>
            </a:r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xmlns="" id="{FD030ACA-7166-458D-BBC1-B4BADE6D8547}"/>
              </a:ext>
            </a:extLst>
          </p:cNvPr>
          <p:cNvSpPr/>
          <p:nvPr/>
        </p:nvSpPr>
        <p:spPr>
          <a:xfrm>
            <a:off x="11125200" y="5791201"/>
            <a:ext cx="1066800" cy="1066800"/>
          </a:xfrm>
          <a:custGeom>
            <a:avLst/>
            <a:gdLst>
              <a:gd name="connsiteX0" fmla="*/ 5030787 w 5030787"/>
              <a:gd name="connsiteY0" fmla="*/ 0 h 5030787"/>
              <a:gd name="connsiteX1" fmla="*/ 5030787 w 5030787"/>
              <a:gd name="connsiteY1" fmla="*/ 1767550 h 5030787"/>
              <a:gd name="connsiteX2" fmla="*/ 1767550 w 5030787"/>
              <a:gd name="connsiteY2" fmla="*/ 5030787 h 5030787"/>
              <a:gd name="connsiteX3" fmla="*/ 0 w 5030787"/>
              <a:gd name="connsiteY3" fmla="*/ 5030787 h 5030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30787" h="5030787">
                <a:moveTo>
                  <a:pt x="5030787" y="0"/>
                </a:moveTo>
                <a:lnTo>
                  <a:pt x="5030787" y="1767550"/>
                </a:lnTo>
                <a:lnTo>
                  <a:pt x="1767550" y="5030787"/>
                </a:lnTo>
                <a:lnTo>
                  <a:pt x="0" y="5030787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19FB571F-C9D3-4B67-BCE1-8B70D735359E}"/>
              </a:ext>
            </a:extLst>
          </p:cNvPr>
          <p:cNvGrpSpPr/>
          <p:nvPr/>
        </p:nvGrpSpPr>
        <p:grpSpPr>
          <a:xfrm>
            <a:off x="3816190" y="311877"/>
            <a:ext cx="4140475" cy="794320"/>
            <a:chOff x="1648691" y="2296354"/>
            <a:chExt cx="4140475" cy="794320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9DAE5BD3-F7CA-4E9B-AE18-A939779EFCC3}"/>
                </a:ext>
              </a:extLst>
            </p:cNvPr>
            <p:cNvSpPr txBox="1"/>
            <p:nvPr/>
          </p:nvSpPr>
          <p:spPr>
            <a:xfrm>
              <a:off x="2450163" y="2296354"/>
              <a:ext cx="33390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点击标题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文字添加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AEBE1ADF-635B-4C64-9B18-6BF12AAAD53E}"/>
                </a:ext>
              </a:extLst>
            </p:cNvPr>
            <p:cNvSpPr txBox="1"/>
            <p:nvPr/>
          </p:nvSpPr>
          <p:spPr>
            <a:xfrm>
              <a:off x="1648691" y="2696464"/>
              <a:ext cx="39899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7165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xmlns="" id="{F45654CB-F314-4181-8694-9F350424AF1B}"/>
              </a:ext>
            </a:extLst>
          </p:cNvPr>
          <p:cNvSpPr/>
          <p:nvPr/>
        </p:nvSpPr>
        <p:spPr>
          <a:xfrm>
            <a:off x="1278575" y="1708048"/>
            <a:ext cx="5361500" cy="3574334"/>
          </a:xfrm>
          <a:custGeom>
            <a:avLst/>
            <a:gdLst>
              <a:gd name="connsiteX0" fmla="*/ 0 w 5361500"/>
              <a:gd name="connsiteY0" fmla="*/ 0 h 3574334"/>
              <a:gd name="connsiteX1" fmla="*/ 5361500 w 5361500"/>
              <a:gd name="connsiteY1" fmla="*/ 0 h 3574334"/>
              <a:gd name="connsiteX2" fmla="*/ 5361500 w 5361500"/>
              <a:gd name="connsiteY2" fmla="*/ 3574334 h 3574334"/>
              <a:gd name="connsiteX3" fmla="*/ 0 w 5361500"/>
              <a:gd name="connsiteY3" fmla="*/ 3574334 h 3574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61500" h="3574334">
                <a:moveTo>
                  <a:pt x="0" y="0"/>
                </a:moveTo>
                <a:lnTo>
                  <a:pt x="5361500" y="0"/>
                </a:lnTo>
                <a:lnTo>
                  <a:pt x="5361500" y="3574334"/>
                </a:lnTo>
                <a:lnTo>
                  <a:pt x="0" y="3574334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1707943" y="4198552"/>
            <a:ext cx="278643" cy="1672126"/>
          </a:xfrm>
          <a:prstGeom prst="roundRect">
            <a:avLst>
              <a:gd name="adj" fmla="val 50000"/>
            </a:avLst>
          </a:prstGeom>
          <a:solidFill>
            <a:srgbClr val="FE5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7055124" y="2071596"/>
            <a:ext cx="887818" cy="172952"/>
          </a:xfrm>
          <a:prstGeom prst="roundRect">
            <a:avLst>
              <a:gd name="adj" fmla="val 50000"/>
            </a:avLst>
          </a:prstGeom>
          <a:solidFill>
            <a:srgbClr val="FE5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7055124" y="3861118"/>
            <a:ext cx="887818" cy="172952"/>
          </a:xfrm>
          <a:prstGeom prst="roundRect">
            <a:avLst>
              <a:gd name="adj" fmla="val 50000"/>
            </a:avLst>
          </a:prstGeom>
          <a:solidFill>
            <a:srgbClr val="FE5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07227CA5-F172-4A33-8926-F90596AAECD9}"/>
              </a:ext>
            </a:extLst>
          </p:cNvPr>
          <p:cNvGrpSpPr/>
          <p:nvPr/>
        </p:nvGrpSpPr>
        <p:grpSpPr>
          <a:xfrm>
            <a:off x="2098158" y="5326628"/>
            <a:ext cx="4274931" cy="865474"/>
            <a:chOff x="7483988" y="3375179"/>
            <a:chExt cx="4274931" cy="865474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BF26AEA3-57EF-46DE-A58B-8CA72F758CAE}"/>
                </a:ext>
              </a:extLst>
            </p:cNvPr>
            <p:cNvSpPr/>
            <p:nvPr/>
          </p:nvSpPr>
          <p:spPr>
            <a:xfrm>
              <a:off x="7483988" y="3761547"/>
              <a:ext cx="4274931" cy="47910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Far </a:t>
              </a:r>
              <a:r>
                <a:rPr lang="en-US" altLang="zh-CN" sz="11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far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 away, behind the word mountains, far from the countries Vokalia and </a:t>
              </a:r>
              <a:r>
                <a:rPr lang="en-US" altLang="zh-CN" sz="11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Consonantia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76798429-74EC-47BF-936B-620262964304}"/>
                </a:ext>
              </a:extLst>
            </p:cNvPr>
            <p:cNvSpPr/>
            <p:nvPr/>
          </p:nvSpPr>
          <p:spPr>
            <a:xfrm>
              <a:off x="7483989" y="3375179"/>
              <a:ext cx="2050552" cy="39568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2A6B5962-3039-412B-9A6C-3CAD82AAE844}"/>
              </a:ext>
            </a:extLst>
          </p:cNvPr>
          <p:cNvGrpSpPr/>
          <p:nvPr/>
        </p:nvGrpSpPr>
        <p:grpSpPr>
          <a:xfrm>
            <a:off x="7055123" y="2422253"/>
            <a:ext cx="4194767" cy="865474"/>
            <a:chOff x="7483988" y="3375179"/>
            <a:chExt cx="4194767" cy="8654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9376BC0D-A281-4A59-8146-8DEA5DCD5257}"/>
                </a:ext>
              </a:extLst>
            </p:cNvPr>
            <p:cNvSpPr/>
            <p:nvPr/>
          </p:nvSpPr>
          <p:spPr>
            <a:xfrm>
              <a:off x="7483988" y="3761547"/>
              <a:ext cx="4194767" cy="47910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Far </a:t>
              </a:r>
              <a:r>
                <a:rPr lang="en-US" altLang="zh-CN" sz="11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far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 away, behind the word mountains, far from the countries Vokalia and </a:t>
              </a:r>
              <a:r>
                <a:rPr lang="en-US" altLang="zh-CN" sz="11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Consonantia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22B70629-A461-4998-A5F5-FD4103631C18}"/>
                </a:ext>
              </a:extLst>
            </p:cNvPr>
            <p:cNvSpPr/>
            <p:nvPr/>
          </p:nvSpPr>
          <p:spPr>
            <a:xfrm>
              <a:off x="7483989" y="3375179"/>
              <a:ext cx="2050552" cy="39568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493A5421-A484-4DBD-8676-4CF9EC9F09E1}"/>
              </a:ext>
            </a:extLst>
          </p:cNvPr>
          <p:cNvGrpSpPr/>
          <p:nvPr/>
        </p:nvGrpSpPr>
        <p:grpSpPr>
          <a:xfrm>
            <a:off x="7055123" y="4211775"/>
            <a:ext cx="4194767" cy="865474"/>
            <a:chOff x="7483988" y="3375179"/>
            <a:chExt cx="4194767" cy="865474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EFEC54E0-F8EB-4A5A-9177-4C24D8E96319}"/>
                </a:ext>
              </a:extLst>
            </p:cNvPr>
            <p:cNvSpPr/>
            <p:nvPr/>
          </p:nvSpPr>
          <p:spPr>
            <a:xfrm>
              <a:off x="7483988" y="3761547"/>
              <a:ext cx="4194767" cy="47910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Far </a:t>
              </a:r>
              <a:r>
                <a:rPr lang="en-US" altLang="zh-CN" sz="11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far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 away, behind the word mountains, far from the countries Vokalia and </a:t>
              </a:r>
              <a:r>
                <a:rPr lang="en-US" altLang="zh-CN" sz="11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Consonantia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92020461-E93D-46DF-A4D1-C534C2DB6AE0}"/>
                </a:ext>
              </a:extLst>
            </p:cNvPr>
            <p:cNvSpPr/>
            <p:nvPr/>
          </p:nvSpPr>
          <p:spPr>
            <a:xfrm>
              <a:off x="7483989" y="3375179"/>
              <a:ext cx="2050552" cy="39568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19FB571F-C9D3-4B67-BCE1-8B70D735359E}"/>
              </a:ext>
            </a:extLst>
          </p:cNvPr>
          <p:cNvGrpSpPr/>
          <p:nvPr/>
        </p:nvGrpSpPr>
        <p:grpSpPr>
          <a:xfrm>
            <a:off x="3816190" y="311877"/>
            <a:ext cx="4140475" cy="794320"/>
            <a:chOff x="1648691" y="2296354"/>
            <a:chExt cx="4140475" cy="794320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9DAE5BD3-F7CA-4E9B-AE18-A939779EFCC3}"/>
                </a:ext>
              </a:extLst>
            </p:cNvPr>
            <p:cNvSpPr txBox="1"/>
            <p:nvPr/>
          </p:nvSpPr>
          <p:spPr>
            <a:xfrm>
              <a:off x="2450163" y="2296354"/>
              <a:ext cx="33390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点击标题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文字添加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AEBE1ADF-635B-4C64-9B18-6BF12AAAD53E}"/>
                </a:ext>
              </a:extLst>
            </p:cNvPr>
            <p:cNvSpPr txBox="1"/>
            <p:nvPr/>
          </p:nvSpPr>
          <p:spPr>
            <a:xfrm>
              <a:off x="1648691" y="2696464"/>
              <a:ext cx="39899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5336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  <p:bldP spid="6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557940" y="2016130"/>
            <a:ext cx="3655553" cy="3771754"/>
            <a:chOff x="6777028" y="1399136"/>
            <a:chExt cx="3934658" cy="4059730"/>
          </a:xfrm>
        </p:grpSpPr>
        <p:sp>
          <p:nvSpPr>
            <p:cNvPr id="29" name="íṡľíḍè-Freeform 28"/>
            <p:cNvSpPr/>
            <p:nvPr/>
          </p:nvSpPr>
          <p:spPr>
            <a:xfrm rot="16200000" flipH="1">
              <a:off x="6714492" y="1461672"/>
              <a:ext cx="4059730" cy="3934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600" extrusionOk="0">
                  <a:moveTo>
                    <a:pt x="8400" y="0"/>
                  </a:moveTo>
                  <a:cubicBezTo>
                    <a:pt x="3600" y="0"/>
                    <a:pt x="0" y="3946"/>
                    <a:pt x="0" y="8723"/>
                  </a:cubicBezTo>
                  <a:cubicBezTo>
                    <a:pt x="0" y="13500"/>
                    <a:pt x="3600" y="17238"/>
                    <a:pt x="8400" y="17238"/>
                  </a:cubicBezTo>
                  <a:cubicBezTo>
                    <a:pt x="10400" y="17238"/>
                    <a:pt x="12200" y="16615"/>
                    <a:pt x="13600" y="15369"/>
                  </a:cubicBezTo>
                  <a:cubicBezTo>
                    <a:pt x="13600" y="15369"/>
                    <a:pt x="13800" y="15577"/>
                    <a:pt x="13800" y="15785"/>
                  </a:cubicBezTo>
                  <a:cubicBezTo>
                    <a:pt x="19000" y="20977"/>
                    <a:pt x="19000" y="20977"/>
                    <a:pt x="19000" y="20977"/>
                  </a:cubicBezTo>
                  <a:cubicBezTo>
                    <a:pt x="19400" y="21392"/>
                    <a:pt x="19800" y="21600"/>
                    <a:pt x="20000" y="21600"/>
                  </a:cubicBezTo>
                  <a:cubicBezTo>
                    <a:pt x="20400" y="21600"/>
                    <a:pt x="20800" y="21392"/>
                    <a:pt x="21200" y="20977"/>
                  </a:cubicBezTo>
                  <a:cubicBezTo>
                    <a:pt x="21600" y="20562"/>
                    <a:pt x="21600" y="19523"/>
                    <a:pt x="21200" y="18900"/>
                  </a:cubicBezTo>
                  <a:cubicBezTo>
                    <a:pt x="16000" y="13500"/>
                    <a:pt x="16000" y="13500"/>
                    <a:pt x="16000" y="13500"/>
                  </a:cubicBezTo>
                  <a:cubicBezTo>
                    <a:pt x="15800" y="13500"/>
                    <a:pt x="15600" y="13292"/>
                    <a:pt x="15400" y="13292"/>
                  </a:cubicBezTo>
                  <a:cubicBezTo>
                    <a:pt x="16200" y="11838"/>
                    <a:pt x="16600" y="10385"/>
                    <a:pt x="16600" y="8723"/>
                  </a:cubicBezTo>
                  <a:cubicBezTo>
                    <a:pt x="16600" y="3946"/>
                    <a:pt x="13000" y="0"/>
                    <a:pt x="8400" y="0"/>
                  </a:cubicBezTo>
                  <a:close/>
                  <a:moveTo>
                    <a:pt x="8400" y="2700"/>
                  </a:moveTo>
                  <a:cubicBezTo>
                    <a:pt x="11600" y="2700"/>
                    <a:pt x="14200" y="5400"/>
                    <a:pt x="14200" y="8723"/>
                  </a:cubicBezTo>
                  <a:cubicBezTo>
                    <a:pt x="14200" y="9762"/>
                    <a:pt x="13800" y="10800"/>
                    <a:pt x="13200" y="11838"/>
                  </a:cubicBezTo>
                  <a:cubicBezTo>
                    <a:pt x="12800" y="12669"/>
                    <a:pt x="12800" y="12669"/>
                    <a:pt x="12800" y="12669"/>
                  </a:cubicBezTo>
                  <a:cubicBezTo>
                    <a:pt x="12000" y="13292"/>
                    <a:pt x="12000" y="13292"/>
                    <a:pt x="12000" y="13292"/>
                  </a:cubicBezTo>
                  <a:cubicBezTo>
                    <a:pt x="11000" y="14123"/>
                    <a:pt x="9600" y="14538"/>
                    <a:pt x="8400" y="14538"/>
                  </a:cubicBezTo>
                  <a:cubicBezTo>
                    <a:pt x="5200" y="14538"/>
                    <a:pt x="2600" y="12046"/>
                    <a:pt x="2600" y="8723"/>
                  </a:cubicBezTo>
                  <a:cubicBezTo>
                    <a:pt x="2600" y="5400"/>
                    <a:pt x="5200" y="2700"/>
                    <a:pt x="8400" y="27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íṡľíḍè-Freeform 29"/>
            <p:cNvSpPr/>
            <p:nvPr/>
          </p:nvSpPr>
          <p:spPr>
            <a:xfrm rot="293297">
              <a:off x="7921254" y="2465687"/>
              <a:ext cx="893377" cy="93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978513" y="2114734"/>
            <a:ext cx="682409" cy="682410"/>
            <a:chOff x="1847958" y="1809393"/>
            <a:chExt cx="734512" cy="734512"/>
          </a:xfrm>
        </p:grpSpPr>
        <p:sp>
          <p:nvSpPr>
            <p:cNvPr id="25" name="íṡľíḍè-Freeform 24"/>
            <p:cNvSpPr/>
            <p:nvPr/>
          </p:nvSpPr>
          <p:spPr>
            <a:xfrm>
              <a:off x="1847958" y="1809393"/>
              <a:ext cx="734512" cy="73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ṡľíḍè-Freeform 25"/>
            <p:cNvSpPr/>
            <p:nvPr/>
          </p:nvSpPr>
          <p:spPr>
            <a:xfrm>
              <a:off x="2066699" y="2044447"/>
              <a:ext cx="297019" cy="264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60" y="0"/>
                  </a:moveTo>
                  <a:cubicBezTo>
                    <a:pt x="17248" y="0"/>
                    <a:pt x="17149" y="31"/>
                    <a:pt x="17076" y="113"/>
                  </a:cubicBezTo>
                  <a:cubicBezTo>
                    <a:pt x="17005" y="194"/>
                    <a:pt x="16960" y="305"/>
                    <a:pt x="16960" y="431"/>
                  </a:cubicBezTo>
                  <a:lnTo>
                    <a:pt x="16960" y="3038"/>
                  </a:lnTo>
                  <a:lnTo>
                    <a:pt x="13888" y="3038"/>
                  </a:lnTo>
                  <a:cubicBezTo>
                    <a:pt x="13342" y="3038"/>
                    <a:pt x="12818" y="3113"/>
                    <a:pt x="12336" y="3263"/>
                  </a:cubicBezTo>
                  <a:cubicBezTo>
                    <a:pt x="11854" y="3411"/>
                    <a:pt x="11440" y="3595"/>
                    <a:pt x="11067" y="3825"/>
                  </a:cubicBezTo>
                  <a:cubicBezTo>
                    <a:pt x="10694" y="4054"/>
                    <a:pt x="10331" y="4355"/>
                    <a:pt x="9982" y="4744"/>
                  </a:cubicBezTo>
                  <a:cubicBezTo>
                    <a:pt x="9633" y="5131"/>
                    <a:pt x="9325" y="5508"/>
                    <a:pt x="9081" y="5869"/>
                  </a:cubicBezTo>
                  <a:cubicBezTo>
                    <a:pt x="8836" y="6229"/>
                    <a:pt x="8581" y="6678"/>
                    <a:pt x="8313" y="7219"/>
                  </a:cubicBezTo>
                  <a:cubicBezTo>
                    <a:pt x="8044" y="7760"/>
                    <a:pt x="7826" y="8238"/>
                    <a:pt x="7662" y="8644"/>
                  </a:cubicBezTo>
                  <a:cubicBezTo>
                    <a:pt x="7497" y="9050"/>
                    <a:pt x="7294" y="9549"/>
                    <a:pt x="7061" y="10144"/>
                  </a:cubicBezTo>
                  <a:cubicBezTo>
                    <a:pt x="6691" y="11127"/>
                    <a:pt x="6383" y="11909"/>
                    <a:pt x="6126" y="12469"/>
                  </a:cubicBezTo>
                  <a:cubicBezTo>
                    <a:pt x="5934" y="12883"/>
                    <a:pt x="5760" y="13215"/>
                    <a:pt x="5592" y="13500"/>
                  </a:cubicBezTo>
                  <a:cubicBezTo>
                    <a:pt x="5423" y="13784"/>
                    <a:pt x="5215" y="14073"/>
                    <a:pt x="4974" y="14344"/>
                  </a:cubicBezTo>
                  <a:cubicBezTo>
                    <a:pt x="4733" y="14615"/>
                    <a:pt x="4453" y="14808"/>
                    <a:pt x="4140" y="14944"/>
                  </a:cubicBezTo>
                  <a:cubicBezTo>
                    <a:pt x="3827" y="15079"/>
                    <a:pt x="3474" y="15150"/>
                    <a:pt x="3088" y="15150"/>
                  </a:cubicBezTo>
                  <a:lnTo>
                    <a:pt x="401" y="15150"/>
                  </a:lnTo>
                  <a:cubicBezTo>
                    <a:pt x="288" y="15150"/>
                    <a:pt x="189" y="15200"/>
                    <a:pt x="117" y="15281"/>
                  </a:cubicBezTo>
                  <a:cubicBezTo>
                    <a:pt x="45" y="15363"/>
                    <a:pt x="0" y="15455"/>
                    <a:pt x="0" y="15581"/>
                  </a:cubicBezTo>
                  <a:lnTo>
                    <a:pt x="0" y="18187"/>
                  </a:lnTo>
                  <a:cubicBezTo>
                    <a:pt x="0" y="18314"/>
                    <a:pt x="45" y="18406"/>
                    <a:pt x="117" y="18487"/>
                  </a:cubicBezTo>
                  <a:cubicBezTo>
                    <a:pt x="189" y="18568"/>
                    <a:pt x="288" y="18619"/>
                    <a:pt x="401" y="18619"/>
                  </a:cubicBezTo>
                  <a:lnTo>
                    <a:pt x="3088" y="18619"/>
                  </a:lnTo>
                  <a:cubicBezTo>
                    <a:pt x="3635" y="18619"/>
                    <a:pt x="4159" y="18543"/>
                    <a:pt x="4640" y="18394"/>
                  </a:cubicBezTo>
                  <a:cubicBezTo>
                    <a:pt x="5122" y="18246"/>
                    <a:pt x="5536" y="18062"/>
                    <a:pt x="5909" y="17831"/>
                  </a:cubicBezTo>
                  <a:cubicBezTo>
                    <a:pt x="6282" y="17602"/>
                    <a:pt x="6645" y="17282"/>
                    <a:pt x="6994" y="16894"/>
                  </a:cubicBezTo>
                  <a:cubicBezTo>
                    <a:pt x="7344" y="16506"/>
                    <a:pt x="7650" y="16129"/>
                    <a:pt x="7896" y="15769"/>
                  </a:cubicBezTo>
                  <a:cubicBezTo>
                    <a:pt x="8140" y="15408"/>
                    <a:pt x="8395" y="14960"/>
                    <a:pt x="8663" y="14419"/>
                  </a:cubicBezTo>
                  <a:cubicBezTo>
                    <a:pt x="8933" y="13878"/>
                    <a:pt x="9150" y="13400"/>
                    <a:pt x="9314" y="12994"/>
                  </a:cubicBezTo>
                  <a:cubicBezTo>
                    <a:pt x="9479" y="12588"/>
                    <a:pt x="9683" y="12089"/>
                    <a:pt x="9915" y="11494"/>
                  </a:cubicBezTo>
                  <a:cubicBezTo>
                    <a:pt x="10285" y="10510"/>
                    <a:pt x="10593" y="9746"/>
                    <a:pt x="10850" y="9187"/>
                  </a:cubicBezTo>
                  <a:cubicBezTo>
                    <a:pt x="11043" y="8772"/>
                    <a:pt x="11216" y="8422"/>
                    <a:pt x="11384" y="8138"/>
                  </a:cubicBezTo>
                  <a:cubicBezTo>
                    <a:pt x="11553" y="7854"/>
                    <a:pt x="11761" y="7583"/>
                    <a:pt x="12002" y="7313"/>
                  </a:cubicBezTo>
                  <a:cubicBezTo>
                    <a:pt x="12243" y="7042"/>
                    <a:pt x="12523" y="6829"/>
                    <a:pt x="12836" y="6694"/>
                  </a:cubicBezTo>
                  <a:cubicBezTo>
                    <a:pt x="13149" y="6558"/>
                    <a:pt x="13503" y="6488"/>
                    <a:pt x="13888" y="6488"/>
                  </a:cubicBezTo>
                  <a:lnTo>
                    <a:pt x="16960" y="6488"/>
                  </a:lnTo>
                  <a:lnTo>
                    <a:pt x="16960" y="9094"/>
                  </a:lnTo>
                  <a:cubicBezTo>
                    <a:pt x="16960" y="9211"/>
                    <a:pt x="17000" y="9309"/>
                    <a:pt x="17076" y="9394"/>
                  </a:cubicBezTo>
                  <a:cubicBezTo>
                    <a:pt x="17153" y="9480"/>
                    <a:pt x="17256" y="9525"/>
                    <a:pt x="17360" y="9525"/>
                  </a:cubicBezTo>
                  <a:cubicBezTo>
                    <a:pt x="17473" y="9525"/>
                    <a:pt x="17555" y="9475"/>
                    <a:pt x="17627" y="9394"/>
                  </a:cubicBezTo>
                  <a:lnTo>
                    <a:pt x="21483" y="5081"/>
                  </a:lnTo>
                  <a:cubicBezTo>
                    <a:pt x="21556" y="5000"/>
                    <a:pt x="21600" y="4889"/>
                    <a:pt x="21600" y="4763"/>
                  </a:cubicBezTo>
                  <a:cubicBezTo>
                    <a:pt x="21600" y="4637"/>
                    <a:pt x="21556" y="4526"/>
                    <a:pt x="21483" y="4444"/>
                  </a:cubicBezTo>
                  <a:lnTo>
                    <a:pt x="17644" y="131"/>
                  </a:lnTo>
                  <a:cubicBezTo>
                    <a:pt x="17547" y="40"/>
                    <a:pt x="17456" y="0"/>
                    <a:pt x="17360" y="0"/>
                  </a:cubicBezTo>
                  <a:close/>
                  <a:moveTo>
                    <a:pt x="401" y="3113"/>
                  </a:moveTo>
                  <a:cubicBezTo>
                    <a:pt x="288" y="3113"/>
                    <a:pt x="189" y="3163"/>
                    <a:pt x="117" y="3244"/>
                  </a:cubicBezTo>
                  <a:cubicBezTo>
                    <a:pt x="45" y="3325"/>
                    <a:pt x="0" y="3417"/>
                    <a:pt x="0" y="3544"/>
                  </a:cubicBezTo>
                  <a:lnTo>
                    <a:pt x="0" y="6150"/>
                  </a:lnTo>
                  <a:cubicBezTo>
                    <a:pt x="0" y="6276"/>
                    <a:pt x="45" y="6369"/>
                    <a:pt x="117" y="6450"/>
                  </a:cubicBezTo>
                  <a:cubicBezTo>
                    <a:pt x="189" y="6531"/>
                    <a:pt x="288" y="6581"/>
                    <a:pt x="401" y="6581"/>
                  </a:cubicBezTo>
                  <a:lnTo>
                    <a:pt x="3088" y="6581"/>
                  </a:lnTo>
                  <a:cubicBezTo>
                    <a:pt x="3441" y="6581"/>
                    <a:pt x="3772" y="6638"/>
                    <a:pt x="4073" y="6769"/>
                  </a:cubicBezTo>
                  <a:cubicBezTo>
                    <a:pt x="4375" y="6899"/>
                    <a:pt x="4619" y="7053"/>
                    <a:pt x="4824" y="7238"/>
                  </a:cubicBezTo>
                  <a:cubicBezTo>
                    <a:pt x="5028" y="7422"/>
                    <a:pt x="5237" y="7681"/>
                    <a:pt x="5442" y="8006"/>
                  </a:cubicBezTo>
                  <a:cubicBezTo>
                    <a:pt x="5646" y="8331"/>
                    <a:pt x="5805" y="8621"/>
                    <a:pt x="5926" y="8869"/>
                  </a:cubicBezTo>
                  <a:cubicBezTo>
                    <a:pt x="6046" y="9117"/>
                    <a:pt x="6200" y="9438"/>
                    <a:pt x="6377" y="9844"/>
                  </a:cubicBezTo>
                  <a:cubicBezTo>
                    <a:pt x="6994" y="8212"/>
                    <a:pt x="7547" y="6979"/>
                    <a:pt x="8029" y="6150"/>
                  </a:cubicBezTo>
                  <a:cubicBezTo>
                    <a:pt x="6744" y="4120"/>
                    <a:pt x="5095" y="3113"/>
                    <a:pt x="3088" y="3113"/>
                  </a:cubicBezTo>
                  <a:lnTo>
                    <a:pt x="401" y="3113"/>
                  </a:lnTo>
                  <a:close/>
                  <a:moveTo>
                    <a:pt x="10516" y="11831"/>
                  </a:moveTo>
                  <a:cubicBezTo>
                    <a:pt x="9898" y="13454"/>
                    <a:pt x="9354" y="14686"/>
                    <a:pt x="8880" y="15525"/>
                  </a:cubicBezTo>
                  <a:cubicBezTo>
                    <a:pt x="9097" y="15877"/>
                    <a:pt x="9315" y="16188"/>
                    <a:pt x="9548" y="16462"/>
                  </a:cubicBezTo>
                  <a:cubicBezTo>
                    <a:pt x="9781" y="16737"/>
                    <a:pt x="10006" y="16987"/>
                    <a:pt x="10216" y="17194"/>
                  </a:cubicBezTo>
                  <a:cubicBezTo>
                    <a:pt x="10424" y="17401"/>
                    <a:pt x="10669" y="17584"/>
                    <a:pt x="10934" y="17737"/>
                  </a:cubicBezTo>
                  <a:cubicBezTo>
                    <a:pt x="11198" y="17891"/>
                    <a:pt x="11417" y="18009"/>
                    <a:pt x="11618" y="18112"/>
                  </a:cubicBezTo>
                  <a:cubicBezTo>
                    <a:pt x="11819" y="18216"/>
                    <a:pt x="12081" y="18293"/>
                    <a:pt x="12386" y="18356"/>
                  </a:cubicBezTo>
                  <a:cubicBezTo>
                    <a:pt x="12691" y="18419"/>
                    <a:pt x="12945" y="18474"/>
                    <a:pt x="13154" y="18506"/>
                  </a:cubicBezTo>
                  <a:cubicBezTo>
                    <a:pt x="13362" y="18538"/>
                    <a:pt x="13643" y="18567"/>
                    <a:pt x="14005" y="18581"/>
                  </a:cubicBezTo>
                  <a:cubicBezTo>
                    <a:pt x="14367" y="18594"/>
                    <a:pt x="14664" y="18586"/>
                    <a:pt x="14890" y="18581"/>
                  </a:cubicBezTo>
                  <a:cubicBezTo>
                    <a:pt x="15114" y="18577"/>
                    <a:pt x="15432" y="18585"/>
                    <a:pt x="15858" y="18581"/>
                  </a:cubicBezTo>
                  <a:cubicBezTo>
                    <a:pt x="16283" y="18576"/>
                    <a:pt x="16636" y="18562"/>
                    <a:pt x="16893" y="18562"/>
                  </a:cubicBezTo>
                  <a:lnTo>
                    <a:pt x="16893" y="21169"/>
                  </a:lnTo>
                  <a:cubicBezTo>
                    <a:pt x="16893" y="21286"/>
                    <a:pt x="16934" y="21384"/>
                    <a:pt x="17010" y="21469"/>
                  </a:cubicBezTo>
                  <a:cubicBezTo>
                    <a:pt x="17086" y="21555"/>
                    <a:pt x="17172" y="21600"/>
                    <a:pt x="17277" y="21600"/>
                  </a:cubicBezTo>
                  <a:cubicBezTo>
                    <a:pt x="17389" y="21600"/>
                    <a:pt x="17472" y="21550"/>
                    <a:pt x="17544" y="21469"/>
                  </a:cubicBezTo>
                  <a:lnTo>
                    <a:pt x="21400" y="17156"/>
                  </a:lnTo>
                  <a:cubicBezTo>
                    <a:pt x="21472" y="17075"/>
                    <a:pt x="21517" y="16964"/>
                    <a:pt x="21517" y="16837"/>
                  </a:cubicBezTo>
                  <a:cubicBezTo>
                    <a:pt x="21517" y="16711"/>
                    <a:pt x="21473" y="16600"/>
                    <a:pt x="21400" y="16519"/>
                  </a:cubicBezTo>
                  <a:cubicBezTo>
                    <a:pt x="21400" y="16519"/>
                    <a:pt x="17560" y="12206"/>
                    <a:pt x="17560" y="12206"/>
                  </a:cubicBezTo>
                  <a:cubicBezTo>
                    <a:pt x="17464" y="12115"/>
                    <a:pt x="17373" y="12075"/>
                    <a:pt x="17277" y="12075"/>
                  </a:cubicBezTo>
                  <a:cubicBezTo>
                    <a:pt x="17164" y="12075"/>
                    <a:pt x="17064" y="12107"/>
                    <a:pt x="16993" y="12187"/>
                  </a:cubicBezTo>
                  <a:cubicBezTo>
                    <a:pt x="16921" y="12269"/>
                    <a:pt x="16893" y="12380"/>
                    <a:pt x="16893" y="12506"/>
                  </a:cubicBezTo>
                  <a:lnTo>
                    <a:pt x="16893" y="15112"/>
                  </a:lnTo>
                  <a:lnTo>
                    <a:pt x="13805" y="15112"/>
                  </a:lnTo>
                  <a:cubicBezTo>
                    <a:pt x="13451" y="15112"/>
                    <a:pt x="13121" y="15038"/>
                    <a:pt x="12820" y="14906"/>
                  </a:cubicBezTo>
                  <a:cubicBezTo>
                    <a:pt x="12519" y="14775"/>
                    <a:pt x="12273" y="14623"/>
                    <a:pt x="12069" y="14437"/>
                  </a:cubicBezTo>
                  <a:cubicBezTo>
                    <a:pt x="11864" y="14253"/>
                    <a:pt x="11656" y="13994"/>
                    <a:pt x="11451" y="13669"/>
                  </a:cubicBezTo>
                  <a:cubicBezTo>
                    <a:pt x="11246" y="13344"/>
                    <a:pt x="11087" y="13054"/>
                    <a:pt x="10967" y="12806"/>
                  </a:cubicBezTo>
                  <a:cubicBezTo>
                    <a:pt x="10846" y="12558"/>
                    <a:pt x="10692" y="12236"/>
                    <a:pt x="10516" y="1183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978513" y="3078780"/>
            <a:ext cx="682409" cy="682410"/>
            <a:chOff x="1847958" y="3073551"/>
            <a:chExt cx="734512" cy="734512"/>
          </a:xfrm>
        </p:grpSpPr>
        <p:sp>
          <p:nvSpPr>
            <p:cNvPr id="19" name="íṡľíḍè-Freeform 18"/>
            <p:cNvSpPr/>
            <p:nvPr/>
          </p:nvSpPr>
          <p:spPr>
            <a:xfrm>
              <a:off x="1847958" y="3073551"/>
              <a:ext cx="734512" cy="73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ṡľíḍè-Freeform 19"/>
            <p:cNvSpPr/>
            <p:nvPr/>
          </p:nvSpPr>
          <p:spPr>
            <a:xfrm>
              <a:off x="2087611" y="3308595"/>
              <a:ext cx="255206" cy="264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22" y="1765"/>
                  </a:moveTo>
                  <a:cubicBezTo>
                    <a:pt x="21407" y="1393"/>
                    <a:pt x="21600" y="1056"/>
                    <a:pt x="21600" y="753"/>
                  </a:cubicBezTo>
                  <a:cubicBezTo>
                    <a:pt x="21600" y="554"/>
                    <a:pt x="21519" y="396"/>
                    <a:pt x="21358" y="279"/>
                  </a:cubicBezTo>
                  <a:cubicBezTo>
                    <a:pt x="21196" y="163"/>
                    <a:pt x="21026" y="86"/>
                    <a:pt x="20847" y="52"/>
                  </a:cubicBezTo>
                  <a:cubicBezTo>
                    <a:pt x="20667" y="17"/>
                    <a:pt x="20475" y="0"/>
                    <a:pt x="20268" y="0"/>
                  </a:cubicBezTo>
                  <a:lnTo>
                    <a:pt x="1332" y="0"/>
                  </a:lnTo>
                  <a:cubicBezTo>
                    <a:pt x="1125" y="0"/>
                    <a:pt x="933" y="17"/>
                    <a:pt x="753" y="52"/>
                  </a:cubicBezTo>
                  <a:cubicBezTo>
                    <a:pt x="574" y="86"/>
                    <a:pt x="404" y="163"/>
                    <a:pt x="242" y="279"/>
                  </a:cubicBezTo>
                  <a:cubicBezTo>
                    <a:pt x="81" y="396"/>
                    <a:pt x="0" y="554"/>
                    <a:pt x="0" y="753"/>
                  </a:cubicBezTo>
                  <a:cubicBezTo>
                    <a:pt x="0" y="1056"/>
                    <a:pt x="193" y="1393"/>
                    <a:pt x="578" y="1765"/>
                  </a:cubicBezTo>
                  <a:lnTo>
                    <a:pt x="9079" y="9970"/>
                  </a:lnTo>
                  <a:lnTo>
                    <a:pt x="9079" y="19938"/>
                  </a:lnTo>
                  <a:lnTo>
                    <a:pt x="4774" y="19938"/>
                  </a:lnTo>
                  <a:cubicBezTo>
                    <a:pt x="4541" y="19938"/>
                    <a:pt x="4340" y="20021"/>
                    <a:pt x="4169" y="20186"/>
                  </a:cubicBezTo>
                  <a:cubicBezTo>
                    <a:pt x="3999" y="20350"/>
                    <a:pt x="3913" y="20545"/>
                    <a:pt x="3913" y="20769"/>
                  </a:cubicBezTo>
                  <a:cubicBezTo>
                    <a:pt x="3913" y="20994"/>
                    <a:pt x="3999" y="21189"/>
                    <a:pt x="4169" y="21353"/>
                  </a:cubicBezTo>
                  <a:cubicBezTo>
                    <a:pt x="4340" y="21518"/>
                    <a:pt x="4541" y="21600"/>
                    <a:pt x="4774" y="21600"/>
                  </a:cubicBezTo>
                  <a:lnTo>
                    <a:pt x="16826" y="21600"/>
                  </a:lnTo>
                  <a:cubicBezTo>
                    <a:pt x="17059" y="21600"/>
                    <a:pt x="17260" y="21518"/>
                    <a:pt x="17431" y="21353"/>
                  </a:cubicBezTo>
                  <a:cubicBezTo>
                    <a:pt x="17601" y="21189"/>
                    <a:pt x="17687" y="20994"/>
                    <a:pt x="17687" y="20769"/>
                  </a:cubicBezTo>
                  <a:cubicBezTo>
                    <a:pt x="17687" y="20545"/>
                    <a:pt x="17601" y="20350"/>
                    <a:pt x="17431" y="20186"/>
                  </a:cubicBezTo>
                  <a:cubicBezTo>
                    <a:pt x="17260" y="20021"/>
                    <a:pt x="17059" y="19938"/>
                    <a:pt x="16826" y="19938"/>
                  </a:cubicBezTo>
                  <a:lnTo>
                    <a:pt x="12522" y="19938"/>
                  </a:lnTo>
                  <a:lnTo>
                    <a:pt x="12522" y="9970"/>
                  </a:lnTo>
                  <a:cubicBezTo>
                    <a:pt x="12522" y="9970"/>
                    <a:pt x="21022" y="1765"/>
                    <a:pt x="21022" y="176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978507" y="4042827"/>
            <a:ext cx="682409" cy="682410"/>
            <a:chOff x="1847958" y="4328236"/>
            <a:chExt cx="734512" cy="734512"/>
          </a:xfrm>
        </p:grpSpPr>
        <p:sp>
          <p:nvSpPr>
            <p:cNvPr id="17" name="íṡľíḍè-Freeform 16"/>
            <p:cNvSpPr/>
            <p:nvPr/>
          </p:nvSpPr>
          <p:spPr>
            <a:xfrm>
              <a:off x="1847958" y="4328236"/>
              <a:ext cx="734512" cy="73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ṡľíḍè-Freeform 17"/>
            <p:cNvSpPr/>
            <p:nvPr/>
          </p:nvSpPr>
          <p:spPr>
            <a:xfrm>
              <a:off x="2096539" y="4564580"/>
              <a:ext cx="239635" cy="261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93" y="0"/>
                  </a:moveTo>
                  <a:cubicBezTo>
                    <a:pt x="8967" y="0"/>
                    <a:pt x="7584" y="538"/>
                    <a:pt x="6434" y="1592"/>
                  </a:cubicBezTo>
                  <a:cubicBezTo>
                    <a:pt x="5285" y="2645"/>
                    <a:pt x="4717" y="3911"/>
                    <a:pt x="4717" y="5400"/>
                  </a:cubicBezTo>
                  <a:cubicBezTo>
                    <a:pt x="4717" y="6889"/>
                    <a:pt x="5285" y="8155"/>
                    <a:pt x="6434" y="9208"/>
                  </a:cubicBezTo>
                  <a:cubicBezTo>
                    <a:pt x="7584" y="10262"/>
                    <a:pt x="8967" y="10800"/>
                    <a:pt x="10593" y="10800"/>
                  </a:cubicBezTo>
                  <a:cubicBezTo>
                    <a:pt x="12219" y="10800"/>
                    <a:pt x="13602" y="10262"/>
                    <a:pt x="14752" y="9208"/>
                  </a:cubicBezTo>
                  <a:cubicBezTo>
                    <a:pt x="15903" y="8155"/>
                    <a:pt x="16490" y="6889"/>
                    <a:pt x="16490" y="5400"/>
                  </a:cubicBezTo>
                  <a:cubicBezTo>
                    <a:pt x="16490" y="3911"/>
                    <a:pt x="15903" y="2645"/>
                    <a:pt x="14752" y="1592"/>
                  </a:cubicBezTo>
                  <a:cubicBezTo>
                    <a:pt x="13602" y="538"/>
                    <a:pt x="12219" y="0"/>
                    <a:pt x="10593" y="0"/>
                  </a:cubicBezTo>
                  <a:close/>
                  <a:moveTo>
                    <a:pt x="5317" y="9928"/>
                  </a:moveTo>
                  <a:cubicBezTo>
                    <a:pt x="4693" y="9928"/>
                    <a:pt x="4117" y="10007"/>
                    <a:pt x="3600" y="10194"/>
                  </a:cubicBezTo>
                  <a:cubicBezTo>
                    <a:pt x="3084" y="10381"/>
                    <a:pt x="2654" y="10638"/>
                    <a:pt x="2297" y="10952"/>
                  </a:cubicBezTo>
                  <a:cubicBezTo>
                    <a:pt x="1938" y="11265"/>
                    <a:pt x="1622" y="11644"/>
                    <a:pt x="1345" y="12088"/>
                  </a:cubicBezTo>
                  <a:cubicBezTo>
                    <a:pt x="1069" y="12534"/>
                    <a:pt x="846" y="12984"/>
                    <a:pt x="683" y="13453"/>
                  </a:cubicBezTo>
                  <a:cubicBezTo>
                    <a:pt x="519" y="13921"/>
                    <a:pt x="376" y="14439"/>
                    <a:pt x="269" y="14987"/>
                  </a:cubicBezTo>
                  <a:cubicBezTo>
                    <a:pt x="161" y="15535"/>
                    <a:pt x="98" y="16049"/>
                    <a:pt x="62" y="16522"/>
                  </a:cubicBezTo>
                  <a:cubicBezTo>
                    <a:pt x="26" y="16995"/>
                    <a:pt x="0" y="17465"/>
                    <a:pt x="0" y="17962"/>
                  </a:cubicBezTo>
                  <a:cubicBezTo>
                    <a:pt x="0" y="19085"/>
                    <a:pt x="371" y="19983"/>
                    <a:pt x="1117" y="20634"/>
                  </a:cubicBezTo>
                  <a:cubicBezTo>
                    <a:pt x="1865" y="21284"/>
                    <a:pt x="2859" y="21600"/>
                    <a:pt x="4097" y="21600"/>
                  </a:cubicBezTo>
                  <a:lnTo>
                    <a:pt x="17503" y="21600"/>
                  </a:lnTo>
                  <a:cubicBezTo>
                    <a:pt x="18740" y="21600"/>
                    <a:pt x="19736" y="21284"/>
                    <a:pt x="20483" y="20634"/>
                  </a:cubicBezTo>
                  <a:cubicBezTo>
                    <a:pt x="21229" y="19983"/>
                    <a:pt x="21600" y="19085"/>
                    <a:pt x="21600" y="17962"/>
                  </a:cubicBezTo>
                  <a:cubicBezTo>
                    <a:pt x="21600" y="17465"/>
                    <a:pt x="21573" y="16995"/>
                    <a:pt x="21538" y="16522"/>
                  </a:cubicBezTo>
                  <a:cubicBezTo>
                    <a:pt x="21502" y="16049"/>
                    <a:pt x="21438" y="15535"/>
                    <a:pt x="21331" y="14987"/>
                  </a:cubicBezTo>
                  <a:cubicBezTo>
                    <a:pt x="21223" y="14439"/>
                    <a:pt x="21081" y="13921"/>
                    <a:pt x="20917" y="13453"/>
                  </a:cubicBezTo>
                  <a:cubicBezTo>
                    <a:pt x="20754" y="12985"/>
                    <a:pt x="20531" y="12534"/>
                    <a:pt x="20255" y="12088"/>
                  </a:cubicBezTo>
                  <a:cubicBezTo>
                    <a:pt x="19978" y="11644"/>
                    <a:pt x="19662" y="11265"/>
                    <a:pt x="19303" y="10952"/>
                  </a:cubicBezTo>
                  <a:cubicBezTo>
                    <a:pt x="18946" y="10638"/>
                    <a:pt x="18517" y="10381"/>
                    <a:pt x="18000" y="10194"/>
                  </a:cubicBezTo>
                  <a:cubicBezTo>
                    <a:pt x="17484" y="10007"/>
                    <a:pt x="16906" y="9928"/>
                    <a:pt x="16283" y="9928"/>
                  </a:cubicBezTo>
                  <a:cubicBezTo>
                    <a:pt x="16181" y="9928"/>
                    <a:pt x="15959" y="10011"/>
                    <a:pt x="15621" y="10213"/>
                  </a:cubicBezTo>
                  <a:cubicBezTo>
                    <a:pt x="15283" y="10414"/>
                    <a:pt x="14913" y="10647"/>
                    <a:pt x="14503" y="10895"/>
                  </a:cubicBezTo>
                  <a:cubicBezTo>
                    <a:pt x="14094" y="11143"/>
                    <a:pt x="13555" y="11376"/>
                    <a:pt x="12869" y="11577"/>
                  </a:cubicBezTo>
                  <a:cubicBezTo>
                    <a:pt x="12183" y="11778"/>
                    <a:pt x="11496" y="11880"/>
                    <a:pt x="10800" y="11880"/>
                  </a:cubicBezTo>
                  <a:cubicBezTo>
                    <a:pt x="10105" y="11880"/>
                    <a:pt x="9416" y="11778"/>
                    <a:pt x="8731" y="11577"/>
                  </a:cubicBezTo>
                  <a:cubicBezTo>
                    <a:pt x="8045" y="11376"/>
                    <a:pt x="7506" y="11143"/>
                    <a:pt x="7097" y="10895"/>
                  </a:cubicBezTo>
                  <a:cubicBezTo>
                    <a:pt x="6687" y="10647"/>
                    <a:pt x="6296" y="10414"/>
                    <a:pt x="5959" y="10213"/>
                  </a:cubicBezTo>
                  <a:cubicBezTo>
                    <a:pt x="5621" y="10011"/>
                    <a:pt x="5419" y="9928"/>
                    <a:pt x="5317" y="992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978507" y="5006872"/>
            <a:ext cx="682409" cy="682410"/>
            <a:chOff x="1847958" y="4328236"/>
            <a:chExt cx="734512" cy="734512"/>
          </a:xfrm>
        </p:grpSpPr>
        <p:sp>
          <p:nvSpPr>
            <p:cNvPr id="15" name="íṡľíḍè-Freeform 14"/>
            <p:cNvSpPr/>
            <p:nvPr/>
          </p:nvSpPr>
          <p:spPr>
            <a:xfrm>
              <a:off x="1847958" y="4328236"/>
              <a:ext cx="734512" cy="73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ṡľíḍè-Freeform 15"/>
            <p:cNvSpPr/>
            <p:nvPr/>
          </p:nvSpPr>
          <p:spPr>
            <a:xfrm>
              <a:off x="2085522" y="4564580"/>
              <a:ext cx="261670" cy="261670"/>
            </a:xfrm>
            <a:custGeom>
              <a:avLst/>
              <a:gdLst>
                <a:gd name="connsiteX0" fmla="*/ 127000 w 338138"/>
                <a:gd name="connsiteY0" fmla="*/ 274638 h 338138"/>
                <a:gd name="connsiteX1" fmla="*/ 211138 w 338138"/>
                <a:gd name="connsiteY1" fmla="*/ 274638 h 338138"/>
                <a:gd name="connsiteX2" fmla="*/ 211138 w 338138"/>
                <a:gd name="connsiteY2" fmla="*/ 295805 h 338138"/>
                <a:gd name="connsiteX3" fmla="*/ 169069 w 338138"/>
                <a:gd name="connsiteY3" fmla="*/ 338138 h 338138"/>
                <a:gd name="connsiteX4" fmla="*/ 127000 w 338138"/>
                <a:gd name="connsiteY4" fmla="*/ 295805 h 338138"/>
                <a:gd name="connsiteX5" fmla="*/ 169070 w 338138"/>
                <a:gd name="connsiteY5" fmla="*/ 42863 h 338138"/>
                <a:gd name="connsiteX6" fmla="*/ 84138 w 338138"/>
                <a:gd name="connsiteY6" fmla="*/ 127000 h 338138"/>
                <a:gd name="connsiteX7" fmla="*/ 84138 w 338138"/>
                <a:gd name="connsiteY7" fmla="*/ 211138 h 338138"/>
                <a:gd name="connsiteX8" fmla="*/ 254001 w 338138"/>
                <a:gd name="connsiteY8" fmla="*/ 211138 h 338138"/>
                <a:gd name="connsiteX9" fmla="*/ 254001 w 338138"/>
                <a:gd name="connsiteY9" fmla="*/ 127000 h 338138"/>
                <a:gd name="connsiteX10" fmla="*/ 169070 w 338138"/>
                <a:gd name="connsiteY10" fmla="*/ 42863 h 338138"/>
                <a:gd name="connsiteX11" fmla="*/ 169069 w 338138"/>
                <a:gd name="connsiteY11" fmla="*/ 0 h 338138"/>
                <a:gd name="connsiteX12" fmla="*/ 295871 w 338138"/>
                <a:gd name="connsiteY12" fmla="*/ 127000 h 338138"/>
                <a:gd name="connsiteX13" fmla="*/ 295871 w 338138"/>
                <a:gd name="connsiteY13" fmla="*/ 211667 h 338138"/>
                <a:gd name="connsiteX14" fmla="*/ 317005 w 338138"/>
                <a:gd name="connsiteY14" fmla="*/ 211667 h 338138"/>
                <a:gd name="connsiteX15" fmla="*/ 338138 w 338138"/>
                <a:gd name="connsiteY15" fmla="*/ 232833 h 338138"/>
                <a:gd name="connsiteX16" fmla="*/ 317005 w 338138"/>
                <a:gd name="connsiteY16" fmla="*/ 254000 h 338138"/>
                <a:gd name="connsiteX17" fmla="*/ 21133 w 338138"/>
                <a:gd name="connsiteY17" fmla="*/ 254000 h 338138"/>
                <a:gd name="connsiteX18" fmla="*/ 0 w 338138"/>
                <a:gd name="connsiteY18" fmla="*/ 232833 h 338138"/>
                <a:gd name="connsiteX19" fmla="*/ 21133 w 338138"/>
                <a:gd name="connsiteY19" fmla="*/ 211667 h 338138"/>
                <a:gd name="connsiteX20" fmla="*/ 42267 w 338138"/>
                <a:gd name="connsiteY20" fmla="*/ 211667 h 338138"/>
                <a:gd name="connsiteX21" fmla="*/ 42267 w 338138"/>
                <a:gd name="connsiteY21" fmla="*/ 127000 h 338138"/>
                <a:gd name="connsiteX22" fmla="*/ 169069 w 338138"/>
                <a:gd name="connsiteY2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38138" h="338138">
                  <a:moveTo>
                    <a:pt x="127000" y="274638"/>
                  </a:moveTo>
                  <a:cubicBezTo>
                    <a:pt x="127000" y="274638"/>
                    <a:pt x="127000" y="274638"/>
                    <a:pt x="211138" y="274638"/>
                  </a:cubicBezTo>
                  <a:cubicBezTo>
                    <a:pt x="211138" y="274638"/>
                    <a:pt x="211138" y="274638"/>
                    <a:pt x="211138" y="295805"/>
                  </a:cubicBezTo>
                  <a:cubicBezTo>
                    <a:pt x="211138" y="319617"/>
                    <a:pt x="192733" y="338138"/>
                    <a:pt x="169069" y="338138"/>
                  </a:cubicBezTo>
                  <a:cubicBezTo>
                    <a:pt x="145405" y="338138"/>
                    <a:pt x="127000" y="319617"/>
                    <a:pt x="127000" y="295805"/>
                  </a:cubicBezTo>
                  <a:close/>
                  <a:moveTo>
                    <a:pt x="169070" y="42863"/>
                  </a:moveTo>
                  <a:cubicBezTo>
                    <a:pt x="122622" y="42863"/>
                    <a:pt x="84138" y="80988"/>
                    <a:pt x="84138" y="127000"/>
                  </a:cubicBezTo>
                  <a:cubicBezTo>
                    <a:pt x="84138" y="127000"/>
                    <a:pt x="84138" y="127000"/>
                    <a:pt x="84138" y="211138"/>
                  </a:cubicBezTo>
                  <a:cubicBezTo>
                    <a:pt x="84138" y="211138"/>
                    <a:pt x="84138" y="211138"/>
                    <a:pt x="254001" y="211138"/>
                  </a:cubicBezTo>
                  <a:lnTo>
                    <a:pt x="254001" y="127000"/>
                  </a:lnTo>
                  <a:cubicBezTo>
                    <a:pt x="254001" y="80988"/>
                    <a:pt x="215517" y="42863"/>
                    <a:pt x="169070" y="42863"/>
                  </a:cubicBezTo>
                  <a:close/>
                  <a:moveTo>
                    <a:pt x="169069" y="0"/>
                  </a:moveTo>
                  <a:cubicBezTo>
                    <a:pt x="239074" y="0"/>
                    <a:pt x="295871" y="56885"/>
                    <a:pt x="295871" y="127000"/>
                  </a:cubicBezTo>
                  <a:cubicBezTo>
                    <a:pt x="295871" y="127000"/>
                    <a:pt x="295871" y="127000"/>
                    <a:pt x="295871" y="211667"/>
                  </a:cubicBezTo>
                  <a:cubicBezTo>
                    <a:pt x="295871" y="211667"/>
                    <a:pt x="295871" y="211667"/>
                    <a:pt x="317005" y="211667"/>
                  </a:cubicBezTo>
                  <a:cubicBezTo>
                    <a:pt x="328892" y="211667"/>
                    <a:pt x="338138" y="220927"/>
                    <a:pt x="338138" y="232833"/>
                  </a:cubicBezTo>
                  <a:cubicBezTo>
                    <a:pt x="338138" y="244739"/>
                    <a:pt x="328892" y="254000"/>
                    <a:pt x="317005" y="254000"/>
                  </a:cubicBezTo>
                  <a:cubicBezTo>
                    <a:pt x="317005" y="254000"/>
                    <a:pt x="317005" y="254000"/>
                    <a:pt x="21133" y="254000"/>
                  </a:cubicBezTo>
                  <a:cubicBezTo>
                    <a:pt x="9246" y="254000"/>
                    <a:pt x="0" y="244739"/>
                    <a:pt x="0" y="232833"/>
                  </a:cubicBezTo>
                  <a:cubicBezTo>
                    <a:pt x="0" y="220927"/>
                    <a:pt x="9246" y="211667"/>
                    <a:pt x="21133" y="211667"/>
                  </a:cubicBezTo>
                  <a:cubicBezTo>
                    <a:pt x="21133" y="211667"/>
                    <a:pt x="21133" y="211667"/>
                    <a:pt x="42267" y="211667"/>
                  </a:cubicBezTo>
                  <a:cubicBezTo>
                    <a:pt x="42267" y="211667"/>
                    <a:pt x="42267" y="211667"/>
                    <a:pt x="42267" y="127000"/>
                  </a:cubicBezTo>
                  <a:cubicBezTo>
                    <a:pt x="42267" y="56885"/>
                    <a:pt x="99064" y="0"/>
                    <a:pt x="169069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806417" y="2034917"/>
            <a:ext cx="3289583" cy="1000471"/>
            <a:chOff x="7583812" y="3400225"/>
            <a:chExt cx="3289583" cy="1000471"/>
          </a:xfrm>
        </p:grpSpPr>
        <p:sp>
          <p:nvSpPr>
            <p:cNvPr id="60" name="矩形 59"/>
            <p:cNvSpPr/>
            <p:nvPr/>
          </p:nvSpPr>
          <p:spPr>
            <a:xfrm>
              <a:off x="7583812" y="3718458"/>
              <a:ext cx="3289583" cy="6822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7583812" y="3400225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文字添加此处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806417" y="3025481"/>
            <a:ext cx="3391183" cy="1000471"/>
            <a:chOff x="7583812" y="3400225"/>
            <a:chExt cx="3180635" cy="1000471"/>
          </a:xfrm>
        </p:grpSpPr>
        <p:sp>
          <p:nvSpPr>
            <p:cNvPr id="63" name="矩形 62"/>
            <p:cNvSpPr/>
            <p:nvPr/>
          </p:nvSpPr>
          <p:spPr>
            <a:xfrm>
              <a:off x="7583812" y="3718458"/>
              <a:ext cx="3180635" cy="6822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7583812" y="3400225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文字添加此处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2806417" y="3967080"/>
            <a:ext cx="3391183" cy="1000471"/>
            <a:chOff x="7583812" y="3400225"/>
            <a:chExt cx="3180635" cy="1000471"/>
          </a:xfrm>
        </p:grpSpPr>
        <p:sp>
          <p:nvSpPr>
            <p:cNvPr id="66" name="矩形 65"/>
            <p:cNvSpPr/>
            <p:nvPr/>
          </p:nvSpPr>
          <p:spPr>
            <a:xfrm>
              <a:off x="7583812" y="3718458"/>
              <a:ext cx="3180635" cy="6822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7583812" y="3400225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文字添加此处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806417" y="4931125"/>
            <a:ext cx="3391183" cy="1000471"/>
            <a:chOff x="7583812" y="3400225"/>
            <a:chExt cx="3180635" cy="1000471"/>
          </a:xfrm>
        </p:grpSpPr>
        <p:sp>
          <p:nvSpPr>
            <p:cNvPr id="69" name="矩形 68"/>
            <p:cNvSpPr/>
            <p:nvPr/>
          </p:nvSpPr>
          <p:spPr>
            <a:xfrm>
              <a:off x="7583812" y="3718458"/>
              <a:ext cx="3180635" cy="6822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70" name="矩形 69"/>
            <p:cNvSpPr/>
            <p:nvPr/>
          </p:nvSpPr>
          <p:spPr>
            <a:xfrm>
              <a:off x="7583812" y="3400225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文字添加此处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19FB571F-C9D3-4B67-BCE1-8B70D735359E}"/>
              </a:ext>
            </a:extLst>
          </p:cNvPr>
          <p:cNvGrpSpPr/>
          <p:nvPr/>
        </p:nvGrpSpPr>
        <p:grpSpPr>
          <a:xfrm>
            <a:off x="3816190" y="311877"/>
            <a:ext cx="4140475" cy="794320"/>
            <a:chOff x="1648691" y="2296354"/>
            <a:chExt cx="4140475" cy="794320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9DAE5BD3-F7CA-4E9B-AE18-A939779EFCC3}"/>
                </a:ext>
              </a:extLst>
            </p:cNvPr>
            <p:cNvSpPr txBox="1"/>
            <p:nvPr/>
          </p:nvSpPr>
          <p:spPr>
            <a:xfrm>
              <a:off x="2450163" y="2296354"/>
              <a:ext cx="33390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点击标题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文字添加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AEBE1ADF-635B-4C64-9B18-6BF12AAAD53E}"/>
                </a:ext>
              </a:extLst>
            </p:cNvPr>
            <p:cNvSpPr txBox="1"/>
            <p:nvPr/>
          </p:nvSpPr>
          <p:spPr>
            <a:xfrm>
              <a:off x="1648691" y="2696464"/>
              <a:ext cx="39899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2168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529099" y="549569"/>
            <a:ext cx="11037820" cy="5758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15" name="Freeform 8"/>
          <p:cNvSpPr>
            <a:spLocks/>
          </p:cNvSpPr>
          <p:nvPr/>
        </p:nvSpPr>
        <p:spPr bwMode="auto">
          <a:xfrm>
            <a:off x="1912588" y="1704802"/>
            <a:ext cx="3381639" cy="3378639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890" tIns="60945" rIns="121890" bIns="60945" numCol="1" anchor="t" anchorCtr="0" compatLnSpc="1">
            <a:prstTxWarp prst="textNoShape">
              <a:avLst/>
            </a:prstTxWarp>
          </a:bodyPr>
          <a:lstStyle/>
          <a:p>
            <a:endParaRPr lang="zh-CN" altLang="en-US" sz="2399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99405" y="2322035"/>
            <a:ext cx="1608005" cy="149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97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973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052" name="文本框 1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60150" y="3668255"/>
            <a:ext cx="3286516" cy="41024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6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266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2666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87133" y="2608516"/>
            <a:ext cx="5683334" cy="8205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332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点击输入标题名称</a:t>
            </a:r>
            <a:endParaRPr lang="en-US" altLang="zh-CN" sz="5332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883585" y="3504682"/>
            <a:ext cx="1839617" cy="313103"/>
          </a:xfrm>
          <a:prstGeom prst="rect">
            <a:avLst/>
          </a:prstGeom>
          <a:noFill/>
        </p:spPr>
        <p:txBody>
          <a:bodyPr wrap="none" lIns="86683" tIns="43341" rIns="86683" bIns="43341" rtlCol="0">
            <a:spAutoFit/>
          </a:bodyPr>
          <a:lstStyle/>
          <a:p>
            <a:pPr marL="162519" lvl="1" indent="-162519">
              <a:buFont typeface="Arial" panose="020B0604020202020204" pitchFamily="34" charset="0"/>
              <a:buChar char="•"/>
            </a:pPr>
            <a:r>
              <a:rPr lang="zh-CN" altLang="en-US" sz="14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16415" y="3504682"/>
            <a:ext cx="1839617" cy="313103"/>
          </a:xfrm>
          <a:prstGeom prst="rect">
            <a:avLst/>
          </a:prstGeom>
          <a:noFill/>
        </p:spPr>
        <p:txBody>
          <a:bodyPr wrap="none" lIns="86683" tIns="43341" rIns="86683" bIns="43341" rtlCol="0">
            <a:spAutoFit/>
          </a:bodyPr>
          <a:lstStyle/>
          <a:p>
            <a:pPr marL="162519" lvl="1" indent="-162519">
              <a:buFont typeface="Arial" panose="020B0604020202020204" pitchFamily="34" charset="0"/>
              <a:buChar char="•"/>
            </a:pPr>
            <a:r>
              <a:rPr lang="zh-CN" altLang="en-US" sz="14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5883585" y="3859699"/>
            <a:ext cx="1839617" cy="313103"/>
          </a:xfrm>
          <a:prstGeom prst="rect">
            <a:avLst/>
          </a:prstGeom>
          <a:noFill/>
        </p:spPr>
        <p:txBody>
          <a:bodyPr wrap="none" lIns="86683" tIns="43341" rIns="86683" bIns="43341" rtlCol="0">
            <a:spAutoFit/>
          </a:bodyPr>
          <a:lstStyle/>
          <a:p>
            <a:pPr marL="162519" lvl="1" indent="-162519">
              <a:buFont typeface="Arial" panose="020B0604020202020204" pitchFamily="34" charset="0"/>
              <a:buChar char="•"/>
            </a:pPr>
            <a:r>
              <a:rPr lang="zh-CN" altLang="en-US" sz="14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7916415" y="3859699"/>
            <a:ext cx="1839617" cy="313103"/>
          </a:xfrm>
          <a:prstGeom prst="rect">
            <a:avLst/>
          </a:prstGeom>
          <a:noFill/>
        </p:spPr>
        <p:txBody>
          <a:bodyPr wrap="none" lIns="86683" tIns="43341" rIns="86683" bIns="43341" rtlCol="0">
            <a:spAutoFit/>
          </a:bodyPr>
          <a:lstStyle/>
          <a:p>
            <a:pPr marL="162519" lvl="1" indent="-162519">
              <a:buFont typeface="Arial" panose="020B0604020202020204" pitchFamily="34" charset="0"/>
              <a:buChar char="•"/>
            </a:pPr>
            <a:r>
              <a:rPr lang="zh-CN" altLang="en-US" sz="14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3972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5" grpId="0" animBg="1"/>
      <p:bldP spid="2050" grpId="0"/>
      <p:bldP spid="2052" grpId="0"/>
      <p:bldP spid="8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íśḷíḑè"/>
          <p:cNvGrpSpPr/>
          <p:nvPr/>
        </p:nvGrpSpPr>
        <p:grpSpPr>
          <a:xfrm>
            <a:off x="1370612" y="1936007"/>
            <a:ext cx="2996640" cy="3097112"/>
            <a:chOff x="849666" y="1269514"/>
            <a:chExt cx="4597624" cy="4751774"/>
          </a:xfrm>
        </p:grpSpPr>
        <p:sp>
          <p:nvSpPr>
            <p:cNvPr id="20" name="îṩḻîḍé"/>
            <p:cNvSpPr/>
            <p:nvPr/>
          </p:nvSpPr>
          <p:spPr>
            <a:xfrm>
              <a:off x="849666" y="1433424"/>
              <a:ext cx="4587864" cy="4587864"/>
            </a:xfrm>
            <a:prstGeom prst="arc">
              <a:avLst>
                <a:gd name="adj1" fmla="val 20230496"/>
                <a:gd name="adj2" fmla="val 21370915"/>
              </a:avLst>
            </a:prstGeom>
            <a:noFill/>
            <a:ln w="28575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sľiḋé"/>
            <p:cNvSpPr/>
            <p:nvPr/>
          </p:nvSpPr>
          <p:spPr>
            <a:xfrm>
              <a:off x="859426" y="1433424"/>
              <a:ext cx="4587864" cy="4587864"/>
            </a:xfrm>
            <a:prstGeom prst="arc">
              <a:avLst>
                <a:gd name="adj1" fmla="val 43325"/>
                <a:gd name="adj2" fmla="val 3696807"/>
              </a:avLst>
            </a:prstGeom>
            <a:noFill/>
            <a:ln w="28575" cap="rnd">
              <a:solidFill>
                <a:schemeClr val="accent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$ľîdè"/>
            <p:cNvSpPr/>
            <p:nvPr/>
          </p:nvSpPr>
          <p:spPr>
            <a:xfrm>
              <a:off x="1155689" y="1729688"/>
              <a:ext cx="3995334" cy="39953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ḻíḋê"/>
            <p:cNvSpPr/>
            <p:nvPr/>
          </p:nvSpPr>
          <p:spPr>
            <a:xfrm>
              <a:off x="1511761" y="2085760"/>
              <a:ext cx="3283189" cy="328318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ŝḷíḋê"/>
            <p:cNvSpPr/>
            <p:nvPr/>
          </p:nvSpPr>
          <p:spPr>
            <a:xfrm>
              <a:off x="1871473" y="2445471"/>
              <a:ext cx="2563766" cy="25637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šḻîďè"/>
            <p:cNvSpPr/>
            <p:nvPr/>
          </p:nvSpPr>
          <p:spPr>
            <a:xfrm>
              <a:off x="2172453" y="2759926"/>
              <a:ext cx="1934857" cy="193485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ṡḷiďe"/>
            <p:cNvSpPr/>
            <p:nvPr/>
          </p:nvSpPr>
          <p:spPr>
            <a:xfrm>
              <a:off x="2437092" y="3024566"/>
              <a:ext cx="1405578" cy="140557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$1íḑè"/>
            <p:cNvSpPr/>
            <p:nvPr/>
          </p:nvSpPr>
          <p:spPr>
            <a:xfrm>
              <a:off x="2665468" y="3252941"/>
              <a:ext cx="948827" cy="9488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ṧ1îḓe"/>
            <p:cNvSpPr/>
            <p:nvPr/>
          </p:nvSpPr>
          <p:spPr>
            <a:xfrm>
              <a:off x="2899637" y="3487111"/>
              <a:ext cx="480488" cy="4804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iS1íḑé"/>
            <p:cNvGrpSpPr/>
            <p:nvPr/>
          </p:nvGrpSpPr>
          <p:grpSpPr>
            <a:xfrm rot="18972328" flipH="1">
              <a:off x="1710884" y="1269514"/>
              <a:ext cx="907690" cy="2899257"/>
              <a:chOff x="943993" y="1899821"/>
              <a:chExt cx="584445" cy="1866782"/>
            </a:xfr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grpSpPr>
          <p:sp>
            <p:nvSpPr>
              <p:cNvPr id="31" name="i$lïḑê"/>
              <p:cNvSpPr/>
              <p:nvPr/>
            </p:nvSpPr>
            <p:spPr>
              <a:xfrm>
                <a:off x="1186649" y="1973314"/>
                <a:ext cx="44388" cy="1793289"/>
              </a:xfrm>
              <a:custGeom>
                <a:avLst/>
                <a:gdLst>
                  <a:gd name="connsiteX0" fmla="*/ 44388 w 44388"/>
                  <a:gd name="connsiteY0" fmla="*/ 0 h 1793289"/>
                  <a:gd name="connsiteX1" fmla="*/ 44388 w 44388"/>
                  <a:gd name="connsiteY1" fmla="*/ 1793289 h 1793289"/>
                  <a:gd name="connsiteX2" fmla="*/ 0 w 44388"/>
                  <a:gd name="connsiteY2" fmla="*/ 1748901 h 1793289"/>
                  <a:gd name="connsiteX3" fmla="*/ 0 w 44388"/>
                  <a:gd name="connsiteY3" fmla="*/ 44388 h 1793289"/>
                  <a:gd name="connsiteX4" fmla="*/ 44388 w 44388"/>
                  <a:gd name="connsiteY4" fmla="*/ 0 h 1793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388" h="1793289">
                    <a:moveTo>
                      <a:pt x="44388" y="0"/>
                    </a:moveTo>
                    <a:lnTo>
                      <a:pt x="44388" y="1793289"/>
                    </a:lnTo>
                    <a:cubicBezTo>
                      <a:pt x="19873" y="1793289"/>
                      <a:pt x="0" y="1773416"/>
                      <a:pt x="0" y="1748901"/>
                    </a:cubicBezTo>
                    <a:lnTo>
                      <a:pt x="0" y="44388"/>
                    </a:lnTo>
                    <a:cubicBezTo>
                      <a:pt x="0" y="19873"/>
                      <a:pt x="19873" y="0"/>
                      <a:pt x="44388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šḷíḓè"/>
              <p:cNvSpPr/>
              <p:nvPr/>
            </p:nvSpPr>
            <p:spPr>
              <a:xfrm flipH="1">
                <a:off x="1231038" y="1973313"/>
                <a:ext cx="44388" cy="1793289"/>
              </a:xfrm>
              <a:custGeom>
                <a:avLst/>
                <a:gdLst>
                  <a:gd name="connsiteX0" fmla="*/ 44388 w 44388"/>
                  <a:gd name="connsiteY0" fmla="*/ 0 h 1793289"/>
                  <a:gd name="connsiteX1" fmla="*/ 44388 w 44388"/>
                  <a:gd name="connsiteY1" fmla="*/ 1793289 h 1793289"/>
                  <a:gd name="connsiteX2" fmla="*/ 0 w 44388"/>
                  <a:gd name="connsiteY2" fmla="*/ 1748901 h 1793289"/>
                  <a:gd name="connsiteX3" fmla="*/ 0 w 44388"/>
                  <a:gd name="connsiteY3" fmla="*/ 44388 h 1793289"/>
                  <a:gd name="connsiteX4" fmla="*/ 44388 w 44388"/>
                  <a:gd name="connsiteY4" fmla="*/ 0 h 1793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388" h="1793289">
                    <a:moveTo>
                      <a:pt x="44388" y="0"/>
                    </a:moveTo>
                    <a:lnTo>
                      <a:pt x="44388" y="1793289"/>
                    </a:lnTo>
                    <a:cubicBezTo>
                      <a:pt x="19873" y="1793289"/>
                      <a:pt x="0" y="1773416"/>
                      <a:pt x="0" y="1748901"/>
                    </a:cubicBezTo>
                    <a:lnTo>
                      <a:pt x="0" y="44388"/>
                    </a:lnTo>
                    <a:cubicBezTo>
                      <a:pt x="0" y="19873"/>
                      <a:pt x="19873" y="0"/>
                      <a:pt x="443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ṡľidé"/>
              <p:cNvSpPr/>
              <p:nvPr/>
            </p:nvSpPr>
            <p:spPr>
              <a:xfrm rot="16200000" flipV="1">
                <a:off x="1159899" y="1993153"/>
                <a:ext cx="461872" cy="275207"/>
              </a:xfrm>
              <a:prstGeom prst="parallelogram">
                <a:avLst>
                  <a:gd name="adj" fmla="val 57754"/>
                </a:avLst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s1îḑe"/>
              <p:cNvSpPr/>
              <p:nvPr/>
            </p:nvSpPr>
            <p:spPr>
              <a:xfrm rot="5400000" flipH="1" flipV="1">
                <a:off x="834385" y="2009429"/>
                <a:ext cx="461872" cy="242655"/>
              </a:xfrm>
              <a:prstGeom prst="parallelogram">
                <a:avLst>
                  <a:gd name="adj" fmla="val 65071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0" name="ïṣlíḍé"/>
            <p:cNvSpPr/>
            <p:nvPr/>
          </p:nvSpPr>
          <p:spPr>
            <a:xfrm>
              <a:off x="849666" y="1433424"/>
              <a:ext cx="4587864" cy="4587864"/>
            </a:xfrm>
            <a:prstGeom prst="arc">
              <a:avLst>
                <a:gd name="adj1" fmla="val 19067119"/>
                <a:gd name="adj2" fmla="val 19881577"/>
              </a:avLst>
            </a:prstGeom>
            <a:noFill/>
            <a:ln w="28575" cap="rnd">
              <a:solidFill>
                <a:schemeClr val="accent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062362" y="2020786"/>
            <a:ext cx="2329282" cy="1202893"/>
            <a:chOff x="1769578" y="2349127"/>
            <a:chExt cx="2329282" cy="1202893"/>
          </a:xfrm>
        </p:grpSpPr>
        <p:sp>
          <p:nvSpPr>
            <p:cNvPr id="39" name="文本框 38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062362" y="3849738"/>
            <a:ext cx="2329282" cy="1202893"/>
            <a:chOff x="1769578" y="2349127"/>
            <a:chExt cx="2329282" cy="1202893"/>
          </a:xfrm>
        </p:grpSpPr>
        <p:sp>
          <p:nvSpPr>
            <p:cNvPr id="42" name="文本框 41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130871" y="2020786"/>
            <a:ext cx="2329282" cy="1202893"/>
            <a:chOff x="1769578" y="2349127"/>
            <a:chExt cx="2329282" cy="1202893"/>
          </a:xfrm>
        </p:grpSpPr>
        <p:sp>
          <p:nvSpPr>
            <p:cNvPr id="45" name="文本框 44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130871" y="3849738"/>
            <a:ext cx="2329282" cy="1202893"/>
            <a:chOff x="1769578" y="2349127"/>
            <a:chExt cx="2329282" cy="1202893"/>
          </a:xfrm>
        </p:grpSpPr>
        <p:sp>
          <p:nvSpPr>
            <p:cNvPr id="48" name="文本框 47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4876800" y="3533828"/>
            <a:ext cx="555709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7756945" y="1918963"/>
            <a:ext cx="0" cy="322972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19FB571F-C9D3-4B67-BCE1-8B70D735359E}"/>
              </a:ext>
            </a:extLst>
          </p:cNvPr>
          <p:cNvGrpSpPr/>
          <p:nvPr/>
        </p:nvGrpSpPr>
        <p:grpSpPr>
          <a:xfrm>
            <a:off x="3816190" y="311877"/>
            <a:ext cx="4140475" cy="794320"/>
            <a:chOff x="1648691" y="2296354"/>
            <a:chExt cx="4140475" cy="794320"/>
          </a:xfrm>
        </p:grpSpPr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xmlns="" id="{9DAE5BD3-F7CA-4E9B-AE18-A939779EFCC3}"/>
                </a:ext>
              </a:extLst>
            </p:cNvPr>
            <p:cNvSpPr txBox="1"/>
            <p:nvPr/>
          </p:nvSpPr>
          <p:spPr>
            <a:xfrm>
              <a:off x="2450163" y="2296354"/>
              <a:ext cx="33390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点击标题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文字添加</a:t>
              </a: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xmlns="" id="{AEBE1ADF-635B-4C64-9B18-6BF12AAAD53E}"/>
                </a:ext>
              </a:extLst>
            </p:cNvPr>
            <p:cNvSpPr txBox="1"/>
            <p:nvPr/>
          </p:nvSpPr>
          <p:spPr>
            <a:xfrm>
              <a:off x="1648691" y="2696464"/>
              <a:ext cx="39899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9118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3b22ec3-a121-4761-bae6-665c7e11bf5d"/>
          <p:cNvGrpSpPr>
            <a:grpSpLocks noChangeAspect="1"/>
          </p:cNvGrpSpPr>
          <p:nvPr/>
        </p:nvGrpSpPr>
        <p:grpSpPr>
          <a:xfrm>
            <a:off x="719137" y="1123949"/>
            <a:ext cx="10753724" cy="4494907"/>
            <a:chOff x="719137" y="1123950"/>
            <a:chExt cx="10753723" cy="4494907"/>
          </a:xfrm>
        </p:grpSpPr>
        <p:grpSp>
          <p:nvGrpSpPr>
            <p:cNvPr id="4" name="组合 3"/>
            <p:cNvGrpSpPr/>
            <p:nvPr/>
          </p:nvGrpSpPr>
          <p:grpSpPr>
            <a:xfrm>
              <a:off x="719137" y="2442158"/>
              <a:ext cx="10753723" cy="3176699"/>
              <a:chOff x="864762" y="2276872"/>
              <a:chExt cx="10462472" cy="3176699"/>
            </a:xfrm>
          </p:grpSpPr>
          <p:sp>
            <p:nvSpPr>
              <p:cNvPr id="9" name="圆角矩形 7"/>
              <p:cNvSpPr/>
              <p:nvPr/>
            </p:nvSpPr>
            <p:spPr>
              <a:xfrm>
                <a:off x="864762" y="2276872"/>
                <a:ext cx="3144614" cy="2143595"/>
              </a:xfrm>
              <a:prstGeom prst="roundRect">
                <a:avLst>
                  <a:gd name="adj" fmla="val 0"/>
                </a:avLst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cs typeface="+mn-ea"/>
                  <a:sym typeface="+mn-lt"/>
                </a:endParaRPr>
              </a:p>
            </p:txBody>
          </p:sp>
          <p:sp>
            <p:nvSpPr>
              <p:cNvPr id="10" name="圆角矩形 8"/>
              <p:cNvSpPr/>
              <p:nvPr/>
            </p:nvSpPr>
            <p:spPr>
              <a:xfrm>
                <a:off x="4523691" y="2276872"/>
                <a:ext cx="3144614" cy="2143595"/>
              </a:xfrm>
              <a:prstGeom prst="roundRect">
                <a:avLst>
                  <a:gd name="adj" fmla="val 0"/>
                </a:avLst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cs typeface="+mn-ea"/>
                  <a:sym typeface="+mn-lt"/>
                </a:endParaRPr>
              </a:p>
            </p:txBody>
          </p:sp>
          <p:sp>
            <p:nvSpPr>
              <p:cNvPr id="11" name="圆角矩形 9"/>
              <p:cNvSpPr/>
              <p:nvPr/>
            </p:nvSpPr>
            <p:spPr>
              <a:xfrm>
                <a:off x="8182620" y="2276872"/>
                <a:ext cx="3144614" cy="2143595"/>
              </a:xfrm>
              <a:prstGeom prst="roundRect">
                <a:avLst>
                  <a:gd name="adj" fmla="val 0"/>
                </a:avLst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cs typeface="+mn-ea"/>
                  <a:sym typeface="+mn-lt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608271" y="3983794"/>
                <a:ext cx="1657599" cy="436674"/>
              </a:xfrm>
              <a:prstGeom prst="rect">
                <a:avLst/>
              </a:prstGeom>
              <a:solidFill>
                <a:schemeClr val="accent1">
                  <a:alpha val="9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867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5267200" y="3983794"/>
                <a:ext cx="1657599" cy="436674"/>
              </a:xfrm>
              <a:prstGeom prst="rect">
                <a:avLst/>
              </a:prstGeom>
              <a:solidFill>
                <a:schemeClr val="accent2">
                  <a:alpha val="9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867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926129" y="3983794"/>
                <a:ext cx="1657599" cy="436674"/>
              </a:xfrm>
              <a:prstGeom prst="rect">
                <a:avLst/>
              </a:prstGeom>
              <a:solidFill>
                <a:schemeClr val="accent3">
                  <a:alpha val="9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867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15" name="文本框 4"/>
              <p:cNvSpPr txBox="1"/>
              <p:nvPr/>
            </p:nvSpPr>
            <p:spPr>
              <a:xfrm>
                <a:off x="1262917" y="4991906"/>
                <a:ext cx="2348305" cy="461665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333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6" name="文本框 5"/>
              <p:cNvSpPr txBox="1"/>
              <p:nvPr/>
            </p:nvSpPr>
            <p:spPr>
              <a:xfrm>
                <a:off x="4921846" y="4991906"/>
                <a:ext cx="2348305" cy="461665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333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7" name="文本框 6"/>
              <p:cNvSpPr txBox="1"/>
              <p:nvPr/>
            </p:nvSpPr>
            <p:spPr>
              <a:xfrm>
                <a:off x="8580775" y="4991906"/>
                <a:ext cx="2348305" cy="461665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333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8" name="文本框 14"/>
              <p:cNvSpPr txBox="1"/>
              <p:nvPr/>
            </p:nvSpPr>
            <p:spPr>
              <a:xfrm>
                <a:off x="1262917" y="4604107"/>
                <a:ext cx="2348305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20000"/>
              </a:bodyPr>
              <a:lstStyle/>
              <a:p>
                <a:pPr algn="ctr"/>
                <a:r>
                  <a:rPr lang="zh-CN" altLang="en-US" sz="2133" b="1"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9" name="文本框 15"/>
              <p:cNvSpPr txBox="1"/>
              <p:nvPr/>
            </p:nvSpPr>
            <p:spPr>
              <a:xfrm>
                <a:off x="4921846" y="4604107"/>
                <a:ext cx="2348305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20000"/>
              </a:bodyPr>
              <a:lstStyle/>
              <a:p>
                <a:pPr algn="ctr"/>
                <a:r>
                  <a:rPr lang="zh-CN" altLang="en-US" sz="2133" b="1"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0" name="文本框 16"/>
              <p:cNvSpPr txBox="1"/>
              <p:nvPr/>
            </p:nvSpPr>
            <p:spPr>
              <a:xfrm>
                <a:off x="8580775" y="4604107"/>
                <a:ext cx="2348305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20000"/>
              </a:bodyPr>
              <a:lstStyle/>
              <a:p>
                <a:pPr algn="ctr"/>
                <a:r>
                  <a:rPr lang="zh-CN" altLang="en-US" sz="2133" b="1"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2027548" y="1123950"/>
              <a:ext cx="8064894" cy="1011471"/>
              <a:chOff x="2063554" y="1232756"/>
              <a:chExt cx="8064894" cy="1011471"/>
            </a:xfrm>
          </p:grpSpPr>
          <p:sp>
            <p:nvSpPr>
              <p:cNvPr id="7" name="文本框 12"/>
              <p:cNvSpPr txBox="1">
                <a:spLocks/>
              </p:cNvSpPr>
              <p:nvPr/>
            </p:nvSpPr>
            <p:spPr>
              <a:xfrm>
                <a:off x="2063554" y="1712840"/>
                <a:ext cx="8064894" cy="531387"/>
              </a:xfrm>
              <a:prstGeom prst="rect">
                <a:avLst/>
              </a:prstGeom>
            </p:spPr>
            <p:txBody>
              <a:bodyPr wrap="square">
                <a:normAutofit fontScale="77500" lnSpcReduction="200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333">
                    <a:cs typeface="+mn-ea"/>
                    <a:sym typeface="+mn-lt"/>
                  </a:rPr>
                  <a:t>1.</a:t>
                </a:r>
                <a:r>
                  <a:rPr lang="zh-CN" altLang="en-US" sz="1333">
                    <a:cs typeface="+mn-ea"/>
                    <a:sym typeface="+mn-lt"/>
                  </a:rPr>
                  <a:t>单击要填充的形状；</a:t>
                </a:r>
                <a:r>
                  <a:rPr lang="en-US" altLang="zh-CN" sz="1333">
                    <a:cs typeface="+mn-ea"/>
                    <a:sym typeface="+mn-lt"/>
                  </a:rPr>
                  <a:t>2.</a:t>
                </a:r>
                <a:r>
                  <a:rPr lang="zh-CN" altLang="en-US" sz="1333">
                    <a:cs typeface="+mn-ea"/>
                    <a:sym typeface="+mn-lt"/>
                  </a:rPr>
                  <a:t>在“格式”选项卡上的“形状样式”组中，单击“形状填充”旁边的箭头，然后单击「图片或纹理填充」。 </a:t>
                </a:r>
                <a:r>
                  <a:rPr lang="en-US" altLang="zh-CN" sz="1333">
                    <a:cs typeface="+mn-ea"/>
                    <a:sym typeface="+mn-lt"/>
                  </a:rPr>
                  <a:t>3.</a:t>
                </a:r>
                <a:r>
                  <a:rPr lang="zh-CN" altLang="en-US" sz="1333">
                    <a:cs typeface="+mn-ea"/>
                    <a:sym typeface="+mn-lt"/>
                  </a:rPr>
                  <a:t>找到包含需要使用的图片的文件夹，单击该图片，然后单击“插入”。</a:t>
                </a:r>
                <a:r>
                  <a:rPr lang="en-US" altLang="zh-CN" sz="1333">
                    <a:cs typeface="+mn-ea"/>
                    <a:sym typeface="+mn-lt"/>
                  </a:rPr>
                  <a:t>4.</a:t>
                </a:r>
                <a:r>
                  <a:rPr lang="zh-CN" altLang="en-US" sz="1333">
                    <a:cs typeface="+mn-ea"/>
                    <a:sym typeface="+mn-lt"/>
                  </a:rPr>
                  <a:t>使用图片工具“裁剪”下拉菜单中的「填充」可对图片进行调整</a:t>
                </a:r>
              </a:p>
            </p:txBody>
          </p:sp>
          <p:sp>
            <p:nvSpPr>
              <p:cNvPr id="8" name="文本框 13"/>
              <p:cNvSpPr txBox="1">
                <a:spLocks/>
              </p:cNvSpPr>
              <p:nvPr/>
            </p:nvSpPr>
            <p:spPr>
              <a:xfrm>
                <a:off x="2063554" y="1232756"/>
                <a:ext cx="8064894" cy="432842"/>
              </a:xfrm>
              <a:prstGeom prst="rect">
                <a:avLst/>
              </a:prstGeom>
            </p:spPr>
            <p:txBody>
              <a:bodyPr anchor="ctr">
                <a:normAutofit/>
              </a:bodyPr>
              <a:lstStyle/>
              <a:p>
                <a:pPr algn="ctr"/>
                <a:r>
                  <a:rPr lang="zh-CN" altLang="en-US" sz="2133" b="1">
                    <a:cs typeface="+mn-ea"/>
                    <a:sym typeface="+mn-lt"/>
                  </a:rPr>
                  <a:t>请在形状中填充图片</a:t>
                </a:r>
              </a:p>
            </p:txBody>
          </p:sp>
        </p:grp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19FB571F-C9D3-4B67-BCE1-8B70D735359E}"/>
              </a:ext>
            </a:extLst>
          </p:cNvPr>
          <p:cNvGrpSpPr/>
          <p:nvPr/>
        </p:nvGrpSpPr>
        <p:grpSpPr>
          <a:xfrm>
            <a:off x="3816190" y="311877"/>
            <a:ext cx="4140475" cy="794320"/>
            <a:chOff x="1648691" y="2296354"/>
            <a:chExt cx="4140475" cy="794320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9DAE5BD3-F7CA-4E9B-AE18-A939779EFCC3}"/>
                </a:ext>
              </a:extLst>
            </p:cNvPr>
            <p:cNvSpPr txBox="1"/>
            <p:nvPr/>
          </p:nvSpPr>
          <p:spPr>
            <a:xfrm>
              <a:off x="2450163" y="2296354"/>
              <a:ext cx="33390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点击标题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文字添加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AEBE1ADF-635B-4C64-9B18-6BF12AAAD53E}"/>
                </a:ext>
              </a:extLst>
            </p:cNvPr>
            <p:cNvSpPr txBox="1"/>
            <p:nvPr/>
          </p:nvSpPr>
          <p:spPr>
            <a:xfrm>
              <a:off x="1648691" y="2696464"/>
              <a:ext cx="39899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1743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0">
        <p14:reveal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2035686" y="2017485"/>
            <a:ext cx="2032232" cy="2032230"/>
            <a:chOff x="1862597" y="2201413"/>
            <a:chExt cx="2171700" cy="2171700"/>
          </a:xfrm>
        </p:grpSpPr>
        <p:sp>
          <p:nvSpPr>
            <p:cNvPr id="9" name="椭圆 8"/>
            <p:cNvSpPr/>
            <p:nvPr/>
          </p:nvSpPr>
          <p:spPr>
            <a:xfrm>
              <a:off x="1862597" y="2201413"/>
              <a:ext cx="2171700" cy="21717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饼形 6"/>
            <p:cNvSpPr/>
            <p:nvPr/>
          </p:nvSpPr>
          <p:spPr>
            <a:xfrm>
              <a:off x="1862597" y="2201413"/>
              <a:ext cx="2171700" cy="2171700"/>
            </a:xfrm>
            <a:prstGeom prst="pie">
              <a:avLst>
                <a:gd name="adj1" fmla="val 7072156"/>
                <a:gd name="adj2" fmla="val 162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967372" y="2306188"/>
              <a:ext cx="1962150" cy="1962150"/>
            </a:xfrm>
            <a:prstGeom prst="ellipse">
              <a:avLst/>
            </a:prstGeom>
            <a:solidFill>
              <a:srgbClr val="FDFD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696982" y="4338469"/>
            <a:ext cx="2709640" cy="1314846"/>
            <a:chOff x="8330118" y="3433235"/>
            <a:chExt cx="2050553" cy="1314846"/>
          </a:xfrm>
        </p:grpSpPr>
        <p:sp>
          <p:nvSpPr>
            <p:cNvPr id="20" name="矩形 19"/>
            <p:cNvSpPr/>
            <p:nvPr/>
          </p:nvSpPr>
          <p:spPr>
            <a:xfrm>
              <a:off x="8330119" y="3790575"/>
              <a:ext cx="2050552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8330118" y="3433235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085472" y="2017485"/>
            <a:ext cx="2032232" cy="2032230"/>
            <a:chOff x="1862597" y="2201413"/>
            <a:chExt cx="2171700" cy="2171700"/>
          </a:xfrm>
        </p:grpSpPr>
        <p:sp>
          <p:nvSpPr>
            <p:cNvPr id="12" name="椭圆 11"/>
            <p:cNvSpPr/>
            <p:nvPr/>
          </p:nvSpPr>
          <p:spPr>
            <a:xfrm>
              <a:off x="1862597" y="2201413"/>
              <a:ext cx="2171700" cy="21717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饼形 12"/>
            <p:cNvSpPr/>
            <p:nvPr/>
          </p:nvSpPr>
          <p:spPr>
            <a:xfrm>
              <a:off x="1862597" y="2201413"/>
              <a:ext cx="2171700" cy="2171700"/>
            </a:xfrm>
            <a:prstGeom prst="pie">
              <a:avLst>
                <a:gd name="adj1" fmla="val 3774557"/>
                <a:gd name="adj2" fmla="val 1620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967372" y="2306188"/>
              <a:ext cx="1962150" cy="1962150"/>
            </a:xfrm>
            <a:prstGeom prst="ellipse">
              <a:avLst/>
            </a:prstGeom>
            <a:solidFill>
              <a:srgbClr val="FDFD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747843" y="4338469"/>
            <a:ext cx="2709640" cy="1314846"/>
            <a:chOff x="8330118" y="3433235"/>
            <a:chExt cx="2050553" cy="1314846"/>
          </a:xfrm>
        </p:grpSpPr>
        <p:sp>
          <p:nvSpPr>
            <p:cNvPr id="23" name="矩形 22"/>
            <p:cNvSpPr/>
            <p:nvPr/>
          </p:nvSpPr>
          <p:spPr>
            <a:xfrm>
              <a:off x="8330119" y="3790575"/>
              <a:ext cx="2050552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8330118" y="3433235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137409" y="2017485"/>
            <a:ext cx="2032232" cy="2032230"/>
            <a:chOff x="1862597" y="2201413"/>
            <a:chExt cx="2171700" cy="2171700"/>
          </a:xfrm>
        </p:grpSpPr>
        <p:sp>
          <p:nvSpPr>
            <p:cNvPr id="16" name="椭圆 15"/>
            <p:cNvSpPr/>
            <p:nvPr/>
          </p:nvSpPr>
          <p:spPr>
            <a:xfrm>
              <a:off x="1862597" y="2201413"/>
              <a:ext cx="2171700" cy="21717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饼形 16"/>
            <p:cNvSpPr/>
            <p:nvPr/>
          </p:nvSpPr>
          <p:spPr>
            <a:xfrm>
              <a:off x="1862597" y="2201413"/>
              <a:ext cx="2171700" cy="2171700"/>
            </a:xfrm>
            <a:prstGeom prst="pi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967372" y="2306188"/>
              <a:ext cx="1962150" cy="1962150"/>
            </a:xfrm>
            <a:prstGeom prst="ellipse">
              <a:avLst/>
            </a:prstGeom>
            <a:solidFill>
              <a:srgbClr val="FDFD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798704" y="4338469"/>
            <a:ext cx="2709640" cy="1314846"/>
            <a:chOff x="8330118" y="3433235"/>
            <a:chExt cx="2050553" cy="1314846"/>
          </a:xfrm>
        </p:grpSpPr>
        <p:sp>
          <p:nvSpPr>
            <p:cNvPr id="26" name="矩形 25"/>
            <p:cNvSpPr/>
            <p:nvPr/>
          </p:nvSpPr>
          <p:spPr>
            <a:xfrm>
              <a:off x="8330119" y="3790575"/>
              <a:ext cx="2050552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8330118" y="3433235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2326960" y="2689438"/>
            <a:ext cx="144968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 smtClean="0">
                <a:solidFill>
                  <a:srgbClr val="FF0000"/>
                </a:solidFill>
                <a:latin typeface="Impact" panose="020B0806030902050204" pitchFamily="34" charset="0"/>
              </a:rPr>
              <a:t>40%</a:t>
            </a:r>
            <a:endParaRPr lang="zh-CN" altLang="en-US" sz="4000" dirty="0">
              <a:solidFill>
                <a:srgbClr val="FF0000"/>
              </a:solidFill>
              <a:latin typeface="Impact" panose="020B080603090205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371158" y="2689438"/>
            <a:ext cx="144968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 smtClean="0">
                <a:solidFill>
                  <a:srgbClr val="FF0000"/>
                </a:solidFill>
                <a:latin typeface="Impact" panose="020B0806030902050204" pitchFamily="34" charset="0"/>
              </a:rPr>
              <a:t>62%</a:t>
            </a:r>
            <a:endParaRPr lang="zh-CN" altLang="en-US" sz="4000" dirty="0">
              <a:solidFill>
                <a:srgbClr val="FF0000"/>
              </a:solidFill>
              <a:latin typeface="Impact" panose="020B080603090205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428683" y="2689438"/>
            <a:ext cx="144968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 smtClean="0">
                <a:solidFill>
                  <a:srgbClr val="FF0000"/>
                </a:solidFill>
                <a:latin typeface="Impact" panose="020B0806030902050204" pitchFamily="34" charset="0"/>
              </a:rPr>
              <a:t>75%</a:t>
            </a:r>
            <a:endParaRPr lang="zh-CN" altLang="en-US" sz="4000" dirty="0">
              <a:solidFill>
                <a:srgbClr val="FF0000"/>
              </a:solidFill>
              <a:latin typeface="Impact" panose="020B0806030902050204" pitchFamily="34" charset="0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19FB571F-C9D3-4B67-BCE1-8B70D735359E}"/>
              </a:ext>
            </a:extLst>
          </p:cNvPr>
          <p:cNvGrpSpPr/>
          <p:nvPr/>
        </p:nvGrpSpPr>
        <p:grpSpPr>
          <a:xfrm>
            <a:off x="3816190" y="311877"/>
            <a:ext cx="4140475" cy="794320"/>
            <a:chOff x="1648691" y="2296354"/>
            <a:chExt cx="4140475" cy="794320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9DAE5BD3-F7CA-4E9B-AE18-A939779EFCC3}"/>
                </a:ext>
              </a:extLst>
            </p:cNvPr>
            <p:cNvSpPr txBox="1"/>
            <p:nvPr/>
          </p:nvSpPr>
          <p:spPr>
            <a:xfrm>
              <a:off x="2450163" y="2296354"/>
              <a:ext cx="33390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点击标题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文字添加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AEBE1ADF-635B-4C64-9B18-6BF12AAAD53E}"/>
                </a:ext>
              </a:extLst>
            </p:cNvPr>
            <p:cNvSpPr txBox="1"/>
            <p:nvPr/>
          </p:nvSpPr>
          <p:spPr>
            <a:xfrm>
              <a:off x="1648691" y="2696464"/>
              <a:ext cx="39899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9554908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529099" y="549569"/>
            <a:ext cx="11037820" cy="5758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15" name="Freeform 8"/>
          <p:cNvSpPr>
            <a:spLocks/>
          </p:cNvSpPr>
          <p:nvPr/>
        </p:nvSpPr>
        <p:spPr bwMode="auto">
          <a:xfrm>
            <a:off x="1912588" y="1704802"/>
            <a:ext cx="3381639" cy="3378639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890" tIns="60945" rIns="121890" bIns="60945" numCol="1" anchor="t" anchorCtr="0" compatLnSpc="1">
            <a:prstTxWarp prst="textNoShape">
              <a:avLst/>
            </a:prstTxWarp>
          </a:bodyPr>
          <a:lstStyle/>
          <a:p>
            <a:endParaRPr lang="zh-CN" altLang="en-US" sz="2399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99405" y="2322035"/>
            <a:ext cx="1608005" cy="149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97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973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052" name="文本框 1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60150" y="3668255"/>
            <a:ext cx="3286516" cy="41024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6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266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2666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83585" y="2606170"/>
            <a:ext cx="5491372" cy="8205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332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点击输入标题名称</a:t>
            </a:r>
            <a:endParaRPr lang="en-US" altLang="zh-CN" sz="5332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883585" y="3504682"/>
            <a:ext cx="1839617" cy="313103"/>
          </a:xfrm>
          <a:prstGeom prst="rect">
            <a:avLst/>
          </a:prstGeom>
          <a:noFill/>
        </p:spPr>
        <p:txBody>
          <a:bodyPr wrap="none" lIns="86683" tIns="43341" rIns="86683" bIns="43341" rtlCol="0">
            <a:spAutoFit/>
          </a:bodyPr>
          <a:lstStyle/>
          <a:p>
            <a:pPr marL="162519" lvl="1" indent="-162519">
              <a:buFont typeface="Arial" panose="020B0604020202020204" pitchFamily="34" charset="0"/>
              <a:buChar char="•"/>
            </a:pPr>
            <a:r>
              <a:rPr lang="zh-CN" altLang="en-US" sz="14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16415" y="3504682"/>
            <a:ext cx="1839617" cy="313103"/>
          </a:xfrm>
          <a:prstGeom prst="rect">
            <a:avLst/>
          </a:prstGeom>
          <a:noFill/>
        </p:spPr>
        <p:txBody>
          <a:bodyPr wrap="none" lIns="86683" tIns="43341" rIns="86683" bIns="43341" rtlCol="0">
            <a:spAutoFit/>
          </a:bodyPr>
          <a:lstStyle/>
          <a:p>
            <a:pPr marL="162519" lvl="1" indent="-162519">
              <a:buFont typeface="Arial" panose="020B0604020202020204" pitchFamily="34" charset="0"/>
              <a:buChar char="•"/>
            </a:pPr>
            <a:r>
              <a:rPr lang="zh-CN" altLang="en-US" sz="14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5883585" y="3859699"/>
            <a:ext cx="1839617" cy="313103"/>
          </a:xfrm>
          <a:prstGeom prst="rect">
            <a:avLst/>
          </a:prstGeom>
          <a:noFill/>
        </p:spPr>
        <p:txBody>
          <a:bodyPr wrap="none" lIns="86683" tIns="43341" rIns="86683" bIns="43341" rtlCol="0">
            <a:spAutoFit/>
          </a:bodyPr>
          <a:lstStyle/>
          <a:p>
            <a:pPr marL="162519" lvl="1" indent="-162519">
              <a:buFont typeface="Arial" panose="020B0604020202020204" pitchFamily="34" charset="0"/>
              <a:buChar char="•"/>
            </a:pPr>
            <a:r>
              <a:rPr lang="zh-CN" altLang="en-US" sz="14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7916415" y="3859699"/>
            <a:ext cx="1839617" cy="313103"/>
          </a:xfrm>
          <a:prstGeom prst="rect">
            <a:avLst/>
          </a:prstGeom>
          <a:noFill/>
        </p:spPr>
        <p:txBody>
          <a:bodyPr wrap="none" lIns="86683" tIns="43341" rIns="86683" bIns="43341" rtlCol="0">
            <a:spAutoFit/>
          </a:bodyPr>
          <a:lstStyle/>
          <a:p>
            <a:pPr marL="162519" lvl="1" indent="-162519">
              <a:buFont typeface="Arial" panose="020B0604020202020204" pitchFamily="34" charset="0"/>
              <a:buChar char="•"/>
            </a:pPr>
            <a:r>
              <a:rPr lang="zh-CN" altLang="en-US" sz="14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3691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5" grpId="0" animBg="1"/>
      <p:bldP spid="2050" grpId="0"/>
      <p:bldP spid="2052" grpId="0"/>
      <p:bldP spid="8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>
            <a:extLst>
              <a:ext uri="{FF2B5EF4-FFF2-40B4-BE49-F238E27FC236}">
                <a16:creationId xmlns:a16="http://schemas.microsoft.com/office/drawing/2014/main" xmlns="" id="{021C0CDF-8947-4F5F-AB98-16A9A9A0938C}"/>
              </a:ext>
            </a:extLst>
          </p:cNvPr>
          <p:cNvGrpSpPr/>
          <p:nvPr/>
        </p:nvGrpSpPr>
        <p:grpSpPr>
          <a:xfrm>
            <a:off x="3898249" y="1791962"/>
            <a:ext cx="4420252" cy="4420252"/>
            <a:chOff x="3898249" y="1791962"/>
            <a:chExt cx="4420252" cy="4420252"/>
          </a:xfrm>
        </p:grpSpPr>
        <p:sp>
          <p:nvSpPr>
            <p:cNvPr id="2" name="任意多边形 15">
              <a:extLst>
                <a:ext uri="{FF2B5EF4-FFF2-40B4-BE49-F238E27FC236}">
                  <a16:creationId xmlns:a16="http://schemas.microsoft.com/office/drawing/2014/main" xmlns="" id="{6B14A7D3-1FB4-4634-8B30-4F71B4046CC0}"/>
                </a:ext>
              </a:extLst>
            </p:cNvPr>
            <p:cNvSpPr/>
            <p:nvPr/>
          </p:nvSpPr>
          <p:spPr>
            <a:xfrm>
              <a:off x="6108374" y="1791962"/>
              <a:ext cx="2210127" cy="2210126"/>
            </a:xfrm>
            <a:custGeom>
              <a:avLst/>
              <a:gdLst>
                <a:gd name="connsiteX0" fmla="*/ 1 w 2274095"/>
                <a:gd name="connsiteY0" fmla="*/ 0 h 2274094"/>
                <a:gd name="connsiteX1" fmla="*/ 2274095 w 2274095"/>
                <a:gd name="connsiteY1" fmla="*/ 2274094 h 2274094"/>
                <a:gd name="connsiteX2" fmla="*/ 0 w 2274095"/>
                <a:gd name="connsiteY2" fmla="*/ 2274094 h 2274094"/>
                <a:gd name="connsiteX3" fmla="*/ 0 w 2274095"/>
                <a:gd name="connsiteY3" fmla="*/ 0 h 2274094"/>
                <a:gd name="connsiteX4" fmla="*/ 1 w 2274095"/>
                <a:gd name="connsiteY4" fmla="*/ 0 h 2274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4095" h="2274094">
                  <a:moveTo>
                    <a:pt x="1" y="0"/>
                  </a:moveTo>
                  <a:cubicBezTo>
                    <a:pt x="1255948" y="0"/>
                    <a:pt x="2274095" y="1018147"/>
                    <a:pt x="2274095" y="2274094"/>
                  </a:cubicBezTo>
                  <a:lnTo>
                    <a:pt x="0" y="2274094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63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14">
              <a:extLst>
                <a:ext uri="{FF2B5EF4-FFF2-40B4-BE49-F238E27FC236}">
                  <a16:creationId xmlns:a16="http://schemas.microsoft.com/office/drawing/2014/main" xmlns="" id="{7E587B87-C3DB-4CE4-A3B9-ED535E5977EA}"/>
                </a:ext>
              </a:extLst>
            </p:cNvPr>
            <p:cNvSpPr/>
            <p:nvPr/>
          </p:nvSpPr>
          <p:spPr>
            <a:xfrm>
              <a:off x="3898249" y="4002088"/>
              <a:ext cx="2210125" cy="2210126"/>
            </a:xfrm>
            <a:custGeom>
              <a:avLst/>
              <a:gdLst>
                <a:gd name="connsiteX0" fmla="*/ 0 w 2274093"/>
                <a:gd name="connsiteY0" fmla="*/ 0 h 2274094"/>
                <a:gd name="connsiteX1" fmla="*/ 2274093 w 2274093"/>
                <a:gd name="connsiteY1" fmla="*/ 0 h 2274094"/>
                <a:gd name="connsiteX2" fmla="*/ 2274093 w 2274093"/>
                <a:gd name="connsiteY2" fmla="*/ 2274094 h 2274094"/>
                <a:gd name="connsiteX3" fmla="*/ 2041581 w 2274093"/>
                <a:gd name="connsiteY3" fmla="*/ 2262353 h 2274094"/>
                <a:gd name="connsiteX4" fmla="*/ 0 w 2274093"/>
                <a:gd name="connsiteY4" fmla="*/ 0 h 2274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4093" h="2274094">
                  <a:moveTo>
                    <a:pt x="0" y="0"/>
                  </a:moveTo>
                  <a:lnTo>
                    <a:pt x="2274093" y="0"/>
                  </a:lnTo>
                  <a:lnTo>
                    <a:pt x="2274093" y="2274094"/>
                  </a:lnTo>
                  <a:lnTo>
                    <a:pt x="2041581" y="2262353"/>
                  </a:lnTo>
                  <a:cubicBezTo>
                    <a:pt x="894856" y="2145897"/>
                    <a:pt x="0" y="1177451"/>
                    <a:pt x="0" y="0"/>
                  </a:cubicBezTo>
                  <a:close/>
                </a:path>
              </a:pathLst>
            </a:custGeom>
            <a:noFill/>
            <a:ln w="63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 11">
              <a:extLst>
                <a:ext uri="{FF2B5EF4-FFF2-40B4-BE49-F238E27FC236}">
                  <a16:creationId xmlns:a16="http://schemas.microsoft.com/office/drawing/2014/main" xmlns="" id="{2F3C88F8-5D32-4676-ACBD-3605924F560F}"/>
                </a:ext>
              </a:extLst>
            </p:cNvPr>
            <p:cNvSpPr/>
            <p:nvPr/>
          </p:nvSpPr>
          <p:spPr>
            <a:xfrm>
              <a:off x="3898249" y="1791962"/>
              <a:ext cx="2210125" cy="2210126"/>
            </a:xfrm>
            <a:custGeom>
              <a:avLst/>
              <a:gdLst>
                <a:gd name="connsiteX0" fmla="*/ 2274093 w 2274093"/>
                <a:gd name="connsiteY0" fmla="*/ 0 h 2274094"/>
                <a:gd name="connsiteX1" fmla="*/ 2274093 w 2274093"/>
                <a:gd name="connsiteY1" fmla="*/ 2274094 h 2274094"/>
                <a:gd name="connsiteX2" fmla="*/ 0 w 2274093"/>
                <a:gd name="connsiteY2" fmla="*/ 2274094 h 2274094"/>
                <a:gd name="connsiteX3" fmla="*/ 2041581 w 2274093"/>
                <a:gd name="connsiteY3" fmla="*/ 11741 h 2274094"/>
                <a:gd name="connsiteX4" fmla="*/ 2274093 w 2274093"/>
                <a:gd name="connsiteY4" fmla="*/ 0 h 2274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4093" h="2274094">
                  <a:moveTo>
                    <a:pt x="2274093" y="0"/>
                  </a:moveTo>
                  <a:lnTo>
                    <a:pt x="2274093" y="2274094"/>
                  </a:lnTo>
                  <a:lnTo>
                    <a:pt x="0" y="2274094"/>
                  </a:lnTo>
                  <a:cubicBezTo>
                    <a:pt x="0" y="1096644"/>
                    <a:pt x="894856" y="128197"/>
                    <a:pt x="2041581" y="11741"/>
                  </a:cubicBezTo>
                  <a:lnTo>
                    <a:pt x="22740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0" dist="254000" dir="54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" name="任意多边形 9">
              <a:extLst>
                <a:ext uri="{FF2B5EF4-FFF2-40B4-BE49-F238E27FC236}">
                  <a16:creationId xmlns:a16="http://schemas.microsoft.com/office/drawing/2014/main" xmlns="" id="{C9A7EB7D-A377-4364-903C-469B82B176A6}"/>
                </a:ext>
              </a:extLst>
            </p:cNvPr>
            <p:cNvSpPr/>
            <p:nvPr/>
          </p:nvSpPr>
          <p:spPr>
            <a:xfrm>
              <a:off x="6108374" y="4002088"/>
              <a:ext cx="2210127" cy="2210126"/>
            </a:xfrm>
            <a:custGeom>
              <a:avLst/>
              <a:gdLst>
                <a:gd name="connsiteX0" fmla="*/ 0 w 2274095"/>
                <a:gd name="connsiteY0" fmla="*/ 0 h 2274094"/>
                <a:gd name="connsiteX1" fmla="*/ 2274095 w 2274095"/>
                <a:gd name="connsiteY1" fmla="*/ 0 h 2274094"/>
                <a:gd name="connsiteX2" fmla="*/ 1 w 2274095"/>
                <a:gd name="connsiteY2" fmla="*/ 2274094 h 2274094"/>
                <a:gd name="connsiteX3" fmla="*/ 0 w 2274095"/>
                <a:gd name="connsiteY3" fmla="*/ 2274094 h 2274094"/>
                <a:gd name="connsiteX4" fmla="*/ 0 w 2274095"/>
                <a:gd name="connsiteY4" fmla="*/ 0 h 2274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4095" h="2274094">
                  <a:moveTo>
                    <a:pt x="0" y="0"/>
                  </a:moveTo>
                  <a:lnTo>
                    <a:pt x="2274095" y="0"/>
                  </a:lnTo>
                  <a:cubicBezTo>
                    <a:pt x="2274095" y="1255947"/>
                    <a:pt x="1255948" y="2274094"/>
                    <a:pt x="1" y="2274094"/>
                  </a:cubicBezTo>
                  <a:lnTo>
                    <a:pt x="0" y="22740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0" dist="254000" dir="54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7" name="任意多边形: 形状 56">
              <a:extLst>
                <a:ext uri="{FF2B5EF4-FFF2-40B4-BE49-F238E27FC236}">
                  <a16:creationId xmlns:a16="http://schemas.microsoft.com/office/drawing/2014/main" xmlns="" id="{7022403F-D7B1-4425-949E-089FCA326503}"/>
                </a:ext>
              </a:extLst>
            </p:cNvPr>
            <p:cNvSpPr/>
            <p:nvPr/>
          </p:nvSpPr>
          <p:spPr>
            <a:xfrm>
              <a:off x="5010450" y="4457733"/>
              <a:ext cx="350017" cy="349529"/>
            </a:xfrm>
            <a:custGeom>
              <a:avLst/>
              <a:gdLst>
                <a:gd name="connsiteX0" fmla="*/ 145802 w 608415"/>
                <a:gd name="connsiteY0" fmla="*/ 316204 h 607568"/>
                <a:gd name="connsiteX1" fmla="*/ 335878 w 608415"/>
                <a:gd name="connsiteY1" fmla="*/ 316204 h 607568"/>
                <a:gd name="connsiteX2" fmla="*/ 355085 w 608415"/>
                <a:gd name="connsiteY2" fmla="*/ 335363 h 607568"/>
                <a:gd name="connsiteX3" fmla="*/ 335878 w 608415"/>
                <a:gd name="connsiteY3" fmla="*/ 354521 h 607568"/>
                <a:gd name="connsiteX4" fmla="*/ 145802 w 608415"/>
                <a:gd name="connsiteY4" fmla="*/ 354521 h 607568"/>
                <a:gd name="connsiteX5" fmla="*/ 126594 w 608415"/>
                <a:gd name="connsiteY5" fmla="*/ 335363 h 607568"/>
                <a:gd name="connsiteX6" fmla="*/ 145802 w 608415"/>
                <a:gd name="connsiteY6" fmla="*/ 316204 h 607568"/>
                <a:gd name="connsiteX7" fmla="*/ 145799 w 608415"/>
                <a:gd name="connsiteY7" fmla="*/ 252977 h 607568"/>
                <a:gd name="connsiteX8" fmla="*/ 430791 w 608415"/>
                <a:gd name="connsiteY8" fmla="*/ 252977 h 607568"/>
                <a:gd name="connsiteX9" fmla="*/ 449995 w 608415"/>
                <a:gd name="connsiteY9" fmla="*/ 272171 h 607568"/>
                <a:gd name="connsiteX10" fmla="*/ 430791 w 608415"/>
                <a:gd name="connsiteY10" fmla="*/ 291365 h 607568"/>
                <a:gd name="connsiteX11" fmla="*/ 145799 w 608415"/>
                <a:gd name="connsiteY11" fmla="*/ 291365 h 607568"/>
                <a:gd name="connsiteX12" fmla="*/ 126594 w 608415"/>
                <a:gd name="connsiteY12" fmla="*/ 272171 h 607568"/>
                <a:gd name="connsiteX13" fmla="*/ 145799 w 608415"/>
                <a:gd name="connsiteY13" fmla="*/ 252977 h 607568"/>
                <a:gd name="connsiteX14" fmla="*/ 145805 w 608415"/>
                <a:gd name="connsiteY14" fmla="*/ 189750 h 607568"/>
                <a:gd name="connsiteX15" fmla="*/ 209279 w 608415"/>
                <a:gd name="connsiteY15" fmla="*/ 189750 h 607568"/>
                <a:gd name="connsiteX16" fmla="*/ 228490 w 608415"/>
                <a:gd name="connsiteY16" fmla="*/ 208944 h 607568"/>
                <a:gd name="connsiteX17" fmla="*/ 209279 w 608415"/>
                <a:gd name="connsiteY17" fmla="*/ 228138 h 607568"/>
                <a:gd name="connsiteX18" fmla="*/ 145805 w 608415"/>
                <a:gd name="connsiteY18" fmla="*/ 228138 h 607568"/>
                <a:gd name="connsiteX19" fmla="*/ 126594 w 608415"/>
                <a:gd name="connsiteY19" fmla="*/ 208944 h 607568"/>
                <a:gd name="connsiteX20" fmla="*/ 145805 w 608415"/>
                <a:gd name="connsiteY20" fmla="*/ 189750 h 607568"/>
                <a:gd name="connsiteX21" fmla="*/ 70060 w 608415"/>
                <a:gd name="connsiteY21" fmla="*/ 133174 h 607568"/>
                <a:gd name="connsiteX22" fmla="*/ 70060 w 608415"/>
                <a:gd name="connsiteY22" fmla="*/ 442788 h 607568"/>
                <a:gd name="connsiteX23" fmla="*/ 538355 w 608415"/>
                <a:gd name="connsiteY23" fmla="*/ 442788 h 607568"/>
                <a:gd name="connsiteX24" fmla="*/ 538355 w 608415"/>
                <a:gd name="connsiteY24" fmla="*/ 133174 h 607568"/>
                <a:gd name="connsiteX25" fmla="*/ 38410 w 608415"/>
                <a:gd name="connsiteY25" fmla="*/ 69962 h 607568"/>
                <a:gd name="connsiteX26" fmla="*/ 38410 w 608415"/>
                <a:gd name="connsiteY26" fmla="*/ 94817 h 607568"/>
                <a:gd name="connsiteX27" fmla="*/ 570005 w 608415"/>
                <a:gd name="connsiteY27" fmla="*/ 94817 h 607568"/>
                <a:gd name="connsiteX28" fmla="*/ 570005 w 608415"/>
                <a:gd name="connsiteY28" fmla="*/ 69962 h 607568"/>
                <a:gd name="connsiteX29" fmla="*/ 304208 w 608415"/>
                <a:gd name="connsiteY29" fmla="*/ 0 h 607568"/>
                <a:gd name="connsiteX30" fmla="*/ 323413 w 608415"/>
                <a:gd name="connsiteY30" fmla="*/ 19178 h 607568"/>
                <a:gd name="connsiteX31" fmla="*/ 323413 w 608415"/>
                <a:gd name="connsiteY31" fmla="*/ 31606 h 607568"/>
                <a:gd name="connsiteX32" fmla="*/ 589210 w 608415"/>
                <a:gd name="connsiteY32" fmla="*/ 31606 h 607568"/>
                <a:gd name="connsiteX33" fmla="*/ 608415 w 608415"/>
                <a:gd name="connsiteY33" fmla="*/ 50784 h 607568"/>
                <a:gd name="connsiteX34" fmla="*/ 608415 w 608415"/>
                <a:gd name="connsiteY34" fmla="*/ 113995 h 607568"/>
                <a:gd name="connsiteX35" fmla="*/ 589210 w 608415"/>
                <a:gd name="connsiteY35" fmla="*/ 133174 h 607568"/>
                <a:gd name="connsiteX36" fmla="*/ 576765 w 608415"/>
                <a:gd name="connsiteY36" fmla="*/ 133174 h 607568"/>
                <a:gd name="connsiteX37" fmla="*/ 576765 w 608415"/>
                <a:gd name="connsiteY37" fmla="*/ 461967 h 607568"/>
                <a:gd name="connsiteX38" fmla="*/ 557560 w 608415"/>
                <a:gd name="connsiteY38" fmla="*/ 481145 h 607568"/>
                <a:gd name="connsiteX39" fmla="*/ 342618 w 608415"/>
                <a:gd name="connsiteY39" fmla="*/ 481145 h 607568"/>
                <a:gd name="connsiteX40" fmla="*/ 414521 w 608415"/>
                <a:gd name="connsiteY40" fmla="*/ 576883 h 607568"/>
                <a:gd name="connsiteX41" fmla="*/ 410680 w 608415"/>
                <a:gd name="connsiteY41" fmla="*/ 603733 h 607568"/>
                <a:gd name="connsiteX42" fmla="*/ 399157 w 608415"/>
                <a:gd name="connsiteY42" fmla="*/ 607568 h 607568"/>
                <a:gd name="connsiteX43" fmla="*/ 383793 w 608415"/>
                <a:gd name="connsiteY43" fmla="*/ 599897 h 607568"/>
                <a:gd name="connsiteX44" fmla="*/ 323413 w 608415"/>
                <a:gd name="connsiteY44" fmla="*/ 519348 h 607568"/>
                <a:gd name="connsiteX45" fmla="*/ 323413 w 608415"/>
                <a:gd name="connsiteY45" fmla="*/ 588390 h 607568"/>
                <a:gd name="connsiteX46" fmla="*/ 304208 w 608415"/>
                <a:gd name="connsiteY46" fmla="*/ 607568 h 607568"/>
                <a:gd name="connsiteX47" fmla="*/ 285003 w 608415"/>
                <a:gd name="connsiteY47" fmla="*/ 588390 h 607568"/>
                <a:gd name="connsiteX48" fmla="*/ 285003 w 608415"/>
                <a:gd name="connsiteY48" fmla="*/ 519348 h 607568"/>
                <a:gd name="connsiteX49" fmla="*/ 224622 w 608415"/>
                <a:gd name="connsiteY49" fmla="*/ 599897 h 607568"/>
                <a:gd name="connsiteX50" fmla="*/ 209258 w 608415"/>
                <a:gd name="connsiteY50" fmla="*/ 607568 h 607568"/>
                <a:gd name="connsiteX51" fmla="*/ 197735 w 608415"/>
                <a:gd name="connsiteY51" fmla="*/ 603733 h 607568"/>
                <a:gd name="connsiteX52" fmla="*/ 193894 w 608415"/>
                <a:gd name="connsiteY52" fmla="*/ 576883 h 607568"/>
                <a:gd name="connsiteX53" fmla="*/ 265798 w 608415"/>
                <a:gd name="connsiteY53" fmla="*/ 481145 h 607568"/>
                <a:gd name="connsiteX54" fmla="*/ 50855 w 608415"/>
                <a:gd name="connsiteY54" fmla="*/ 481145 h 607568"/>
                <a:gd name="connsiteX55" fmla="*/ 31650 w 608415"/>
                <a:gd name="connsiteY55" fmla="*/ 461967 h 607568"/>
                <a:gd name="connsiteX56" fmla="*/ 31650 w 608415"/>
                <a:gd name="connsiteY56" fmla="*/ 133174 h 607568"/>
                <a:gd name="connsiteX57" fmla="*/ 19205 w 608415"/>
                <a:gd name="connsiteY57" fmla="*/ 133174 h 607568"/>
                <a:gd name="connsiteX58" fmla="*/ 0 w 608415"/>
                <a:gd name="connsiteY58" fmla="*/ 113995 h 607568"/>
                <a:gd name="connsiteX59" fmla="*/ 0 w 608415"/>
                <a:gd name="connsiteY59" fmla="*/ 50784 h 607568"/>
                <a:gd name="connsiteX60" fmla="*/ 19205 w 608415"/>
                <a:gd name="connsiteY60" fmla="*/ 31606 h 607568"/>
                <a:gd name="connsiteX61" fmla="*/ 285003 w 608415"/>
                <a:gd name="connsiteY61" fmla="*/ 31606 h 607568"/>
                <a:gd name="connsiteX62" fmla="*/ 285003 w 608415"/>
                <a:gd name="connsiteY62" fmla="*/ 19178 h 607568"/>
                <a:gd name="connsiteX63" fmla="*/ 304208 w 608415"/>
                <a:gd name="connsiteY63" fmla="*/ 0 h 607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08415" h="607568">
                  <a:moveTo>
                    <a:pt x="145802" y="316204"/>
                  </a:moveTo>
                  <a:lnTo>
                    <a:pt x="335878" y="316204"/>
                  </a:lnTo>
                  <a:cubicBezTo>
                    <a:pt x="346480" y="316204"/>
                    <a:pt x="355085" y="324787"/>
                    <a:pt x="355085" y="335363"/>
                  </a:cubicBezTo>
                  <a:cubicBezTo>
                    <a:pt x="355085" y="345938"/>
                    <a:pt x="346480" y="354521"/>
                    <a:pt x="335878" y="354521"/>
                  </a:cubicBezTo>
                  <a:lnTo>
                    <a:pt x="145802" y="354521"/>
                  </a:lnTo>
                  <a:cubicBezTo>
                    <a:pt x="135199" y="354521"/>
                    <a:pt x="126594" y="345938"/>
                    <a:pt x="126594" y="335363"/>
                  </a:cubicBezTo>
                  <a:cubicBezTo>
                    <a:pt x="126594" y="324787"/>
                    <a:pt x="135199" y="316204"/>
                    <a:pt x="145802" y="316204"/>
                  </a:cubicBezTo>
                  <a:close/>
                  <a:moveTo>
                    <a:pt x="145799" y="252977"/>
                  </a:moveTo>
                  <a:lnTo>
                    <a:pt x="430791" y="252977"/>
                  </a:lnTo>
                  <a:cubicBezTo>
                    <a:pt x="441392" y="252977"/>
                    <a:pt x="449995" y="261576"/>
                    <a:pt x="449995" y="272171"/>
                  </a:cubicBezTo>
                  <a:cubicBezTo>
                    <a:pt x="449995" y="282766"/>
                    <a:pt x="441392" y="291365"/>
                    <a:pt x="430791" y="291365"/>
                  </a:cubicBezTo>
                  <a:lnTo>
                    <a:pt x="145799" y="291365"/>
                  </a:lnTo>
                  <a:cubicBezTo>
                    <a:pt x="135198" y="291365"/>
                    <a:pt x="126594" y="282766"/>
                    <a:pt x="126594" y="272171"/>
                  </a:cubicBezTo>
                  <a:cubicBezTo>
                    <a:pt x="126594" y="261576"/>
                    <a:pt x="135198" y="252977"/>
                    <a:pt x="145799" y="252977"/>
                  </a:cubicBezTo>
                  <a:close/>
                  <a:moveTo>
                    <a:pt x="145805" y="189750"/>
                  </a:moveTo>
                  <a:lnTo>
                    <a:pt x="209279" y="189750"/>
                  </a:lnTo>
                  <a:cubicBezTo>
                    <a:pt x="219884" y="189750"/>
                    <a:pt x="228490" y="198349"/>
                    <a:pt x="228490" y="208944"/>
                  </a:cubicBezTo>
                  <a:cubicBezTo>
                    <a:pt x="228490" y="219539"/>
                    <a:pt x="219884" y="228138"/>
                    <a:pt x="209279" y="228138"/>
                  </a:cubicBezTo>
                  <a:lnTo>
                    <a:pt x="145805" y="228138"/>
                  </a:lnTo>
                  <a:cubicBezTo>
                    <a:pt x="135201" y="228138"/>
                    <a:pt x="126594" y="219539"/>
                    <a:pt x="126594" y="208944"/>
                  </a:cubicBezTo>
                  <a:cubicBezTo>
                    <a:pt x="126594" y="198349"/>
                    <a:pt x="135201" y="189750"/>
                    <a:pt x="145805" y="189750"/>
                  </a:cubicBezTo>
                  <a:close/>
                  <a:moveTo>
                    <a:pt x="70060" y="133174"/>
                  </a:moveTo>
                  <a:lnTo>
                    <a:pt x="70060" y="442788"/>
                  </a:lnTo>
                  <a:lnTo>
                    <a:pt x="538355" y="442788"/>
                  </a:lnTo>
                  <a:lnTo>
                    <a:pt x="538355" y="133174"/>
                  </a:lnTo>
                  <a:close/>
                  <a:moveTo>
                    <a:pt x="38410" y="69962"/>
                  </a:moveTo>
                  <a:lnTo>
                    <a:pt x="38410" y="94817"/>
                  </a:lnTo>
                  <a:lnTo>
                    <a:pt x="570005" y="94817"/>
                  </a:lnTo>
                  <a:lnTo>
                    <a:pt x="570005" y="69962"/>
                  </a:lnTo>
                  <a:close/>
                  <a:moveTo>
                    <a:pt x="304208" y="0"/>
                  </a:moveTo>
                  <a:cubicBezTo>
                    <a:pt x="314809" y="0"/>
                    <a:pt x="323413" y="8592"/>
                    <a:pt x="323413" y="19178"/>
                  </a:cubicBezTo>
                  <a:lnTo>
                    <a:pt x="323413" y="31606"/>
                  </a:lnTo>
                  <a:lnTo>
                    <a:pt x="589210" y="31606"/>
                  </a:lnTo>
                  <a:cubicBezTo>
                    <a:pt x="599811" y="31606"/>
                    <a:pt x="608415" y="40197"/>
                    <a:pt x="608415" y="50784"/>
                  </a:cubicBezTo>
                  <a:lnTo>
                    <a:pt x="608415" y="113995"/>
                  </a:lnTo>
                  <a:cubicBezTo>
                    <a:pt x="608415" y="124582"/>
                    <a:pt x="599811" y="133174"/>
                    <a:pt x="589210" y="133174"/>
                  </a:cubicBezTo>
                  <a:lnTo>
                    <a:pt x="576765" y="133174"/>
                  </a:lnTo>
                  <a:lnTo>
                    <a:pt x="576765" y="461967"/>
                  </a:lnTo>
                  <a:cubicBezTo>
                    <a:pt x="576765" y="472553"/>
                    <a:pt x="568161" y="481145"/>
                    <a:pt x="557560" y="481145"/>
                  </a:cubicBezTo>
                  <a:lnTo>
                    <a:pt x="342618" y="481145"/>
                  </a:lnTo>
                  <a:lnTo>
                    <a:pt x="414521" y="576883"/>
                  </a:lnTo>
                  <a:cubicBezTo>
                    <a:pt x="420974" y="585321"/>
                    <a:pt x="419284" y="597442"/>
                    <a:pt x="410680" y="603733"/>
                  </a:cubicBezTo>
                  <a:cubicBezTo>
                    <a:pt x="407300" y="606341"/>
                    <a:pt x="403306" y="607568"/>
                    <a:pt x="399157" y="607568"/>
                  </a:cubicBezTo>
                  <a:cubicBezTo>
                    <a:pt x="393319" y="607568"/>
                    <a:pt x="387634" y="604960"/>
                    <a:pt x="383793" y="599897"/>
                  </a:cubicBezTo>
                  <a:lnTo>
                    <a:pt x="323413" y="519348"/>
                  </a:lnTo>
                  <a:lnTo>
                    <a:pt x="323413" y="588390"/>
                  </a:lnTo>
                  <a:cubicBezTo>
                    <a:pt x="323413" y="598976"/>
                    <a:pt x="314809" y="607568"/>
                    <a:pt x="304208" y="607568"/>
                  </a:cubicBezTo>
                  <a:cubicBezTo>
                    <a:pt x="293607" y="607568"/>
                    <a:pt x="285003" y="598976"/>
                    <a:pt x="285003" y="588390"/>
                  </a:cubicBezTo>
                  <a:lnTo>
                    <a:pt x="285003" y="519348"/>
                  </a:lnTo>
                  <a:lnTo>
                    <a:pt x="224622" y="599897"/>
                  </a:lnTo>
                  <a:cubicBezTo>
                    <a:pt x="220781" y="604960"/>
                    <a:pt x="215096" y="607568"/>
                    <a:pt x="209258" y="607568"/>
                  </a:cubicBezTo>
                  <a:cubicBezTo>
                    <a:pt x="205110" y="607568"/>
                    <a:pt x="201115" y="606341"/>
                    <a:pt x="197735" y="603733"/>
                  </a:cubicBezTo>
                  <a:cubicBezTo>
                    <a:pt x="189131" y="597442"/>
                    <a:pt x="187441" y="585321"/>
                    <a:pt x="193894" y="576883"/>
                  </a:cubicBezTo>
                  <a:lnTo>
                    <a:pt x="265798" y="481145"/>
                  </a:lnTo>
                  <a:lnTo>
                    <a:pt x="50855" y="481145"/>
                  </a:lnTo>
                  <a:cubicBezTo>
                    <a:pt x="40253" y="481145"/>
                    <a:pt x="31650" y="472553"/>
                    <a:pt x="31650" y="461967"/>
                  </a:cubicBezTo>
                  <a:lnTo>
                    <a:pt x="31650" y="133174"/>
                  </a:lnTo>
                  <a:lnTo>
                    <a:pt x="19205" y="133174"/>
                  </a:lnTo>
                  <a:cubicBezTo>
                    <a:pt x="8604" y="133174"/>
                    <a:pt x="0" y="124582"/>
                    <a:pt x="0" y="113995"/>
                  </a:cubicBezTo>
                  <a:lnTo>
                    <a:pt x="0" y="50784"/>
                  </a:lnTo>
                  <a:cubicBezTo>
                    <a:pt x="0" y="40197"/>
                    <a:pt x="8604" y="31606"/>
                    <a:pt x="19205" y="31606"/>
                  </a:cubicBezTo>
                  <a:lnTo>
                    <a:pt x="285003" y="31606"/>
                  </a:lnTo>
                  <a:lnTo>
                    <a:pt x="285003" y="19178"/>
                  </a:lnTo>
                  <a:cubicBezTo>
                    <a:pt x="285003" y="8592"/>
                    <a:pt x="293607" y="0"/>
                    <a:pt x="304208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60958" tIns="60958" rIns="60958" bIns="60958" numCol="1" anchor="t">
              <a:no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22" hangingPunct="0"/>
              <a:endParaRPr sz="2400" kern="0">
                <a:solidFill>
                  <a:srgbClr val="000000"/>
                </a:solidFill>
                <a:latin typeface="Roboto Regular"/>
                <a:ea typeface="Roboto Regular"/>
                <a:cs typeface="Roboto Regular"/>
                <a:sym typeface="Roboto Regular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A15A613F-008B-4630-B8C3-92E2C170AE30}"/>
                </a:ext>
              </a:extLst>
            </p:cNvPr>
            <p:cNvSpPr/>
            <p:nvPr/>
          </p:nvSpPr>
          <p:spPr>
            <a:xfrm>
              <a:off x="4165820" y="4965035"/>
              <a:ext cx="1956566" cy="60019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5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cs typeface="+mn-ea"/>
                  <a:sym typeface="+mn-lt"/>
                </a:rPr>
                <a:t>Please </a:t>
              </a:r>
              <a:r>
                <a:rPr lang="en-US" altLang="zh-CN" sz="105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cs typeface="+mn-ea"/>
                  <a:sym typeface="+mn-lt"/>
                </a:rPr>
                <a:t>add your text </a:t>
              </a:r>
              <a:r>
                <a:rPr lang="en-US" altLang="zh-CN" sz="105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cs typeface="+mn-ea"/>
                  <a:sym typeface="+mn-lt"/>
                </a:rPr>
                <a:t>content here</a:t>
              </a:r>
              <a:endParaRPr lang="en-US" altLang="zh-CN" sz="105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endParaRPr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xmlns="" id="{5C61A415-58BC-4AB8-889E-73C6187A8073}"/>
                </a:ext>
              </a:extLst>
            </p:cNvPr>
            <p:cNvSpPr/>
            <p:nvPr/>
          </p:nvSpPr>
          <p:spPr>
            <a:xfrm>
              <a:off x="6955194" y="2627676"/>
              <a:ext cx="348949" cy="335447"/>
            </a:xfrm>
            <a:custGeom>
              <a:avLst/>
              <a:gdLst>
                <a:gd name="connsiteX0" fmla="*/ 241391 w 516922"/>
                <a:gd name="connsiteY0" fmla="*/ 466920 h 496921"/>
                <a:gd name="connsiteX1" fmla="*/ 374792 w 516922"/>
                <a:gd name="connsiteY1" fmla="*/ 466920 h 496921"/>
                <a:gd name="connsiteX2" fmla="*/ 394157 w 516922"/>
                <a:gd name="connsiteY2" fmla="*/ 492438 h 496921"/>
                <a:gd name="connsiteX3" fmla="*/ 241391 w 516922"/>
                <a:gd name="connsiteY3" fmla="*/ 492438 h 496921"/>
                <a:gd name="connsiteX4" fmla="*/ 45175 w 516922"/>
                <a:gd name="connsiteY4" fmla="*/ 266910 h 496921"/>
                <a:gd name="connsiteX5" fmla="*/ 178975 w 516922"/>
                <a:gd name="connsiteY5" fmla="*/ 266910 h 496921"/>
                <a:gd name="connsiteX6" fmla="*/ 178975 w 516922"/>
                <a:gd name="connsiteY6" fmla="*/ 312085 h 496921"/>
                <a:gd name="connsiteX7" fmla="*/ 45175 w 516922"/>
                <a:gd name="connsiteY7" fmla="*/ 312085 h 496921"/>
                <a:gd name="connsiteX8" fmla="*/ 45175 w 516922"/>
                <a:gd name="connsiteY8" fmla="*/ 167939 h 496921"/>
                <a:gd name="connsiteX9" fmla="*/ 178975 w 516922"/>
                <a:gd name="connsiteY9" fmla="*/ 167939 h 496921"/>
                <a:gd name="connsiteX10" fmla="*/ 178975 w 516922"/>
                <a:gd name="connsiteY10" fmla="*/ 213114 h 496921"/>
                <a:gd name="connsiteX11" fmla="*/ 45175 w 516922"/>
                <a:gd name="connsiteY11" fmla="*/ 213114 h 496921"/>
                <a:gd name="connsiteX12" fmla="*/ 254150 w 516922"/>
                <a:gd name="connsiteY12" fmla="*/ 92418 h 496921"/>
                <a:gd name="connsiteX13" fmla="*/ 497537 w 516922"/>
                <a:gd name="connsiteY13" fmla="*/ 92418 h 496921"/>
                <a:gd name="connsiteX14" fmla="*/ 516922 w 516922"/>
                <a:gd name="connsiteY14" fmla="*/ 111788 h 496921"/>
                <a:gd name="connsiteX15" fmla="*/ 516922 w 516922"/>
                <a:gd name="connsiteY15" fmla="*/ 402340 h 496921"/>
                <a:gd name="connsiteX16" fmla="*/ 497537 w 516922"/>
                <a:gd name="connsiteY16" fmla="*/ 421710 h 496921"/>
                <a:gd name="connsiteX17" fmla="*/ 359690 w 516922"/>
                <a:gd name="connsiteY17" fmla="*/ 421710 h 496921"/>
                <a:gd name="connsiteX18" fmla="*/ 359690 w 516922"/>
                <a:gd name="connsiteY18" fmla="*/ 458298 h 496921"/>
                <a:gd name="connsiteX19" fmla="*/ 254150 w 516922"/>
                <a:gd name="connsiteY19" fmla="*/ 458298 h 496921"/>
                <a:gd name="connsiteX20" fmla="*/ 254150 w 516922"/>
                <a:gd name="connsiteY20" fmla="*/ 382970 h 496921"/>
                <a:gd name="connsiteX21" fmla="*/ 478152 w 516922"/>
                <a:gd name="connsiteY21" fmla="*/ 382970 h 496921"/>
                <a:gd name="connsiteX22" fmla="*/ 478152 w 516922"/>
                <a:gd name="connsiteY22" fmla="*/ 131158 h 496921"/>
                <a:gd name="connsiteX23" fmla="*/ 254150 w 516922"/>
                <a:gd name="connsiteY23" fmla="*/ 131158 h 496921"/>
                <a:gd name="connsiteX24" fmla="*/ 45175 w 516922"/>
                <a:gd name="connsiteY24" fmla="*/ 75176 h 496921"/>
                <a:gd name="connsiteX25" fmla="*/ 178975 w 516922"/>
                <a:gd name="connsiteY25" fmla="*/ 75176 h 496921"/>
                <a:gd name="connsiteX26" fmla="*/ 178975 w 516922"/>
                <a:gd name="connsiteY26" fmla="*/ 120351 h 496921"/>
                <a:gd name="connsiteX27" fmla="*/ 45175 w 516922"/>
                <a:gd name="connsiteY27" fmla="*/ 120351 h 496921"/>
                <a:gd name="connsiteX28" fmla="*/ 28019 w 516922"/>
                <a:gd name="connsiteY28" fmla="*/ 27965 h 496921"/>
                <a:gd name="connsiteX29" fmla="*/ 28019 w 516922"/>
                <a:gd name="connsiteY29" fmla="*/ 466805 h 496921"/>
                <a:gd name="connsiteX30" fmla="*/ 196130 w 516922"/>
                <a:gd name="connsiteY30" fmla="*/ 466805 h 496921"/>
                <a:gd name="connsiteX31" fmla="*/ 196130 w 516922"/>
                <a:gd name="connsiteY31" fmla="*/ 27965 h 496921"/>
                <a:gd name="connsiteX32" fmla="*/ 28019 w 516922"/>
                <a:gd name="connsiteY32" fmla="*/ 0 h 496921"/>
                <a:gd name="connsiteX33" fmla="*/ 196130 w 516922"/>
                <a:gd name="connsiteY33" fmla="*/ 0 h 496921"/>
                <a:gd name="connsiteX34" fmla="*/ 224149 w 516922"/>
                <a:gd name="connsiteY34" fmla="*/ 27965 h 496921"/>
                <a:gd name="connsiteX35" fmla="*/ 224149 w 516922"/>
                <a:gd name="connsiteY35" fmla="*/ 466805 h 496921"/>
                <a:gd name="connsiteX36" fmla="*/ 196130 w 516922"/>
                <a:gd name="connsiteY36" fmla="*/ 496921 h 496921"/>
                <a:gd name="connsiteX37" fmla="*/ 28019 w 516922"/>
                <a:gd name="connsiteY37" fmla="*/ 496921 h 496921"/>
                <a:gd name="connsiteX38" fmla="*/ 0 w 516922"/>
                <a:gd name="connsiteY38" fmla="*/ 466805 h 496921"/>
                <a:gd name="connsiteX39" fmla="*/ 0 w 516922"/>
                <a:gd name="connsiteY39" fmla="*/ 27965 h 496921"/>
                <a:gd name="connsiteX40" fmla="*/ 28019 w 516922"/>
                <a:gd name="connsiteY40" fmla="*/ 0 h 496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16922" h="496921">
                  <a:moveTo>
                    <a:pt x="241391" y="466920"/>
                  </a:moveTo>
                  <a:lnTo>
                    <a:pt x="374792" y="466920"/>
                  </a:lnTo>
                  <a:lnTo>
                    <a:pt x="394157" y="492438"/>
                  </a:lnTo>
                  <a:lnTo>
                    <a:pt x="241391" y="492438"/>
                  </a:lnTo>
                  <a:close/>
                  <a:moveTo>
                    <a:pt x="45175" y="266910"/>
                  </a:moveTo>
                  <a:lnTo>
                    <a:pt x="178975" y="266910"/>
                  </a:lnTo>
                  <a:lnTo>
                    <a:pt x="178975" y="312085"/>
                  </a:lnTo>
                  <a:lnTo>
                    <a:pt x="45175" y="312085"/>
                  </a:lnTo>
                  <a:close/>
                  <a:moveTo>
                    <a:pt x="45175" y="167939"/>
                  </a:moveTo>
                  <a:lnTo>
                    <a:pt x="178975" y="167939"/>
                  </a:lnTo>
                  <a:lnTo>
                    <a:pt x="178975" y="213114"/>
                  </a:lnTo>
                  <a:lnTo>
                    <a:pt x="45175" y="213114"/>
                  </a:lnTo>
                  <a:close/>
                  <a:moveTo>
                    <a:pt x="254150" y="92418"/>
                  </a:moveTo>
                  <a:lnTo>
                    <a:pt x="497537" y="92418"/>
                  </a:lnTo>
                  <a:cubicBezTo>
                    <a:pt x="508307" y="92418"/>
                    <a:pt x="516922" y="101027"/>
                    <a:pt x="516922" y="111788"/>
                  </a:cubicBezTo>
                  <a:lnTo>
                    <a:pt x="516922" y="402340"/>
                  </a:lnTo>
                  <a:cubicBezTo>
                    <a:pt x="516922" y="413101"/>
                    <a:pt x="508307" y="421710"/>
                    <a:pt x="497537" y="421710"/>
                  </a:cubicBezTo>
                  <a:lnTo>
                    <a:pt x="359690" y="421710"/>
                  </a:lnTo>
                  <a:lnTo>
                    <a:pt x="359690" y="458298"/>
                  </a:lnTo>
                  <a:lnTo>
                    <a:pt x="254150" y="458298"/>
                  </a:lnTo>
                  <a:lnTo>
                    <a:pt x="254150" y="382970"/>
                  </a:lnTo>
                  <a:lnTo>
                    <a:pt x="478152" y="382970"/>
                  </a:lnTo>
                  <a:lnTo>
                    <a:pt x="478152" y="131158"/>
                  </a:lnTo>
                  <a:lnTo>
                    <a:pt x="254150" y="131158"/>
                  </a:lnTo>
                  <a:close/>
                  <a:moveTo>
                    <a:pt x="45175" y="75176"/>
                  </a:moveTo>
                  <a:lnTo>
                    <a:pt x="178975" y="75176"/>
                  </a:lnTo>
                  <a:lnTo>
                    <a:pt x="178975" y="120351"/>
                  </a:lnTo>
                  <a:lnTo>
                    <a:pt x="45175" y="120351"/>
                  </a:lnTo>
                  <a:close/>
                  <a:moveTo>
                    <a:pt x="28019" y="27965"/>
                  </a:moveTo>
                  <a:lnTo>
                    <a:pt x="28019" y="466805"/>
                  </a:lnTo>
                  <a:lnTo>
                    <a:pt x="196130" y="466805"/>
                  </a:lnTo>
                  <a:lnTo>
                    <a:pt x="196130" y="27965"/>
                  </a:lnTo>
                  <a:close/>
                  <a:moveTo>
                    <a:pt x="28019" y="0"/>
                  </a:moveTo>
                  <a:lnTo>
                    <a:pt x="196130" y="0"/>
                  </a:lnTo>
                  <a:cubicBezTo>
                    <a:pt x="211217" y="0"/>
                    <a:pt x="224149" y="12907"/>
                    <a:pt x="224149" y="27965"/>
                  </a:cubicBezTo>
                  <a:lnTo>
                    <a:pt x="224149" y="466805"/>
                  </a:lnTo>
                  <a:cubicBezTo>
                    <a:pt x="224149" y="484014"/>
                    <a:pt x="211217" y="496921"/>
                    <a:pt x="196130" y="496921"/>
                  </a:cubicBezTo>
                  <a:lnTo>
                    <a:pt x="28019" y="496921"/>
                  </a:lnTo>
                  <a:cubicBezTo>
                    <a:pt x="12932" y="496921"/>
                    <a:pt x="0" y="484014"/>
                    <a:pt x="0" y="466805"/>
                  </a:cubicBezTo>
                  <a:lnTo>
                    <a:pt x="0" y="27965"/>
                  </a:lnTo>
                  <a:cubicBezTo>
                    <a:pt x="0" y="12907"/>
                    <a:pt x="12932" y="0"/>
                    <a:pt x="28019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60958" tIns="60958" rIns="60958" bIns="60958" numCol="1" anchor="t">
              <a:no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22" hangingPunct="0"/>
              <a:endParaRPr sz="2400" kern="0">
                <a:solidFill>
                  <a:srgbClr val="000000"/>
                </a:solidFill>
                <a:latin typeface="Roboto Regular"/>
                <a:ea typeface="Roboto Regular"/>
                <a:cs typeface="Roboto Regular"/>
                <a:sym typeface="Roboto Regular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D2FD4F73-0B77-46E4-BE45-1CDDD8BEAEC0}"/>
                </a:ext>
              </a:extLst>
            </p:cNvPr>
            <p:cNvSpPr/>
            <p:nvPr/>
          </p:nvSpPr>
          <p:spPr>
            <a:xfrm>
              <a:off x="6053523" y="3035398"/>
              <a:ext cx="1956566" cy="60019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5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cs typeface="+mn-ea"/>
                  <a:sym typeface="+mn-lt"/>
                </a:rPr>
                <a:t>Please add your text content here</a:t>
              </a:r>
            </a:p>
          </p:txBody>
        </p:sp>
        <p:sp>
          <p:nvSpPr>
            <p:cNvPr id="58" name="任意多边形: 形状 57">
              <a:extLst>
                <a:ext uri="{FF2B5EF4-FFF2-40B4-BE49-F238E27FC236}">
                  <a16:creationId xmlns:a16="http://schemas.microsoft.com/office/drawing/2014/main" xmlns="" id="{6E297C51-83CB-4FBE-B2C0-6C801DB6C5BD}"/>
                </a:ext>
              </a:extLst>
            </p:cNvPr>
            <p:cNvSpPr/>
            <p:nvPr/>
          </p:nvSpPr>
          <p:spPr>
            <a:xfrm>
              <a:off x="6955186" y="4458821"/>
              <a:ext cx="348947" cy="348418"/>
            </a:xfrm>
            <a:custGeom>
              <a:avLst/>
              <a:gdLst>
                <a:gd name="connsiteX0" fmla="*/ 288111 w 575551"/>
                <a:gd name="connsiteY0" fmla="*/ 195956 h 574680"/>
                <a:gd name="connsiteX1" fmla="*/ 250987 w 575551"/>
                <a:gd name="connsiteY1" fmla="*/ 204012 h 574680"/>
                <a:gd name="connsiteX2" fmla="*/ 204180 w 575551"/>
                <a:gd name="connsiteY2" fmla="*/ 324853 h 574680"/>
                <a:gd name="connsiteX3" fmla="*/ 288111 w 575551"/>
                <a:gd name="connsiteY3" fmla="*/ 378828 h 574680"/>
                <a:gd name="connsiteX4" fmla="*/ 325234 w 575551"/>
                <a:gd name="connsiteY4" fmla="*/ 370772 h 574680"/>
                <a:gd name="connsiteX5" fmla="*/ 371234 w 575551"/>
                <a:gd name="connsiteY5" fmla="*/ 250737 h 574680"/>
                <a:gd name="connsiteX6" fmla="*/ 288111 w 575551"/>
                <a:gd name="connsiteY6" fmla="*/ 195956 h 574680"/>
                <a:gd name="connsiteX7" fmla="*/ 288111 w 575551"/>
                <a:gd name="connsiteY7" fmla="*/ 163732 h 574680"/>
                <a:gd name="connsiteX8" fmla="*/ 401094 w 575551"/>
                <a:gd name="connsiteY8" fmla="*/ 237042 h 574680"/>
                <a:gd name="connsiteX9" fmla="*/ 338146 w 575551"/>
                <a:gd name="connsiteY9" fmla="*/ 400579 h 574680"/>
                <a:gd name="connsiteX10" fmla="*/ 288111 w 575551"/>
                <a:gd name="connsiteY10" fmla="*/ 411052 h 574680"/>
                <a:gd name="connsiteX11" fmla="*/ 175127 w 575551"/>
                <a:gd name="connsiteY11" fmla="*/ 337742 h 574680"/>
                <a:gd name="connsiteX12" fmla="*/ 237268 w 575551"/>
                <a:gd name="connsiteY12" fmla="*/ 175011 h 574680"/>
                <a:gd name="connsiteX13" fmla="*/ 288111 w 575551"/>
                <a:gd name="connsiteY13" fmla="*/ 163732 h 574680"/>
                <a:gd name="connsiteX14" fmla="*/ 307478 w 575551"/>
                <a:gd name="connsiteY14" fmla="*/ 33198 h 574680"/>
                <a:gd name="connsiteX15" fmla="*/ 260674 w 575551"/>
                <a:gd name="connsiteY15" fmla="*/ 34004 h 574680"/>
                <a:gd name="connsiteX16" fmla="*/ 255025 w 575551"/>
                <a:gd name="connsiteY16" fmla="*/ 64624 h 574680"/>
                <a:gd name="connsiteX17" fmla="*/ 179171 w 575551"/>
                <a:gd name="connsiteY17" fmla="*/ 116999 h 574680"/>
                <a:gd name="connsiteX18" fmla="*/ 150120 w 575551"/>
                <a:gd name="connsiteY18" fmla="*/ 111359 h 574680"/>
                <a:gd name="connsiteX19" fmla="*/ 121876 w 575551"/>
                <a:gd name="connsiteY19" fmla="*/ 93631 h 574680"/>
                <a:gd name="connsiteX20" fmla="*/ 88791 w 575551"/>
                <a:gd name="connsiteY20" fmla="*/ 127474 h 574680"/>
                <a:gd name="connsiteX21" fmla="*/ 107351 w 575551"/>
                <a:gd name="connsiteY21" fmla="*/ 153259 h 574680"/>
                <a:gd name="connsiteX22" fmla="*/ 108965 w 575551"/>
                <a:gd name="connsiteY22" fmla="*/ 215304 h 574680"/>
                <a:gd name="connsiteX23" fmla="*/ 66196 w 575551"/>
                <a:gd name="connsiteY23" fmla="*/ 260427 h 574680"/>
                <a:gd name="connsiteX24" fmla="*/ 33110 w 575551"/>
                <a:gd name="connsiteY24" fmla="*/ 267679 h 574680"/>
                <a:gd name="connsiteX25" fmla="*/ 33917 w 575551"/>
                <a:gd name="connsiteY25" fmla="*/ 314414 h 574680"/>
                <a:gd name="connsiteX26" fmla="*/ 65389 w 575551"/>
                <a:gd name="connsiteY26" fmla="*/ 320055 h 574680"/>
                <a:gd name="connsiteX27" fmla="*/ 110579 w 575551"/>
                <a:gd name="connsiteY27" fmla="*/ 362761 h 574680"/>
                <a:gd name="connsiteX28" fmla="*/ 112193 w 575551"/>
                <a:gd name="connsiteY28" fmla="*/ 424806 h 574680"/>
                <a:gd name="connsiteX29" fmla="*/ 93633 w 575551"/>
                <a:gd name="connsiteY29" fmla="*/ 453008 h 574680"/>
                <a:gd name="connsiteX30" fmla="*/ 127525 w 575551"/>
                <a:gd name="connsiteY30" fmla="*/ 486045 h 574680"/>
                <a:gd name="connsiteX31" fmla="*/ 154155 w 575551"/>
                <a:gd name="connsiteY31" fmla="*/ 467512 h 574680"/>
                <a:gd name="connsiteX32" fmla="*/ 187240 w 575551"/>
                <a:gd name="connsiteY32" fmla="*/ 460260 h 574680"/>
                <a:gd name="connsiteX33" fmla="*/ 261481 w 575551"/>
                <a:gd name="connsiteY33" fmla="*/ 508606 h 574680"/>
                <a:gd name="connsiteX34" fmla="*/ 268743 w 575551"/>
                <a:gd name="connsiteY34" fmla="*/ 541643 h 574680"/>
                <a:gd name="connsiteX35" fmla="*/ 315547 w 575551"/>
                <a:gd name="connsiteY35" fmla="*/ 541643 h 574680"/>
                <a:gd name="connsiteX36" fmla="*/ 321196 w 575551"/>
                <a:gd name="connsiteY36" fmla="*/ 508606 h 574680"/>
                <a:gd name="connsiteX37" fmla="*/ 397050 w 575551"/>
                <a:gd name="connsiteY37" fmla="*/ 457037 h 574680"/>
                <a:gd name="connsiteX38" fmla="*/ 426101 w 575551"/>
                <a:gd name="connsiteY38" fmla="*/ 461871 h 574680"/>
                <a:gd name="connsiteX39" fmla="*/ 454345 w 575551"/>
                <a:gd name="connsiteY39" fmla="*/ 481210 h 574680"/>
                <a:gd name="connsiteX40" fmla="*/ 487430 w 575551"/>
                <a:gd name="connsiteY40" fmla="*/ 446562 h 574680"/>
                <a:gd name="connsiteX41" fmla="*/ 468870 w 575551"/>
                <a:gd name="connsiteY41" fmla="*/ 420777 h 574680"/>
                <a:gd name="connsiteX42" fmla="*/ 510025 w 575551"/>
                <a:gd name="connsiteY42" fmla="*/ 313609 h 574680"/>
                <a:gd name="connsiteX43" fmla="*/ 543111 w 575551"/>
                <a:gd name="connsiteY43" fmla="*/ 306357 h 574680"/>
                <a:gd name="connsiteX44" fmla="*/ 541497 w 575551"/>
                <a:gd name="connsiteY44" fmla="*/ 258816 h 574680"/>
                <a:gd name="connsiteX45" fmla="*/ 510832 w 575551"/>
                <a:gd name="connsiteY45" fmla="*/ 253981 h 574680"/>
                <a:gd name="connsiteX46" fmla="*/ 464028 w 575551"/>
                <a:gd name="connsiteY46" fmla="*/ 149230 h 574680"/>
                <a:gd name="connsiteX47" fmla="*/ 481781 w 575551"/>
                <a:gd name="connsiteY47" fmla="*/ 121028 h 574680"/>
                <a:gd name="connsiteX48" fmla="*/ 447889 w 575551"/>
                <a:gd name="connsiteY48" fmla="*/ 88797 h 574680"/>
                <a:gd name="connsiteX49" fmla="*/ 422066 w 575551"/>
                <a:gd name="connsiteY49" fmla="*/ 106524 h 574680"/>
                <a:gd name="connsiteX50" fmla="*/ 388981 w 575551"/>
                <a:gd name="connsiteY50" fmla="*/ 113776 h 574680"/>
                <a:gd name="connsiteX51" fmla="*/ 314740 w 575551"/>
                <a:gd name="connsiteY51" fmla="*/ 65429 h 574680"/>
                <a:gd name="connsiteX52" fmla="*/ 307478 w 575551"/>
                <a:gd name="connsiteY52" fmla="*/ 33198 h 574680"/>
                <a:gd name="connsiteX53" fmla="*/ 327652 w 575551"/>
                <a:gd name="connsiteY53" fmla="*/ 2579 h 574680"/>
                <a:gd name="connsiteX54" fmla="*/ 338142 w 575551"/>
                <a:gd name="connsiteY54" fmla="*/ 9831 h 574680"/>
                <a:gd name="connsiteX55" fmla="*/ 340563 w 575551"/>
                <a:gd name="connsiteY55" fmla="*/ 21917 h 574680"/>
                <a:gd name="connsiteX56" fmla="*/ 343791 w 575551"/>
                <a:gd name="connsiteY56" fmla="*/ 52537 h 574680"/>
                <a:gd name="connsiteX57" fmla="*/ 388981 w 575551"/>
                <a:gd name="connsiteY57" fmla="*/ 81545 h 574680"/>
                <a:gd name="connsiteX58" fmla="*/ 409155 w 575551"/>
                <a:gd name="connsiteY58" fmla="*/ 76710 h 574680"/>
                <a:gd name="connsiteX59" fmla="*/ 430943 w 575551"/>
                <a:gd name="connsiteY59" fmla="*/ 57372 h 574680"/>
                <a:gd name="connsiteX60" fmla="*/ 441433 w 575551"/>
                <a:gd name="connsiteY60" fmla="*/ 50120 h 574680"/>
                <a:gd name="connsiteX61" fmla="*/ 454345 w 575551"/>
                <a:gd name="connsiteY61" fmla="*/ 52537 h 574680"/>
                <a:gd name="connsiteX62" fmla="*/ 517288 w 575551"/>
                <a:gd name="connsiteY62" fmla="*/ 113776 h 574680"/>
                <a:gd name="connsiteX63" fmla="*/ 519709 w 575551"/>
                <a:gd name="connsiteY63" fmla="*/ 125863 h 574680"/>
                <a:gd name="connsiteX64" fmla="*/ 513253 w 575551"/>
                <a:gd name="connsiteY64" fmla="*/ 137143 h 574680"/>
                <a:gd name="connsiteX65" fmla="*/ 493886 w 575551"/>
                <a:gd name="connsiteY65" fmla="*/ 160511 h 574680"/>
                <a:gd name="connsiteX66" fmla="*/ 522130 w 575551"/>
                <a:gd name="connsiteY66" fmla="*/ 224167 h 574680"/>
                <a:gd name="connsiteX67" fmla="*/ 551987 w 575551"/>
                <a:gd name="connsiteY67" fmla="*/ 225779 h 574680"/>
                <a:gd name="connsiteX68" fmla="*/ 564092 w 575551"/>
                <a:gd name="connsiteY68" fmla="*/ 227391 h 574680"/>
                <a:gd name="connsiteX69" fmla="*/ 571354 w 575551"/>
                <a:gd name="connsiteY69" fmla="*/ 238671 h 574680"/>
                <a:gd name="connsiteX70" fmla="*/ 572968 w 575551"/>
                <a:gd name="connsiteY70" fmla="*/ 326501 h 574680"/>
                <a:gd name="connsiteX71" fmla="*/ 566513 w 575551"/>
                <a:gd name="connsiteY71" fmla="*/ 336976 h 574680"/>
                <a:gd name="connsiteX72" fmla="*/ 553601 w 575551"/>
                <a:gd name="connsiteY72" fmla="*/ 339393 h 574680"/>
                <a:gd name="connsiteX73" fmla="*/ 522937 w 575551"/>
                <a:gd name="connsiteY73" fmla="*/ 342617 h 574680"/>
                <a:gd name="connsiteX74" fmla="*/ 497921 w 575551"/>
                <a:gd name="connsiteY74" fmla="*/ 407884 h 574680"/>
                <a:gd name="connsiteX75" fmla="*/ 518095 w 575551"/>
                <a:gd name="connsiteY75" fmla="*/ 429640 h 574680"/>
                <a:gd name="connsiteX76" fmla="*/ 526164 w 575551"/>
                <a:gd name="connsiteY76" fmla="*/ 440116 h 574680"/>
                <a:gd name="connsiteX77" fmla="*/ 522937 w 575551"/>
                <a:gd name="connsiteY77" fmla="*/ 453008 h 574680"/>
                <a:gd name="connsiteX78" fmla="*/ 461607 w 575551"/>
                <a:gd name="connsiteY78" fmla="*/ 516664 h 574680"/>
                <a:gd name="connsiteX79" fmla="*/ 449503 w 575551"/>
                <a:gd name="connsiteY79" fmla="*/ 519082 h 574680"/>
                <a:gd name="connsiteX80" fmla="*/ 438205 w 575551"/>
                <a:gd name="connsiteY80" fmla="*/ 511830 h 574680"/>
                <a:gd name="connsiteX81" fmla="*/ 414804 w 575551"/>
                <a:gd name="connsiteY81" fmla="*/ 492491 h 574680"/>
                <a:gd name="connsiteX82" fmla="*/ 397050 w 575551"/>
                <a:gd name="connsiteY82" fmla="*/ 489268 h 574680"/>
                <a:gd name="connsiteX83" fmla="*/ 351054 w 575551"/>
                <a:gd name="connsiteY83" fmla="*/ 520693 h 574680"/>
                <a:gd name="connsiteX84" fmla="*/ 349440 w 575551"/>
                <a:gd name="connsiteY84" fmla="*/ 550507 h 574680"/>
                <a:gd name="connsiteX85" fmla="*/ 347826 w 575551"/>
                <a:gd name="connsiteY85" fmla="*/ 563399 h 574680"/>
                <a:gd name="connsiteX86" fmla="*/ 336528 w 575551"/>
                <a:gd name="connsiteY86" fmla="*/ 570651 h 574680"/>
                <a:gd name="connsiteX87" fmla="*/ 288110 w 575551"/>
                <a:gd name="connsiteY87" fmla="*/ 574680 h 574680"/>
                <a:gd name="connsiteX88" fmla="*/ 248569 w 575551"/>
                <a:gd name="connsiteY88" fmla="*/ 572263 h 574680"/>
                <a:gd name="connsiteX89" fmla="*/ 237272 w 575551"/>
                <a:gd name="connsiteY89" fmla="*/ 565011 h 574680"/>
                <a:gd name="connsiteX90" fmla="*/ 234851 w 575551"/>
                <a:gd name="connsiteY90" fmla="*/ 552924 h 574680"/>
                <a:gd name="connsiteX91" fmla="*/ 232430 w 575551"/>
                <a:gd name="connsiteY91" fmla="*/ 521499 h 574680"/>
                <a:gd name="connsiteX92" fmla="*/ 187240 w 575551"/>
                <a:gd name="connsiteY92" fmla="*/ 492491 h 574680"/>
                <a:gd name="connsiteX93" fmla="*/ 167066 w 575551"/>
                <a:gd name="connsiteY93" fmla="*/ 496520 h 574680"/>
                <a:gd name="connsiteX94" fmla="*/ 144471 w 575551"/>
                <a:gd name="connsiteY94" fmla="*/ 516664 h 574680"/>
                <a:gd name="connsiteX95" fmla="*/ 133981 w 575551"/>
                <a:gd name="connsiteY95" fmla="*/ 524722 h 574680"/>
                <a:gd name="connsiteX96" fmla="*/ 121069 w 575551"/>
                <a:gd name="connsiteY96" fmla="*/ 522305 h 574680"/>
                <a:gd name="connsiteX97" fmla="*/ 58126 w 575551"/>
                <a:gd name="connsiteY97" fmla="*/ 460260 h 574680"/>
                <a:gd name="connsiteX98" fmla="*/ 54898 w 575551"/>
                <a:gd name="connsiteY98" fmla="*/ 448173 h 574680"/>
                <a:gd name="connsiteX99" fmla="*/ 62161 w 575551"/>
                <a:gd name="connsiteY99" fmla="*/ 436892 h 574680"/>
                <a:gd name="connsiteX100" fmla="*/ 82335 w 575551"/>
                <a:gd name="connsiteY100" fmla="*/ 413525 h 574680"/>
                <a:gd name="connsiteX101" fmla="*/ 81528 w 575551"/>
                <a:gd name="connsiteY101" fmla="*/ 375653 h 574680"/>
                <a:gd name="connsiteX102" fmla="*/ 54091 w 575551"/>
                <a:gd name="connsiteY102" fmla="*/ 349869 h 574680"/>
                <a:gd name="connsiteX103" fmla="*/ 24234 w 575551"/>
                <a:gd name="connsiteY103" fmla="*/ 348257 h 574680"/>
                <a:gd name="connsiteX104" fmla="*/ 11322 w 575551"/>
                <a:gd name="connsiteY104" fmla="*/ 346645 h 574680"/>
                <a:gd name="connsiteX105" fmla="*/ 4060 w 575551"/>
                <a:gd name="connsiteY105" fmla="*/ 335365 h 574680"/>
                <a:gd name="connsiteX106" fmla="*/ 3253 w 575551"/>
                <a:gd name="connsiteY106" fmla="*/ 247535 h 574680"/>
                <a:gd name="connsiteX107" fmla="*/ 9708 w 575551"/>
                <a:gd name="connsiteY107" fmla="*/ 236254 h 574680"/>
                <a:gd name="connsiteX108" fmla="*/ 22620 w 575551"/>
                <a:gd name="connsiteY108" fmla="*/ 233837 h 574680"/>
                <a:gd name="connsiteX109" fmla="*/ 53284 w 575551"/>
                <a:gd name="connsiteY109" fmla="*/ 230614 h 574680"/>
                <a:gd name="connsiteX110" fmla="*/ 79107 w 575551"/>
                <a:gd name="connsiteY110" fmla="*/ 204023 h 574680"/>
                <a:gd name="connsiteX111" fmla="*/ 78300 w 575551"/>
                <a:gd name="connsiteY111" fmla="*/ 166152 h 574680"/>
                <a:gd name="connsiteX112" fmla="*/ 58126 w 575551"/>
                <a:gd name="connsiteY112" fmla="*/ 144395 h 574680"/>
                <a:gd name="connsiteX113" fmla="*/ 50864 w 575551"/>
                <a:gd name="connsiteY113" fmla="*/ 133920 h 574680"/>
                <a:gd name="connsiteX114" fmla="*/ 53284 w 575551"/>
                <a:gd name="connsiteY114" fmla="*/ 121028 h 574680"/>
                <a:gd name="connsiteX115" fmla="*/ 114614 w 575551"/>
                <a:gd name="connsiteY115" fmla="*/ 58177 h 574680"/>
                <a:gd name="connsiteX116" fmla="*/ 127525 w 575551"/>
                <a:gd name="connsiteY116" fmla="*/ 54954 h 574680"/>
                <a:gd name="connsiteX117" fmla="*/ 138015 w 575551"/>
                <a:gd name="connsiteY117" fmla="*/ 62206 h 574680"/>
                <a:gd name="connsiteX118" fmla="*/ 161417 w 575551"/>
                <a:gd name="connsiteY118" fmla="*/ 81545 h 574680"/>
                <a:gd name="connsiteX119" fmla="*/ 179171 w 575551"/>
                <a:gd name="connsiteY119" fmla="*/ 84768 h 574680"/>
                <a:gd name="connsiteX120" fmla="*/ 225167 w 575551"/>
                <a:gd name="connsiteY120" fmla="*/ 53343 h 574680"/>
                <a:gd name="connsiteX121" fmla="*/ 226781 w 575551"/>
                <a:gd name="connsiteY121" fmla="*/ 24335 h 574680"/>
                <a:gd name="connsiteX122" fmla="*/ 229202 w 575551"/>
                <a:gd name="connsiteY122" fmla="*/ 11442 h 574680"/>
                <a:gd name="connsiteX123" fmla="*/ 239693 w 575551"/>
                <a:gd name="connsiteY123" fmla="*/ 4190 h 574680"/>
                <a:gd name="connsiteX124" fmla="*/ 327652 w 575551"/>
                <a:gd name="connsiteY124" fmla="*/ 2579 h 57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575551" h="574680">
                  <a:moveTo>
                    <a:pt x="288111" y="195956"/>
                  </a:moveTo>
                  <a:cubicBezTo>
                    <a:pt x="275198" y="195956"/>
                    <a:pt x="262286" y="199179"/>
                    <a:pt x="250987" y="204012"/>
                  </a:cubicBezTo>
                  <a:cubicBezTo>
                    <a:pt x="204987" y="224958"/>
                    <a:pt x="184004" y="278933"/>
                    <a:pt x="204180" y="324853"/>
                  </a:cubicBezTo>
                  <a:cubicBezTo>
                    <a:pt x="218706" y="357882"/>
                    <a:pt x="251794" y="378828"/>
                    <a:pt x="288111" y="378828"/>
                  </a:cubicBezTo>
                  <a:cubicBezTo>
                    <a:pt x="301023" y="378828"/>
                    <a:pt x="313128" y="376411"/>
                    <a:pt x="325234" y="370772"/>
                  </a:cubicBezTo>
                  <a:cubicBezTo>
                    <a:pt x="371234" y="350632"/>
                    <a:pt x="392217" y="296657"/>
                    <a:pt x="371234" y="250737"/>
                  </a:cubicBezTo>
                  <a:cubicBezTo>
                    <a:pt x="356708" y="217708"/>
                    <a:pt x="323620" y="195956"/>
                    <a:pt x="288111" y="195956"/>
                  </a:cubicBezTo>
                  <a:close/>
                  <a:moveTo>
                    <a:pt x="288111" y="163732"/>
                  </a:moveTo>
                  <a:cubicBezTo>
                    <a:pt x="336532" y="163732"/>
                    <a:pt x="380919" y="192734"/>
                    <a:pt x="401094" y="237042"/>
                  </a:cubicBezTo>
                  <a:cubicBezTo>
                    <a:pt x="428533" y="299879"/>
                    <a:pt x="400287" y="372383"/>
                    <a:pt x="338146" y="400579"/>
                  </a:cubicBezTo>
                  <a:cubicBezTo>
                    <a:pt x="322006" y="407830"/>
                    <a:pt x="305058" y="411052"/>
                    <a:pt x="288111" y="411052"/>
                  </a:cubicBezTo>
                  <a:cubicBezTo>
                    <a:pt x="238882" y="411052"/>
                    <a:pt x="194496" y="382050"/>
                    <a:pt x="175127" y="337742"/>
                  </a:cubicBezTo>
                  <a:cubicBezTo>
                    <a:pt x="146881" y="275711"/>
                    <a:pt x="175127" y="202401"/>
                    <a:pt x="237268" y="175011"/>
                  </a:cubicBezTo>
                  <a:cubicBezTo>
                    <a:pt x="253408" y="167760"/>
                    <a:pt x="270356" y="163732"/>
                    <a:pt x="288111" y="163732"/>
                  </a:cubicBezTo>
                  <a:close/>
                  <a:moveTo>
                    <a:pt x="307478" y="33198"/>
                  </a:moveTo>
                  <a:cubicBezTo>
                    <a:pt x="292145" y="31587"/>
                    <a:pt x="276006" y="32392"/>
                    <a:pt x="260674" y="34004"/>
                  </a:cubicBezTo>
                  <a:cubicBezTo>
                    <a:pt x="260674" y="44479"/>
                    <a:pt x="259060" y="54954"/>
                    <a:pt x="255025" y="64624"/>
                  </a:cubicBezTo>
                  <a:cubicBezTo>
                    <a:pt x="242921" y="96049"/>
                    <a:pt x="212256" y="116999"/>
                    <a:pt x="179171" y="116999"/>
                  </a:cubicBezTo>
                  <a:cubicBezTo>
                    <a:pt x="168680" y="116999"/>
                    <a:pt x="158997" y="115387"/>
                    <a:pt x="150120" y="111359"/>
                  </a:cubicBezTo>
                  <a:cubicBezTo>
                    <a:pt x="139629" y="107330"/>
                    <a:pt x="129946" y="101689"/>
                    <a:pt x="121876" y="93631"/>
                  </a:cubicBezTo>
                  <a:cubicBezTo>
                    <a:pt x="109772" y="103301"/>
                    <a:pt x="99281" y="114582"/>
                    <a:pt x="88791" y="127474"/>
                  </a:cubicBezTo>
                  <a:cubicBezTo>
                    <a:pt x="96860" y="134726"/>
                    <a:pt x="103316" y="143590"/>
                    <a:pt x="107351" y="153259"/>
                  </a:cubicBezTo>
                  <a:cubicBezTo>
                    <a:pt x="116228" y="172598"/>
                    <a:pt x="117034" y="195160"/>
                    <a:pt x="108965" y="215304"/>
                  </a:cubicBezTo>
                  <a:cubicBezTo>
                    <a:pt x="100895" y="235448"/>
                    <a:pt x="86370" y="251564"/>
                    <a:pt x="66196" y="260427"/>
                  </a:cubicBezTo>
                  <a:cubicBezTo>
                    <a:pt x="55705" y="265262"/>
                    <a:pt x="44408" y="267679"/>
                    <a:pt x="33110" y="267679"/>
                  </a:cubicBezTo>
                  <a:cubicBezTo>
                    <a:pt x="31496" y="282989"/>
                    <a:pt x="32303" y="299105"/>
                    <a:pt x="33917" y="314414"/>
                  </a:cubicBezTo>
                  <a:cubicBezTo>
                    <a:pt x="44408" y="313609"/>
                    <a:pt x="55705" y="316026"/>
                    <a:pt x="65389" y="320055"/>
                  </a:cubicBezTo>
                  <a:cubicBezTo>
                    <a:pt x="85563" y="327307"/>
                    <a:pt x="101702" y="342617"/>
                    <a:pt x="110579" y="362761"/>
                  </a:cubicBezTo>
                  <a:cubicBezTo>
                    <a:pt x="119455" y="382100"/>
                    <a:pt x="120262" y="404661"/>
                    <a:pt x="112193" y="424806"/>
                  </a:cubicBezTo>
                  <a:cubicBezTo>
                    <a:pt x="108158" y="435281"/>
                    <a:pt x="101702" y="444950"/>
                    <a:pt x="93633" y="453008"/>
                  </a:cubicBezTo>
                  <a:cubicBezTo>
                    <a:pt x="104123" y="465095"/>
                    <a:pt x="115421" y="476375"/>
                    <a:pt x="127525" y="486045"/>
                  </a:cubicBezTo>
                  <a:cubicBezTo>
                    <a:pt x="134788" y="477987"/>
                    <a:pt x="143664" y="471541"/>
                    <a:pt x="154155" y="467512"/>
                  </a:cubicBezTo>
                  <a:cubicBezTo>
                    <a:pt x="164645" y="462677"/>
                    <a:pt x="175943" y="460260"/>
                    <a:pt x="187240" y="460260"/>
                  </a:cubicBezTo>
                  <a:cubicBezTo>
                    <a:pt x="219519" y="460260"/>
                    <a:pt x="248569" y="478793"/>
                    <a:pt x="261481" y="508606"/>
                  </a:cubicBezTo>
                  <a:cubicBezTo>
                    <a:pt x="266323" y="519082"/>
                    <a:pt x="268743" y="530362"/>
                    <a:pt x="268743" y="541643"/>
                  </a:cubicBezTo>
                  <a:cubicBezTo>
                    <a:pt x="284076" y="543255"/>
                    <a:pt x="300215" y="543255"/>
                    <a:pt x="315547" y="541643"/>
                  </a:cubicBezTo>
                  <a:cubicBezTo>
                    <a:pt x="315547" y="530362"/>
                    <a:pt x="317161" y="519082"/>
                    <a:pt x="321196" y="508606"/>
                  </a:cubicBezTo>
                  <a:cubicBezTo>
                    <a:pt x="333300" y="477987"/>
                    <a:pt x="363965" y="457037"/>
                    <a:pt x="397050" y="457037"/>
                  </a:cubicBezTo>
                  <a:cubicBezTo>
                    <a:pt x="406734" y="457037"/>
                    <a:pt x="417224" y="458648"/>
                    <a:pt x="426101" y="461871"/>
                  </a:cubicBezTo>
                  <a:cubicBezTo>
                    <a:pt x="437399" y="466706"/>
                    <a:pt x="446275" y="472347"/>
                    <a:pt x="454345" y="481210"/>
                  </a:cubicBezTo>
                  <a:cubicBezTo>
                    <a:pt x="466449" y="470735"/>
                    <a:pt x="477747" y="459454"/>
                    <a:pt x="487430" y="446562"/>
                  </a:cubicBezTo>
                  <a:cubicBezTo>
                    <a:pt x="479361" y="439310"/>
                    <a:pt x="472905" y="430446"/>
                    <a:pt x="468870" y="420777"/>
                  </a:cubicBezTo>
                  <a:cubicBezTo>
                    <a:pt x="450310" y="379682"/>
                    <a:pt x="468870" y="331336"/>
                    <a:pt x="510025" y="313609"/>
                  </a:cubicBezTo>
                  <a:cubicBezTo>
                    <a:pt x="520516" y="308774"/>
                    <a:pt x="531006" y="306357"/>
                    <a:pt x="543111" y="306357"/>
                  </a:cubicBezTo>
                  <a:cubicBezTo>
                    <a:pt x="543918" y="290241"/>
                    <a:pt x="543918" y="274931"/>
                    <a:pt x="541497" y="258816"/>
                  </a:cubicBezTo>
                  <a:cubicBezTo>
                    <a:pt x="531006" y="259622"/>
                    <a:pt x="520516" y="258010"/>
                    <a:pt x="510832" y="253981"/>
                  </a:cubicBezTo>
                  <a:cubicBezTo>
                    <a:pt x="468870" y="237866"/>
                    <a:pt x="447889" y="190325"/>
                    <a:pt x="464028" y="149230"/>
                  </a:cubicBezTo>
                  <a:cubicBezTo>
                    <a:pt x="468063" y="138755"/>
                    <a:pt x="473712" y="129086"/>
                    <a:pt x="481781" y="121028"/>
                  </a:cubicBezTo>
                  <a:cubicBezTo>
                    <a:pt x="471291" y="108941"/>
                    <a:pt x="459993" y="98466"/>
                    <a:pt x="447889" y="88797"/>
                  </a:cubicBezTo>
                  <a:cubicBezTo>
                    <a:pt x="440626" y="96049"/>
                    <a:pt x="431750" y="102495"/>
                    <a:pt x="422066" y="106524"/>
                  </a:cubicBezTo>
                  <a:cubicBezTo>
                    <a:pt x="411576" y="111359"/>
                    <a:pt x="400278" y="113776"/>
                    <a:pt x="388981" y="113776"/>
                  </a:cubicBezTo>
                  <a:cubicBezTo>
                    <a:pt x="356702" y="113776"/>
                    <a:pt x="327652" y="94437"/>
                    <a:pt x="314740" y="65429"/>
                  </a:cubicBezTo>
                  <a:cubicBezTo>
                    <a:pt x="309898" y="54954"/>
                    <a:pt x="307478" y="44479"/>
                    <a:pt x="307478" y="33198"/>
                  </a:cubicBezTo>
                  <a:close/>
                  <a:moveTo>
                    <a:pt x="327652" y="2579"/>
                  </a:moveTo>
                  <a:cubicBezTo>
                    <a:pt x="331686" y="3385"/>
                    <a:pt x="335721" y="5802"/>
                    <a:pt x="338142" y="9831"/>
                  </a:cubicBezTo>
                  <a:cubicBezTo>
                    <a:pt x="340563" y="13054"/>
                    <a:pt x="341370" y="17889"/>
                    <a:pt x="340563" y="21917"/>
                  </a:cubicBezTo>
                  <a:cubicBezTo>
                    <a:pt x="338949" y="32392"/>
                    <a:pt x="339756" y="42868"/>
                    <a:pt x="343791" y="52537"/>
                  </a:cubicBezTo>
                  <a:cubicBezTo>
                    <a:pt x="351861" y="70264"/>
                    <a:pt x="369614" y="81545"/>
                    <a:pt x="388981" y="81545"/>
                  </a:cubicBezTo>
                  <a:cubicBezTo>
                    <a:pt x="395436" y="81545"/>
                    <a:pt x="402699" y="79933"/>
                    <a:pt x="409155" y="76710"/>
                  </a:cubicBezTo>
                  <a:cubicBezTo>
                    <a:pt x="418031" y="72681"/>
                    <a:pt x="425294" y="66235"/>
                    <a:pt x="430943" y="57372"/>
                  </a:cubicBezTo>
                  <a:cubicBezTo>
                    <a:pt x="433364" y="54148"/>
                    <a:pt x="437399" y="50925"/>
                    <a:pt x="441433" y="50120"/>
                  </a:cubicBezTo>
                  <a:cubicBezTo>
                    <a:pt x="445468" y="49314"/>
                    <a:pt x="450310" y="50120"/>
                    <a:pt x="454345" y="52537"/>
                  </a:cubicBezTo>
                  <a:cubicBezTo>
                    <a:pt x="477747" y="69458"/>
                    <a:pt x="499535" y="90408"/>
                    <a:pt x="517288" y="113776"/>
                  </a:cubicBezTo>
                  <a:cubicBezTo>
                    <a:pt x="519709" y="116999"/>
                    <a:pt x="520516" y="121834"/>
                    <a:pt x="519709" y="125863"/>
                  </a:cubicBezTo>
                  <a:cubicBezTo>
                    <a:pt x="519709" y="130697"/>
                    <a:pt x="516481" y="134726"/>
                    <a:pt x="513253" y="137143"/>
                  </a:cubicBezTo>
                  <a:cubicBezTo>
                    <a:pt x="504376" y="142784"/>
                    <a:pt x="497114" y="150842"/>
                    <a:pt x="493886" y="160511"/>
                  </a:cubicBezTo>
                  <a:cubicBezTo>
                    <a:pt x="484202" y="185490"/>
                    <a:pt x="497114" y="214498"/>
                    <a:pt x="522130" y="224167"/>
                  </a:cubicBezTo>
                  <a:cubicBezTo>
                    <a:pt x="531813" y="227391"/>
                    <a:pt x="541497" y="228196"/>
                    <a:pt x="551987" y="225779"/>
                  </a:cubicBezTo>
                  <a:cubicBezTo>
                    <a:pt x="556022" y="224167"/>
                    <a:pt x="560864" y="224973"/>
                    <a:pt x="564092" y="227391"/>
                  </a:cubicBezTo>
                  <a:cubicBezTo>
                    <a:pt x="568126" y="229808"/>
                    <a:pt x="570547" y="233837"/>
                    <a:pt x="571354" y="238671"/>
                  </a:cubicBezTo>
                  <a:cubicBezTo>
                    <a:pt x="576196" y="267679"/>
                    <a:pt x="577003" y="296687"/>
                    <a:pt x="572968" y="326501"/>
                  </a:cubicBezTo>
                  <a:cubicBezTo>
                    <a:pt x="572161" y="330530"/>
                    <a:pt x="569740" y="334559"/>
                    <a:pt x="566513" y="336976"/>
                  </a:cubicBezTo>
                  <a:cubicBezTo>
                    <a:pt x="562478" y="339393"/>
                    <a:pt x="558443" y="341005"/>
                    <a:pt x="553601" y="339393"/>
                  </a:cubicBezTo>
                  <a:cubicBezTo>
                    <a:pt x="543111" y="337782"/>
                    <a:pt x="532620" y="338588"/>
                    <a:pt x="522937" y="342617"/>
                  </a:cubicBezTo>
                  <a:cubicBezTo>
                    <a:pt x="498728" y="353897"/>
                    <a:pt x="487430" y="382905"/>
                    <a:pt x="497921" y="407884"/>
                  </a:cubicBezTo>
                  <a:cubicBezTo>
                    <a:pt x="501956" y="416748"/>
                    <a:pt x="509218" y="424806"/>
                    <a:pt x="518095" y="429640"/>
                  </a:cubicBezTo>
                  <a:cubicBezTo>
                    <a:pt x="522130" y="432058"/>
                    <a:pt x="524550" y="436087"/>
                    <a:pt x="526164" y="440116"/>
                  </a:cubicBezTo>
                  <a:cubicBezTo>
                    <a:pt x="526971" y="444950"/>
                    <a:pt x="526164" y="448979"/>
                    <a:pt x="522937" y="453008"/>
                  </a:cubicBezTo>
                  <a:cubicBezTo>
                    <a:pt x="505990" y="477181"/>
                    <a:pt x="485816" y="498937"/>
                    <a:pt x="461607" y="516664"/>
                  </a:cubicBezTo>
                  <a:cubicBezTo>
                    <a:pt x="458380" y="519082"/>
                    <a:pt x="453538" y="520693"/>
                    <a:pt x="449503" y="519082"/>
                  </a:cubicBezTo>
                  <a:cubicBezTo>
                    <a:pt x="444661" y="518276"/>
                    <a:pt x="440626" y="515858"/>
                    <a:pt x="438205" y="511830"/>
                  </a:cubicBezTo>
                  <a:cubicBezTo>
                    <a:pt x="432557" y="502966"/>
                    <a:pt x="424487" y="495714"/>
                    <a:pt x="414804" y="492491"/>
                  </a:cubicBezTo>
                  <a:cubicBezTo>
                    <a:pt x="409155" y="490074"/>
                    <a:pt x="403506" y="489268"/>
                    <a:pt x="397050" y="489268"/>
                  </a:cubicBezTo>
                  <a:cubicBezTo>
                    <a:pt x="376876" y="489268"/>
                    <a:pt x="358316" y="501355"/>
                    <a:pt x="351054" y="520693"/>
                  </a:cubicBezTo>
                  <a:cubicBezTo>
                    <a:pt x="347826" y="530362"/>
                    <a:pt x="347019" y="540838"/>
                    <a:pt x="349440" y="550507"/>
                  </a:cubicBezTo>
                  <a:cubicBezTo>
                    <a:pt x="351054" y="555342"/>
                    <a:pt x="350247" y="559370"/>
                    <a:pt x="347826" y="563399"/>
                  </a:cubicBezTo>
                  <a:cubicBezTo>
                    <a:pt x="345405" y="567428"/>
                    <a:pt x="341370" y="569845"/>
                    <a:pt x="336528" y="570651"/>
                  </a:cubicBezTo>
                  <a:cubicBezTo>
                    <a:pt x="321196" y="573874"/>
                    <a:pt x="304250" y="574680"/>
                    <a:pt x="288110" y="574680"/>
                  </a:cubicBezTo>
                  <a:cubicBezTo>
                    <a:pt x="275199" y="574680"/>
                    <a:pt x="261481" y="573874"/>
                    <a:pt x="248569" y="572263"/>
                  </a:cubicBezTo>
                  <a:cubicBezTo>
                    <a:pt x="243728" y="571457"/>
                    <a:pt x="239693" y="569040"/>
                    <a:pt x="237272" y="565011"/>
                  </a:cubicBezTo>
                  <a:cubicBezTo>
                    <a:pt x="234851" y="561788"/>
                    <a:pt x="234044" y="556953"/>
                    <a:pt x="234851" y="552924"/>
                  </a:cubicBezTo>
                  <a:cubicBezTo>
                    <a:pt x="237272" y="542449"/>
                    <a:pt x="236465" y="531168"/>
                    <a:pt x="232430" y="521499"/>
                  </a:cubicBezTo>
                  <a:cubicBezTo>
                    <a:pt x="224360" y="503772"/>
                    <a:pt x="206607" y="492491"/>
                    <a:pt x="187240" y="492491"/>
                  </a:cubicBezTo>
                  <a:cubicBezTo>
                    <a:pt x="179978" y="492491"/>
                    <a:pt x="173522" y="494103"/>
                    <a:pt x="167066" y="496520"/>
                  </a:cubicBezTo>
                  <a:cubicBezTo>
                    <a:pt x="157383" y="500549"/>
                    <a:pt x="150120" y="507801"/>
                    <a:pt x="144471" y="516664"/>
                  </a:cubicBezTo>
                  <a:cubicBezTo>
                    <a:pt x="142050" y="520693"/>
                    <a:pt x="138822" y="523916"/>
                    <a:pt x="133981" y="524722"/>
                  </a:cubicBezTo>
                  <a:cubicBezTo>
                    <a:pt x="129946" y="525528"/>
                    <a:pt x="125104" y="524722"/>
                    <a:pt x="121069" y="522305"/>
                  </a:cubicBezTo>
                  <a:cubicBezTo>
                    <a:pt x="96860" y="504578"/>
                    <a:pt x="75879" y="484433"/>
                    <a:pt x="58126" y="460260"/>
                  </a:cubicBezTo>
                  <a:cubicBezTo>
                    <a:pt x="54898" y="457037"/>
                    <a:pt x="54091" y="452202"/>
                    <a:pt x="54898" y="448173"/>
                  </a:cubicBezTo>
                  <a:cubicBezTo>
                    <a:pt x="55705" y="443339"/>
                    <a:pt x="58126" y="439310"/>
                    <a:pt x="62161" y="436892"/>
                  </a:cubicBezTo>
                  <a:cubicBezTo>
                    <a:pt x="71845" y="431252"/>
                    <a:pt x="78300" y="423194"/>
                    <a:pt x="82335" y="413525"/>
                  </a:cubicBezTo>
                  <a:cubicBezTo>
                    <a:pt x="87177" y="400632"/>
                    <a:pt x="86370" y="387740"/>
                    <a:pt x="81528" y="375653"/>
                  </a:cubicBezTo>
                  <a:cubicBezTo>
                    <a:pt x="75879" y="363567"/>
                    <a:pt x="66196" y="354703"/>
                    <a:pt x="54091" y="349869"/>
                  </a:cubicBezTo>
                  <a:cubicBezTo>
                    <a:pt x="44408" y="345840"/>
                    <a:pt x="33917" y="345840"/>
                    <a:pt x="24234" y="348257"/>
                  </a:cubicBezTo>
                  <a:cubicBezTo>
                    <a:pt x="19392" y="349063"/>
                    <a:pt x="15357" y="349063"/>
                    <a:pt x="11322" y="346645"/>
                  </a:cubicBezTo>
                  <a:cubicBezTo>
                    <a:pt x="7288" y="343422"/>
                    <a:pt x="4867" y="340199"/>
                    <a:pt x="4060" y="335365"/>
                  </a:cubicBezTo>
                  <a:cubicBezTo>
                    <a:pt x="-782" y="306357"/>
                    <a:pt x="-1589" y="276543"/>
                    <a:pt x="3253" y="247535"/>
                  </a:cubicBezTo>
                  <a:cubicBezTo>
                    <a:pt x="3253" y="242700"/>
                    <a:pt x="5674" y="238671"/>
                    <a:pt x="9708" y="236254"/>
                  </a:cubicBezTo>
                  <a:cubicBezTo>
                    <a:pt x="13743" y="233837"/>
                    <a:pt x="17778" y="233031"/>
                    <a:pt x="22620" y="233837"/>
                  </a:cubicBezTo>
                  <a:cubicBezTo>
                    <a:pt x="33110" y="236254"/>
                    <a:pt x="43601" y="235448"/>
                    <a:pt x="53284" y="230614"/>
                  </a:cubicBezTo>
                  <a:cubicBezTo>
                    <a:pt x="65389" y="225779"/>
                    <a:pt x="74265" y="216110"/>
                    <a:pt x="79107" y="204023"/>
                  </a:cubicBezTo>
                  <a:cubicBezTo>
                    <a:pt x="83949" y="191131"/>
                    <a:pt x="83142" y="178238"/>
                    <a:pt x="78300" y="166152"/>
                  </a:cubicBezTo>
                  <a:cubicBezTo>
                    <a:pt x="73459" y="157288"/>
                    <a:pt x="67003" y="149230"/>
                    <a:pt x="58126" y="144395"/>
                  </a:cubicBezTo>
                  <a:cubicBezTo>
                    <a:pt x="54091" y="141978"/>
                    <a:pt x="51671" y="137949"/>
                    <a:pt x="50864" y="133920"/>
                  </a:cubicBezTo>
                  <a:cubicBezTo>
                    <a:pt x="50057" y="129086"/>
                    <a:pt x="50864" y="124251"/>
                    <a:pt x="53284" y="121028"/>
                  </a:cubicBezTo>
                  <a:cubicBezTo>
                    <a:pt x="70231" y="96855"/>
                    <a:pt x="91212" y="75904"/>
                    <a:pt x="114614" y="58177"/>
                  </a:cubicBezTo>
                  <a:cubicBezTo>
                    <a:pt x="118648" y="55760"/>
                    <a:pt x="122683" y="54148"/>
                    <a:pt x="127525" y="54954"/>
                  </a:cubicBezTo>
                  <a:cubicBezTo>
                    <a:pt x="131560" y="55760"/>
                    <a:pt x="135595" y="58177"/>
                    <a:pt x="138015" y="62206"/>
                  </a:cubicBezTo>
                  <a:cubicBezTo>
                    <a:pt x="143664" y="71070"/>
                    <a:pt x="151734" y="77516"/>
                    <a:pt x="161417" y="81545"/>
                  </a:cubicBezTo>
                  <a:cubicBezTo>
                    <a:pt x="167066" y="83962"/>
                    <a:pt x="172715" y="84768"/>
                    <a:pt x="179171" y="84768"/>
                  </a:cubicBezTo>
                  <a:cubicBezTo>
                    <a:pt x="199345" y="84768"/>
                    <a:pt x="217905" y="71876"/>
                    <a:pt x="225167" y="53343"/>
                  </a:cubicBezTo>
                  <a:cubicBezTo>
                    <a:pt x="228395" y="43673"/>
                    <a:pt x="229202" y="34004"/>
                    <a:pt x="226781" y="24335"/>
                  </a:cubicBezTo>
                  <a:cubicBezTo>
                    <a:pt x="225974" y="19500"/>
                    <a:pt x="226781" y="14665"/>
                    <a:pt x="229202" y="11442"/>
                  </a:cubicBezTo>
                  <a:cubicBezTo>
                    <a:pt x="231623" y="7413"/>
                    <a:pt x="235658" y="4996"/>
                    <a:pt x="239693" y="4190"/>
                  </a:cubicBezTo>
                  <a:cubicBezTo>
                    <a:pt x="268743" y="-644"/>
                    <a:pt x="297794" y="-1450"/>
                    <a:pt x="327652" y="2579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60958" tIns="60958" rIns="60958" bIns="60958" numCol="1" anchor="t">
              <a:no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22" hangingPunct="0"/>
              <a:endParaRPr sz="2400" kern="0">
                <a:solidFill>
                  <a:srgbClr val="000000"/>
                </a:solidFill>
                <a:latin typeface="Roboto Regular"/>
                <a:ea typeface="Roboto Regular"/>
                <a:cs typeface="Roboto Regular"/>
                <a:sym typeface="Roboto Regular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4F7AEA40-75B4-4A23-91EA-6A75FBF8796B}"/>
                </a:ext>
              </a:extLst>
            </p:cNvPr>
            <p:cNvSpPr/>
            <p:nvPr/>
          </p:nvSpPr>
          <p:spPr>
            <a:xfrm>
              <a:off x="6053523" y="4965034"/>
              <a:ext cx="1956566" cy="60019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51" dirty="0">
                  <a:solidFill>
                    <a:schemeClr val="bg1"/>
                  </a:solidFill>
                  <a:latin typeface="Century Gothic" panose="020B0502020202020204" pitchFamily="34" charset="0"/>
                  <a:cs typeface="+mn-ea"/>
                  <a:sym typeface="+mn-lt"/>
                </a:rPr>
                <a:t>Please add your text content here</a:t>
              </a:r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xmlns="" id="{23CE8FE2-C2E2-4A13-BC77-13CC3300A923}"/>
                </a:ext>
              </a:extLst>
            </p:cNvPr>
            <p:cNvSpPr/>
            <p:nvPr/>
          </p:nvSpPr>
          <p:spPr>
            <a:xfrm>
              <a:off x="5026007" y="2620376"/>
              <a:ext cx="318904" cy="349677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60958" tIns="60958" rIns="60958" bIns="60958" numCol="1" anchor="t">
              <a:no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22" hangingPunct="0"/>
              <a:endParaRPr sz="2400" kern="0">
                <a:solidFill>
                  <a:srgbClr val="000000"/>
                </a:solidFill>
                <a:latin typeface="Roboto Regular"/>
                <a:ea typeface="Roboto Regular"/>
                <a:cs typeface="Roboto Regular"/>
                <a:sym typeface="Roboto Regular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1DB2835D-A3D1-4814-B67B-745EE3D48CE9}"/>
                </a:ext>
              </a:extLst>
            </p:cNvPr>
            <p:cNvSpPr/>
            <p:nvPr/>
          </p:nvSpPr>
          <p:spPr>
            <a:xfrm>
              <a:off x="4165820" y="3035398"/>
              <a:ext cx="1956566" cy="60019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51" dirty="0">
                  <a:solidFill>
                    <a:schemeClr val="bg1"/>
                  </a:solidFill>
                  <a:latin typeface="Century Gothic" panose="020B0502020202020204" pitchFamily="34" charset="0"/>
                  <a:cs typeface="+mn-ea"/>
                  <a:sym typeface="+mn-lt"/>
                </a:rPr>
                <a:t>Please add your text content here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F577A649-95AA-4811-93AC-082B343E41FE}"/>
              </a:ext>
            </a:extLst>
          </p:cNvPr>
          <p:cNvGrpSpPr/>
          <p:nvPr/>
        </p:nvGrpSpPr>
        <p:grpSpPr>
          <a:xfrm>
            <a:off x="1034240" y="2986911"/>
            <a:ext cx="1869731" cy="2011303"/>
            <a:chOff x="2486796" y="2153253"/>
            <a:chExt cx="1869731" cy="2011303"/>
          </a:xfrm>
        </p:grpSpPr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xmlns="" id="{F2A1F68D-C82C-4DBE-8A6E-8FD1F27383CD}"/>
                </a:ext>
              </a:extLst>
            </p:cNvPr>
            <p:cNvSpPr txBox="1"/>
            <p:nvPr/>
          </p:nvSpPr>
          <p:spPr>
            <a:xfrm>
              <a:off x="2486796" y="2153253"/>
              <a:ext cx="172788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75879D2B-21BC-4240-88D2-AF5549BF121D}"/>
                </a:ext>
              </a:extLst>
            </p:cNvPr>
            <p:cNvSpPr txBox="1"/>
            <p:nvPr/>
          </p:nvSpPr>
          <p:spPr>
            <a:xfrm>
              <a:off x="2486796" y="2687228"/>
              <a:ext cx="1869731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film to be used in a wider </a:t>
              </a:r>
              <a:r>
                <a:rPr lang="en-US" altLang="zh-CN" sz="10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and make be used in a wider field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BD7323FC-9562-4964-B6E6-D7C2B05BA0AB}"/>
              </a:ext>
            </a:extLst>
          </p:cNvPr>
          <p:cNvGrpSpPr/>
          <p:nvPr/>
        </p:nvGrpSpPr>
        <p:grpSpPr>
          <a:xfrm>
            <a:off x="9399082" y="2986911"/>
            <a:ext cx="1869731" cy="2011303"/>
            <a:chOff x="2486796" y="2153253"/>
            <a:chExt cx="1869731" cy="2011303"/>
          </a:xfrm>
        </p:grpSpPr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xmlns="" id="{BDAC8829-2582-447E-B5B1-0397C339CA20}"/>
                </a:ext>
              </a:extLst>
            </p:cNvPr>
            <p:cNvSpPr txBox="1"/>
            <p:nvPr/>
          </p:nvSpPr>
          <p:spPr>
            <a:xfrm>
              <a:off x="2628642" y="2153253"/>
              <a:ext cx="172788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xmlns="" id="{5850C9F1-FFB7-4061-A9B4-B7AE92182E34}"/>
                </a:ext>
              </a:extLst>
            </p:cNvPr>
            <p:cNvSpPr txBox="1"/>
            <p:nvPr/>
          </p:nvSpPr>
          <p:spPr>
            <a:xfrm>
              <a:off x="2486796" y="2687228"/>
              <a:ext cx="1869731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film to be used in a wider </a:t>
              </a:r>
              <a:r>
                <a:rPr lang="en-US" altLang="zh-CN" sz="10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and make be used in a wider field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19FB571F-C9D3-4B67-BCE1-8B70D735359E}"/>
              </a:ext>
            </a:extLst>
          </p:cNvPr>
          <p:cNvGrpSpPr/>
          <p:nvPr/>
        </p:nvGrpSpPr>
        <p:grpSpPr>
          <a:xfrm>
            <a:off x="3816190" y="311877"/>
            <a:ext cx="4140475" cy="794320"/>
            <a:chOff x="1648691" y="2296354"/>
            <a:chExt cx="4140475" cy="794320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9DAE5BD3-F7CA-4E9B-AE18-A939779EFCC3}"/>
                </a:ext>
              </a:extLst>
            </p:cNvPr>
            <p:cNvSpPr txBox="1"/>
            <p:nvPr/>
          </p:nvSpPr>
          <p:spPr>
            <a:xfrm>
              <a:off x="2450163" y="2296354"/>
              <a:ext cx="33390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点击标题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文字添加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AEBE1ADF-635B-4C64-9B18-6BF12AAAD53E}"/>
                </a:ext>
              </a:extLst>
            </p:cNvPr>
            <p:cNvSpPr txBox="1"/>
            <p:nvPr/>
          </p:nvSpPr>
          <p:spPr>
            <a:xfrm>
              <a:off x="1648691" y="2696464"/>
              <a:ext cx="39899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3051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xmlns="" id="{23A86901-15A8-46CB-A54B-4608D834C894}"/>
              </a:ext>
            </a:extLst>
          </p:cNvPr>
          <p:cNvSpPr/>
          <p:nvPr/>
        </p:nvSpPr>
        <p:spPr>
          <a:xfrm>
            <a:off x="5626470" y="2097869"/>
            <a:ext cx="3518351" cy="3518354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" fmla="*/ 1433441 w 4116165"/>
              <a:gd name="connsiteY0" fmla="*/ 1003242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688860 w 4116165"/>
              <a:gd name="connsiteY8" fmla="*/ 0 h 3497531"/>
              <a:gd name="connsiteX9" fmla="*/ 739322 w 4116165"/>
              <a:gd name="connsiteY9" fmla="*/ 20901 h 3497531"/>
              <a:gd name="connsiteX10" fmla="*/ 1356818 w 4116165"/>
              <a:gd name="connsiteY10" fmla="*/ 638398 h 3497531"/>
              <a:gd name="connsiteX11" fmla="*/ 1356818 w 4116165"/>
              <a:gd name="connsiteY11" fmla="*/ 739322 h 3497531"/>
              <a:gd name="connsiteX12" fmla="*/ 739322 w 4116165"/>
              <a:gd name="connsiteY12" fmla="*/ 1356819 h 3497531"/>
              <a:gd name="connsiteX13" fmla="*/ 638398 w 4116165"/>
              <a:gd name="connsiteY13" fmla="*/ 1356819 h 3497531"/>
              <a:gd name="connsiteX14" fmla="*/ 20901 w 4116165"/>
              <a:gd name="connsiteY14" fmla="*/ 739322 h 3497531"/>
              <a:gd name="connsiteX15" fmla="*/ 20901 w 4116165"/>
              <a:gd name="connsiteY15" fmla="*/ 638398 h 3497531"/>
              <a:gd name="connsiteX16" fmla="*/ 638398 w 4116165"/>
              <a:gd name="connsiteY16" fmla="*/ 20901 h 3497531"/>
              <a:gd name="connsiteX17" fmla="*/ 688860 w 4116165"/>
              <a:gd name="connsiteY17" fmla="*/ 0 h 3497531"/>
              <a:gd name="connsiteX0" fmla="*/ 1433441 w 4116165"/>
              <a:gd name="connsiteY0" fmla="*/ 3309096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688860 w 4116165"/>
              <a:gd name="connsiteY7" fmla="*/ 0 h 3497531"/>
              <a:gd name="connsiteX8" fmla="*/ 739322 w 4116165"/>
              <a:gd name="connsiteY8" fmla="*/ 20901 h 3497531"/>
              <a:gd name="connsiteX9" fmla="*/ 1356818 w 4116165"/>
              <a:gd name="connsiteY9" fmla="*/ 638398 h 3497531"/>
              <a:gd name="connsiteX10" fmla="*/ 1356818 w 4116165"/>
              <a:gd name="connsiteY10" fmla="*/ 739322 h 3497531"/>
              <a:gd name="connsiteX11" fmla="*/ 739322 w 4116165"/>
              <a:gd name="connsiteY11" fmla="*/ 1356819 h 3497531"/>
              <a:gd name="connsiteX12" fmla="*/ 638398 w 4116165"/>
              <a:gd name="connsiteY12" fmla="*/ 1356819 h 3497531"/>
              <a:gd name="connsiteX13" fmla="*/ 20901 w 4116165"/>
              <a:gd name="connsiteY13" fmla="*/ 739322 h 3497531"/>
              <a:gd name="connsiteX14" fmla="*/ 20901 w 4116165"/>
              <a:gd name="connsiteY14" fmla="*/ 638398 h 3497531"/>
              <a:gd name="connsiteX15" fmla="*/ 638398 w 4116165"/>
              <a:gd name="connsiteY15" fmla="*/ 20901 h 3497531"/>
              <a:gd name="connsiteX16" fmla="*/ 688860 w 4116165"/>
              <a:gd name="connsiteY16" fmla="*/ 0 h 3497531"/>
              <a:gd name="connsiteX0" fmla="*/ 1433441 w 4116165"/>
              <a:gd name="connsiteY0" fmla="*/ 3309096 h 3497531"/>
              <a:gd name="connsiteX1" fmla="*/ 4116165 w 4116165"/>
              <a:gd name="connsiteY1" fmla="*/ 1003242 h 3497531"/>
              <a:gd name="connsiteX2" fmla="*/ 4116165 w 4116165"/>
              <a:gd name="connsiteY2" fmla="*/ 3309096 h 3497531"/>
              <a:gd name="connsiteX3" fmla="*/ 3927730 w 4116165"/>
              <a:gd name="connsiteY3" fmla="*/ 3497531 h 3497531"/>
              <a:gd name="connsiteX4" fmla="*/ 1621876 w 4116165"/>
              <a:gd name="connsiteY4" fmla="*/ 3497531 h 3497531"/>
              <a:gd name="connsiteX5" fmla="*/ 1433441 w 4116165"/>
              <a:gd name="connsiteY5" fmla="*/ 3309096 h 3497531"/>
              <a:gd name="connsiteX6" fmla="*/ 688860 w 4116165"/>
              <a:gd name="connsiteY6" fmla="*/ 0 h 3497531"/>
              <a:gd name="connsiteX7" fmla="*/ 739322 w 4116165"/>
              <a:gd name="connsiteY7" fmla="*/ 20901 h 3497531"/>
              <a:gd name="connsiteX8" fmla="*/ 1356818 w 4116165"/>
              <a:gd name="connsiteY8" fmla="*/ 638398 h 3497531"/>
              <a:gd name="connsiteX9" fmla="*/ 1356818 w 4116165"/>
              <a:gd name="connsiteY9" fmla="*/ 739322 h 3497531"/>
              <a:gd name="connsiteX10" fmla="*/ 739322 w 4116165"/>
              <a:gd name="connsiteY10" fmla="*/ 1356819 h 3497531"/>
              <a:gd name="connsiteX11" fmla="*/ 638398 w 4116165"/>
              <a:gd name="connsiteY11" fmla="*/ 1356819 h 3497531"/>
              <a:gd name="connsiteX12" fmla="*/ 20901 w 4116165"/>
              <a:gd name="connsiteY12" fmla="*/ 739322 h 3497531"/>
              <a:gd name="connsiteX13" fmla="*/ 20901 w 4116165"/>
              <a:gd name="connsiteY13" fmla="*/ 638398 h 3497531"/>
              <a:gd name="connsiteX14" fmla="*/ 638398 w 4116165"/>
              <a:gd name="connsiteY14" fmla="*/ 20901 h 3497531"/>
              <a:gd name="connsiteX15" fmla="*/ 688860 w 4116165"/>
              <a:gd name="connsiteY15" fmla="*/ 0 h 3497531"/>
              <a:gd name="connsiteX0" fmla="*/ 1433441 w 4116165"/>
              <a:gd name="connsiteY0" fmla="*/ 3309096 h 3497531"/>
              <a:gd name="connsiteX1" fmla="*/ 4116165 w 4116165"/>
              <a:gd name="connsiteY1" fmla="*/ 3309096 h 3497531"/>
              <a:gd name="connsiteX2" fmla="*/ 3927730 w 4116165"/>
              <a:gd name="connsiteY2" fmla="*/ 3497531 h 3497531"/>
              <a:gd name="connsiteX3" fmla="*/ 1621876 w 4116165"/>
              <a:gd name="connsiteY3" fmla="*/ 3497531 h 3497531"/>
              <a:gd name="connsiteX4" fmla="*/ 1433441 w 4116165"/>
              <a:gd name="connsiteY4" fmla="*/ 3309096 h 3497531"/>
              <a:gd name="connsiteX5" fmla="*/ 688860 w 4116165"/>
              <a:gd name="connsiteY5" fmla="*/ 0 h 3497531"/>
              <a:gd name="connsiteX6" fmla="*/ 739322 w 4116165"/>
              <a:gd name="connsiteY6" fmla="*/ 20901 h 3497531"/>
              <a:gd name="connsiteX7" fmla="*/ 1356818 w 4116165"/>
              <a:gd name="connsiteY7" fmla="*/ 638398 h 3497531"/>
              <a:gd name="connsiteX8" fmla="*/ 1356818 w 4116165"/>
              <a:gd name="connsiteY8" fmla="*/ 739322 h 3497531"/>
              <a:gd name="connsiteX9" fmla="*/ 739322 w 4116165"/>
              <a:gd name="connsiteY9" fmla="*/ 1356819 h 3497531"/>
              <a:gd name="connsiteX10" fmla="*/ 638398 w 4116165"/>
              <a:gd name="connsiteY10" fmla="*/ 1356819 h 3497531"/>
              <a:gd name="connsiteX11" fmla="*/ 20901 w 4116165"/>
              <a:gd name="connsiteY11" fmla="*/ 739322 h 3497531"/>
              <a:gd name="connsiteX12" fmla="*/ 20901 w 4116165"/>
              <a:gd name="connsiteY12" fmla="*/ 638398 h 3497531"/>
              <a:gd name="connsiteX13" fmla="*/ 638398 w 4116165"/>
              <a:gd name="connsiteY13" fmla="*/ 20901 h 3497531"/>
              <a:gd name="connsiteX14" fmla="*/ 688860 w 4116165"/>
              <a:gd name="connsiteY14" fmla="*/ 0 h 3497531"/>
              <a:gd name="connsiteX0" fmla="*/ 1433441 w 3927730"/>
              <a:gd name="connsiteY0" fmla="*/ 3309096 h 3497531"/>
              <a:gd name="connsiteX1" fmla="*/ 3927730 w 3927730"/>
              <a:gd name="connsiteY1" fmla="*/ 3497531 h 3497531"/>
              <a:gd name="connsiteX2" fmla="*/ 1621876 w 3927730"/>
              <a:gd name="connsiteY2" fmla="*/ 3497531 h 3497531"/>
              <a:gd name="connsiteX3" fmla="*/ 1433441 w 3927730"/>
              <a:gd name="connsiteY3" fmla="*/ 3309096 h 3497531"/>
              <a:gd name="connsiteX4" fmla="*/ 688860 w 3927730"/>
              <a:gd name="connsiteY4" fmla="*/ 0 h 3497531"/>
              <a:gd name="connsiteX5" fmla="*/ 739322 w 3927730"/>
              <a:gd name="connsiteY5" fmla="*/ 20901 h 3497531"/>
              <a:gd name="connsiteX6" fmla="*/ 1356818 w 3927730"/>
              <a:gd name="connsiteY6" fmla="*/ 638398 h 3497531"/>
              <a:gd name="connsiteX7" fmla="*/ 1356818 w 3927730"/>
              <a:gd name="connsiteY7" fmla="*/ 739322 h 3497531"/>
              <a:gd name="connsiteX8" fmla="*/ 739322 w 3927730"/>
              <a:gd name="connsiteY8" fmla="*/ 1356819 h 3497531"/>
              <a:gd name="connsiteX9" fmla="*/ 638398 w 3927730"/>
              <a:gd name="connsiteY9" fmla="*/ 1356819 h 3497531"/>
              <a:gd name="connsiteX10" fmla="*/ 20901 w 3927730"/>
              <a:gd name="connsiteY10" fmla="*/ 739322 h 3497531"/>
              <a:gd name="connsiteX11" fmla="*/ 20901 w 3927730"/>
              <a:gd name="connsiteY11" fmla="*/ 638398 h 3497531"/>
              <a:gd name="connsiteX12" fmla="*/ 638398 w 3927730"/>
              <a:gd name="connsiteY12" fmla="*/ 20901 h 3497531"/>
              <a:gd name="connsiteX13" fmla="*/ 688860 w 3927730"/>
              <a:gd name="connsiteY13" fmla="*/ 0 h 3497531"/>
              <a:gd name="connsiteX0" fmla="*/ 1433441 w 1621876"/>
              <a:gd name="connsiteY0" fmla="*/ 3309096 h 3497531"/>
              <a:gd name="connsiteX1" fmla="*/ 1621876 w 1621876"/>
              <a:gd name="connsiteY1" fmla="*/ 3497531 h 3497531"/>
              <a:gd name="connsiteX2" fmla="*/ 1433441 w 1621876"/>
              <a:gd name="connsiteY2" fmla="*/ 3309096 h 3497531"/>
              <a:gd name="connsiteX3" fmla="*/ 688860 w 1621876"/>
              <a:gd name="connsiteY3" fmla="*/ 0 h 3497531"/>
              <a:gd name="connsiteX4" fmla="*/ 739322 w 1621876"/>
              <a:gd name="connsiteY4" fmla="*/ 20901 h 3497531"/>
              <a:gd name="connsiteX5" fmla="*/ 1356818 w 1621876"/>
              <a:gd name="connsiteY5" fmla="*/ 638398 h 3497531"/>
              <a:gd name="connsiteX6" fmla="*/ 1356818 w 1621876"/>
              <a:gd name="connsiteY6" fmla="*/ 739322 h 3497531"/>
              <a:gd name="connsiteX7" fmla="*/ 739322 w 1621876"/>
              <a:gd name="connsiteY7" fmla="*/ 1356819 h 3497531"/>
              <a:gd name="connsiteX8" fmla="*/ 638398 w 1621876"/>
              <a:gd name="connsiteY8" fmla="*/ 1356819 h 3497531"/>
              <a:gd name="connsiteX9" fmla="*/ 20901 w 1621876"/>
              <a:gd name="connsiteY9" fmla="*/ 739322 h 3497531"/>
              <a:gd name="connsiteX10" fmla="*/ 20901 w 1621876"/>
              <a:gd name="connsiteY10" fmla="*/ 638398 h 3497531"/>
              <a:gd name="connsiteX11" fmla="*/ 638398 w 1621876"/>
              <a:gd name="connsiteY11" fmla="*/ 20901 h 3497531"/>
              <a:gd name="connsiteX12" fmla="*/ 688860 w 1621876"/>
              <a:gd name="connsiteY12" fmla="*/ 0 h 3497531"/>
              <a:gd name="connsiteX0" fmla="*/ 688860 w 1377719"/>
              <a:gd name="connsiteY0" fmla="*/ 0 h 1377720"/>
              <a:gd name="connsiteX1" fmla="*/ 739322 w 1377719"/>
              <a:gd name="connsiteY1" fmla="*/ 20901 h 1377720"/>
              <a:gd name="connsiteX2" fmla="*/ 1356818 w 1377719"/>
              <a:gd name="connsiteY2" fmla="*/ 638398 h 1377720"/>
              <a:gd name="connsiteX3" fmla="*/ 1356818 w 1377719"/>
              <a:gd name="connsiteY3" fmla="*/ 739322 h 1377720"/>
              <a:gd name="connsiteX4" fmla="*/ 739322 w 1377719"/>
              <a:gd name="connsiteY4" fmla="*/ 1356819 h 1377720"/>
              <a:gd name="connsiteX5" fmla="*/ 638398 w 1377719"/>
              <a:gd name="connsiteY5" fmla="*/ 1356819 h 1377720"/>
              <a:gd name="connsiteX6" fmla="*/ 20901 w 1377719"/>
              <a:gd name="connsiteY6" fmla="*/ 739322 h 1377720"/>
              <a:gd name="connsiteX7" fmla="*/ 20901 w 1377719"/>
              <a:gd name="connsiteY7" fmla="*/ 638398 h 1377720"/>
              <a:gd name="connsiteX8" fmla="*/ 638398 w 1377719"/>
              <a:gd name="connsiteY8" fmla="*/ 20901 h 1377720"/>
              <a:gd name="connsiteX9" fmla="*/ 688860 w 1377719"/>
              <a:gd name="connsiteY9" fmla="*/ 0 h 1377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a typeface="微软雅黑" panose="020B0503020204020204" pitchFamily="34" charset="-122"/>
            </a:endParaRP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xmlns="" id="{768C067D-1F44-436F-8C3B-DE65DA077BD8}"/>
              </a:ext>
            </a:extLst>
          </p:cNvPr>
          <p:cNvSpPr/>
          <p:nvPr/>
        </p:nvSpPr>
        <p:spPr>
          <a:xfrm>
            <a:off x="3075181" y="2097869"/>
            <a:ext cx="3518351" cy="3518354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" fmla="*/ 1433441 w 4116165"/>
              <a:gd name="connsiteY0" fmla="*/ 1003242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688860 w 4116165"/>
              <a:gd name="connsiteY8" fmla="*/ 0 h 3497531"/>
              <a:gd name="connsiteX9" fmla="*/ 739322 w 4116165"/>
              <a:gd name="connsiteY9" fmla="*/ 20901 h 3497531"/>
              <a:gd name="connsiteX10" fmla="*/ 1356818 w 4116165"/>
              <a:gd name="connsiteY10" fmla="*/ 638398 h 3497531"/>
              <a:gd name="connsiteX11" fmla="*/ 1356818 w 4116165"/>
              <a:gd name="connsiteY11" fmla="*/ 739322 h 3497531"/>
              <a:gd name="connsiteX12" fmla="*/ 739322 w 4116165"/>
              <a:gd name="connsiteY12" fmla="*/ 1356819 h 3497531"/>
              <a:gd name="connsiteX13" fmla="*/ 638398 w 4116165"/>
              <a:gd name="connsiteY13" fmla="*/ 1356819 h 3497531"/>
              <a:gd name="connsiteX14" fmla="*/ 20901 w 4116165"/>
              <a:gd name="connsiteY14" fmla="*/ 739322 h 3497531"/>
              <a:gd name="connsiteX15" fmla="*/ 20901 w 4116165"/>
              <a:gd name="connsiteY15" fmla="*/ 638398 h 3497531"/>
              <a:gd name="connsiteX16" fmla="*/ 638398 w 4116165"/>
              <a:gd name="connsiteY16" fmla="*/ 20901 h 3497531"/>
              <a:gd name="connsiteX17" fmla="*/ 688860 w 4116165"/>
              <a:gd name="connsiteY17" fmla="*/ 0 h 3497531"/>
              <a:gd name="connsiteX0" fmla="*/ 1433441 w 4116165"/>
              <a:gd name="connsiteY0" fmla="*/ 3309096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688860 w 4116165"/>
              <a:gd name="connsiteY7" fmla="*/ 0 h 3497531"/>
              <a:gd name="connsiteX8" fmla="*/ 739322 w 4116165"/>
              <a:gd name="connsiteY8" fmla="*/ 20901 h 3497531"/>
              <a:gd name="connsiteX9" fmla="*/ 1356818 w 4116165"/>
              <a:gd name="connsiteY9" fmla="*/ 638398 h 3497531"/>
              <a:gd name="connsiteX10" fmla="*/ 1356818 w 4116165"/>
              <a:gd name="connsiteY10" fmla="*/ 739322 h 3497531"/>
              <a:gd name="connsiteX11" fmla="*/ 739322 w 4116165"/>
              <a:gd name="connsiteY11" fmla="*/ 1356819 h 3497531"/>
              <a:gd name="connsiteX12" fmla="*/ 638398 w 4116165"/>
              <a:gd name="connsiteY12" fmla="*/ 1356819 h 3497531"/>
              <a:gd name="connsiteX13" fmla="*/ 20901 w 4116165"/>
              <a:gd name="connsiteY13" fmla="*/ 739322 h 3497531"/>
              <a:gd name="connsiteX14" fmla="*/ 20901 w 4116165"/>
              <a:gd name="connsiteY14" fmla="*/ 638398 h 3497531"/>
              <a:gd name="connsiteX15" fmla="*/ 638398 w 4116165"/>
              <a:gd name="connsiteY15" fmla="*/ 20901 h 3497531"/>
              <a:gd name="connsiteX16" fmla="*/ 688860 w 4116165"/>
              <a:gd name="connsiteY16" fmla="*/ 0 h 3497531"/>
              <a:gd name="connsiteX0" fmla="*/ 1433441 w 4116165"/>
              <a:gd name="connsiteY0" fmla="*/ 3309096 h 3497531"/>
              <a:gd name="connsiteX1" fmla="*/ 4116165 w 4116165"/>
              <a:gd name="connsiteY1" fmla="*/ 1003242 h 3497531"/>
              <a:gd name="connsiteX2" fmla="*/ 4116165 w 4116165"/>
              <a:gd name="connsiteY2" fmla="*/ 3309096 h 3497531"/>
              <a:gd name="connsiteX3" fmla="*/ 3927730 w 4116165"/>
              <a:gd name="connsiteY3" fmla="*/ 3497531 h 3497531"/>
              <a:gd name="connsiteX4" fmla="*/ 1621876 w 4116165"/>
              <a:gd name="connsiteY4" fmla="*/ 3497531 h 3497531"/>
              <a:gd name="connsiteX5" fmla="*/ 1433441 w 4116165"/>
              <a:gd name="connsiteY5" fmla="*/ 3309096 h 3497531"/>
              <a:gd name="connsiteX6" fmla="*/ 688860 w 4116165"/>
              <a:gd name="connsiteY6" fmla="*/ 0 h 3497531"/>
              <a:gd name="connsiteX7" fmla="*/ 739322 w 4116165"/>
              <a:gd name="connsiteY7" fmla="*/ 20901 h 3497531"/>
              <a:gd name="connsiteX8" fmla="*/ 1356818 w 4116165"/>
              <a:gd name="connsiteY8" fmla="*/ 638398 h 3497531"/>
              <a:gd name="connsiteX9" fmla="*/ 1356818 w 4116165"/>
              <a:gd name="connsiteY9" fmla="*/ 739322 h 3497531"/>
              <a:gd name="connsiteX10" fmla="*/ 739322 w 4116165"/>
              <a:gd name="connsiteY10" fmla="*/ 1356819 h 3497531"/>
              <a:gd name="connsiteX11" fmla="*/ 638398 w 4116165"/>
              <a:gd name="connsiteY11" fmla="*/ 1356819 h 3497531"/>
              <a:gd name="connsiteX12" fmla="*/ 20901 w 4116165"/>
              <a:gd name="connsiteY12" fmla="*/ 739322 h 3497531"/>
              <a:gd name="connsiteX13" fmla="*/ 20901 w 4116165"/>
              <a:gd name="connsiteY13" fmla="*/ 638398 h 3497531"/>
              <a:gd name="connsiteX14" fmla="*/ 638398 w 4116165"/>
              <a:gd name="connsiteY14" fmla="*/ 20901 h 3497531"/>
              <a:gd name="connsiteX15" fmla="*/ 688860 w 4116165"/>
              <a:gd name="connsiteY15" fmla="*/ 0 h 3497531"/>
              <a:gd name="connsiteX0" fmla="*/ 1433441 w 4116165"/>
              <a:gd name="connsiteY0" fmla="*/ 3309096 h 3497531"/>
              <a:gd name="connsiteX1" fmla="*/ 4116165 w 4116165"/>
              <a:gd name="connsiteY1" fmla="*/ 3309096 h 3497531"/>
              <a:gd name="connsiteX2" fmla="*/ 3927730 w 4116165"/>
              <a:gd name="connsiteY2" fmla="*/ 3497531 h 3497531"/>
              <a:gd name="connsiteX3" fmla="*/ 1621876 w 4116165"/>
              <a:gd name="connsiteY3" fmla="*/ 3497531 h 3497531"/>
              <a:gd name="connsiteX4" fmla="*/ 1433441 w 4116165"/>
              <a:gd name="connsiteY4" fmla="*/ 3309096 h 3497531"/>
              <a:gd name="connsiteX5" fmla="*/ 688860 w 4116165"/>
              <a:gd name="connsiteY5" fmla="*/ 0 h 3497531"/>
              <a:gd name="connsiteX6" fmla="*/ 739322 w 4116165"/>
              <a:gd name="connsiteY6" fmla="*/ 20901 h 3497531"/>
              <a:gd name="connsiteX7" fmla="*/ 1356818 w 4116165"/>
              <a:gd name="connsiteY7" fmla="*/ 638398 h 3497531"/>
              <a:gd name="connsiteX8" fmla="*/ 1356818 w 4116165"/>
              <a:gd name="connsiteY8" fmla="*/ 739322 h 3497531"/>
              <a:gd name="connsiteX9" fmla="*/ 739322 w 4116165"/>
              <a:gd name="connsiteY9" fmla="*/ 1356819 h 3497531"/>
              <a:gd name="connsiteX10" fmla="*/ 638398 w 4116165"/>
              <a:gd name="connsiteY10" fmla="*/ 1356819 h 3497531"/>
              <a:gd name="connsiteX11" fmla="*/ 20901 w 4116165"/>
              <a:gd name="connsiteY11" fmla="*/ 739322 h 3497531"/>
              <a:gd name="connsiteX12" fmla="*/ 20901 w 4116165"/>
              <a:gd name="connsiteY12" fmla="*/ 638398 h 3497531"/>
              <a:gd name="connsiteX13" fmla="*/ 638398 w 4116165"/>
              <a:gd name="connsiteY13" fmla="*/ 20901 h 3497531"/>
              <a:gd name="connsiteX14" fmla="*/ 688860 w 4116165"/>
              <a:gd name="connsiteY14" fmla="*/ 0 h 3497531"/>
              <a:gd name="connsiteX0" fmla="*/ 1433441 w 3927730"/>
              <a:gd name="connsiteY0" fmla="*/ 3309096 h 3497531"/>
              <a:gd name="connsiteX1" fmla="*/ 3927730 w 3927730"/>
              <a:gd name="connsiteY1" fmla="*/ 3497531 h 3497531"/>
              <a:gd name="connsiteX2" fmla="*/ 1621876 w 3927730"/>
              <a:gd name="connsiteY2" fmla="*/ 3497531 h 3497531"/>
              <a:gd name="connsiteX3" fmla="*/ 1433441 w 3927730"/>
              <a:gd name="connsiteY3" fmla="*/ 3309096 h 3497531"/>
              <a:gd name="connsiteX4" fmla="*/ 688860 w 3927730"/>
              <a:gd name="connsiteY4" fmla="*/ 0 h 3497531"/>
              <a:gd name="connsiteX5" fmla="*/ 739322 w 3927730"/>
              <a:gd name="connsiteY5" fmla="*/ 20901 h 3497531"/>
              <a:gd name="connsiteX6" fmla="*/ 1356818 w 3927730"/>
              <a:gd name="connsiteY6" fmla="*/ 638398 h 3497531"/>
              <a:gd name="connsiteX7" fmla="*/ 1356818 w 3927730"/>
              <a:gd name="connsiteY7" fmla="*/ 739322 h 3497531"/>
              <a:gd name="connsiteX8" fmla="*/ 739322 w 3927730"/>
              <a:gd name="connsiteY8" fmla="*/ 1356819 h 3497531"/>
              <a:gd name="connsiteX9" fmla="*/ 638398 w 3927730"/>
              <a:gd name="connsiteY9" fmla="*/ 1356819 h 3497531"/>
              <a:gd name="connsiteX10" fmla="*/ 20901 w 3927730"/>
              <a:gd name="connsiteY10" fmla="*/ 739322 h 3497531"/>
              <a:gd name="connsiteX11" fmla="*/ 20901 w 3927730"/>
              <a:gd name="connsiteY11" fmla="*/ 638398 h 3497531"/>
              <a:gd name="connsiteX12" fmla="*/ 638398 w 3927730"/>
              <a:gd name="connsiteY12" fmla="*/ 20901 h 3497531"/>
              <a:gd name="connsiteX13" fmla="*/ 688860 w 3927730"/>
              <a:gd name="connsiteY13" fmla="*/ 0 h 3497531"/>
              <a:gd name="connsiteX0" fmla="*/ 1433441 w 1621876"/>
              <a:gd name="connsiteY0" fmla="*/ 3309096 h 3497531"/>
              <a:gd name="connsiteX1" fmla="*/ 1621876 w 1621876"/>
              <a:gd name="connsiteY1" fmla="*/ 3497531 h 3497531"/>
              <a:gd name="connsiteX2" fmla="*/ 1433441 w 1621876"/>
              <a:gd name="connsiteY2" fmla="*/ 3309096 h 3497531"/>
              <a:gd name="connsiteX3" fmla="*/ 688860 w 1621876"/>
              <a:gd name="connsiteY3" fmla="*/ 0 h 3497531"/>
              <a:gd name="connsiteX4" fmla="*/ 739322 w 1621876"/>
              <a:gd name="connsiteY4" fmla="*/ 20901 h 3497531"/>
              <a:gd name="connsiteX5" fmla="*/ 1356818 w 1621876"/>
              <a:gd name="connsiteY5" fmla="*/ 638398 h 3497531"/>
              <a:gd name="connsiteX6" fmla="*/ 1356818 w 1621876"/>
              <a:gd name="connsiteY6" fmla="*/ 739322 h 3497531"/>
              <a:gd name="connsiteX7" fmla="*/ 739322 w 1621876"/>
              <a:gd name="connsiteY7" fmla="*/ 1356819 h 3497531"/>
              <a:gd name="connsiteX8" fmla="*/ 638398 w 1621876"/>
              <a:gd name="connsiteY8" fmla="*/ 1356819 h 3497531"/>
              <a:gd name="connsiteX9" fmla="*/ 20901 w 1621876"/>
              <a:gd name="connsiteY9" fmla="*/ 739322 h 3497531"/>
              <a:gd name="connsiteX10" fmla="*/ 20901 w 1621876"/>
              <a:gd name="connsiteY10" fmla="*/ 638398 h 3497531"/>
              <a:gd name="connsiteX11" fmla="*/ 638398 w 1621876"/>
              <a:gd name="connsiteY11" fmla="*/ 20901 h 3497531"/>
              <a:gd name="connsiteX12" fmla="*/ 688860 w 1621876"/>
              <a:gd name="connsiteY12" fmla="*/ 0 h 3497531"/>
              <a:gd name="connsiteX0" fmla="*/ 688860 w 1377719"/>
              <a:gd name="connsiteY0" fmla="*/ 0 h 1377720"/>
              <a:gd name="connsiteX1" fmla="*/ 739322 w 1377719"/>
              <a:gd name="connsiteY1" fmla="*/ 20901 h 1377720"/>
              <a:gd name="connsiteX2" fmla="*/ 1356818 w 1377719"/>
              <a:gd name="connsiteY2" fmla="*/ 638398 h 1377720"/>
              <a:gd name="connsiteX3" fmla="*/ 1356818 w 1377719"/>
              <a:gd name="connsiteY3" fmla="*/ 739322 h 1377720"/>
              <a:gd name="connsiteX4" fmla="*/ 739322 w 1377719"/>
              <a:gd name="connsiteY4" fmla="*/ 1356819 h 1377720"/>
              <a:gd name="connsiteX5" fmla="*/ 638398 w 1377719"/>
              <a:gd name="connsiteY5" fmla="*/ 1356819 h 1377720"/>
              <a:gd name="connsiteX6" fmla="*/ 20901 w 1377719"/>
              <a:gd name="connsiteY6" fmla="*/ 739322 h 1377720"/>
              <a:gd name="connsiteX7" fmla="*/ 20901 w 1377719"/>
              <a:gd name="connsiteY7" fmla="*/ 638398 h 1377720"/>
              <a:gd name="connsiteX8" fmla="*/ 638398 w 1377719"/>
              <a:gd name="connsiteY8" fmla="*/ 20901 h 1377720"/>
              <a:gd name="connsiteX9" fmla="*/ 688860 w 1377719"/>
              <a:gd name="connsiteY9" fmla="*/ 0 h 1377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gradFill>
            <a:gsLst>
              <a:gs pos="25000">
                <a:schemeClr val="accent2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blurRad="508000" dist="254000" dir="54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a typeface="微软雅黑" panose="020B0503020204020204" pitchFamily="34" charset="-122"/>
            </a:endParaRPr>
          </a:p>
        </p:txBody>
      </p:sp>
      <p:sp>
        <p:nvSpPr>
          <p:cNvPr id="10" name="Shape 2587">
            <a:extLst>
              <a:ext uri="{FF2B5EF4-FFF2-40B4-BE49-F238E27FC236}">
                <a16:creationId xmlns:a16="http://schemas.microsoft.com/office/drawing/2014/main" xmlns="" id="{77F7634E-1981-48C1-A577-B6329F62D136}"/>
              </a:ext>
            </a:extLst>
          </p:cNvPr>
          <p:cNvSpPr/>
          <p:nvPr/>
        </p:nvSpPr>
        <p:spPr>
          <a:xfrm>
            <a:off x="4597946" y="3002348"/>
            <a:ext cx="426652" cy="426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" name="Shape 2591">
            <a:extLst>
              <a:ext uri="{FF2B5EF4-FFF2-40B4-BE49-F238E27FC236}">
                <a16:creationId xmlns:a16="http://schemas.microsoft.com/office/drawing/2014/main" xmlns="" id="{BEBAE29E-DCD7-47D9-A5FA-9B3E75D6F31C}"/>
              </a:ext>
            </a:extLst>
          </p:cNvPr>
          <p:cNvSpPr/>
          <p:nvPr/>
        </p:nvSpPr>
        <p:spPr>
          <a:xfrm>
            <a:off x="7207962" y="2906968"/>
            <a:ext cx="426652" cy="426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727"/>
                </a:moveTo>
                <a:cubicBezTo>
                  <a:pt x="8631" y="14727"/>
                  <a:pt x="6873" y="12969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moveTo>
                  <a:pt x="10800" y="5891"/>
                </a:moveTo>
                <a:cubicBezTo>
                  <a:pt x="8088" y="5891"/>
                  <a:pt x="5891" y="8089"/>
                  <a:pt x="5891" y="10800"/>
                </a:cubicBezTo>
                <a:cubicBezTo>
                  <a:pt x="5891" y="13512"/>
                  <a:pt x="8088" y="15709"/>
                  <a:pt x="10800" y="15709"/>
                </a:cubicBezTo>
                <a:cubicBezTo>
                  <a:pt x="13512" y="15709"/>
                  <a:pt x="15709" y="13512"/>
                  <a:pt x="15709" y="10800"/>
                </a:cubicBezTo>
                <a:cubicBezTo>
                  <a:pt x="15709" y="8089"/>
                  <a:pt x="13512" y="5891"/>
                  <a:pt x="10800" y="5891"/>
                </a:cubicBezTo>
                <a:moveTo>
                  <a:pt x="20618" y="12013"/>
                </a:moveTo>
                <a:cubicBezTo>
                  <a:pt x="20614" y="12014"/>
                  <a:pt x="20611" y="12016"/>
                  <a:pt x="20607" y="12016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2"/>
                  <a:pt x="18421" y="14351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9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7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1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9"/>
                  <a:pt x="4714" y="18600"/>
                </a:cubicBezTo>
                <a:lnTo>
                  <a:pt x="3000" y="16885"/>
                </a:lnTo>
                <a:lnTo>
                  <a:pt x="3540" y="15984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6"/>
                </a:lnTo>
                <a:cubicBezTo>
                  <a:pt x="989" y="12016"/>
                  <a:pt x="986" y="12014"/>
                  <a:pt x="982" y="12013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6"/>
                  <a:pt x="2616" y="8979"/>
                  <a:pt x="2708" y="8634"/>
                </a:cubicBezTo>
                <a:cubicBezTo>
                  <a:pt x="2897" y="7928"/>
                  <a:pt x="3179" y="7249"/>
                  <a:pt x="3548" y="6615"/>
                </a:cubicBezTo>
                <a:cubicBezTo>
                  <a:pt x="3727" y="6305"/>
                  <a:pt x="3724" y="5923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8"/>
                  <a:pt x="3000" y="4715"/>
                </a:cubicBezTo>
                <a:lnTo>
                  <a:pt x="4715" y="3000"/>
                </a:lnTo>
                <a:lnTo>
                  <a:pt x="5621" y="3544"/>
                </a:lnTo>
                <a:cubicBezTo>
                  <a:pt x="5777" y="3636"/>
                  <a:pt x="5951" y="3683"/>
                  <a:pt x="6127" y="3683"/>
                </a:cubicBezTo>
                <a:cubicBezTo>
                  <a:pt x="6296" y="3683"/>
                  <a:pt x="6465" y="3639"/>
                  <a:pt x="6618" y="3551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3"/>
                  <a:pt x="9331" y="2007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7"/>
                </a:lnTo>
                <a:cubicBezTo>
                  <a:pt x="12356" y="2353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1"/>
                </a:cubicBezTo>
                <a:cubicBezTo>
                  <a:pt x="15134" y="3639"/>
                  <a:pt x="15304" y="3683"/>
                  <a:pt x="15473" y="3683"/>
                </a:cubicBezTo>
                <a:cubicBezTo>
                  <a:pt x="15648" y="3683"/>
                  <a:pt x="15822" y="3636"/>
                  <a:pt x="15978" y="3544"/>
                </a:cubicBezTo>
                <a:lnTo>
                  <a:pt x="16884" y="3000"/>
                </a:lnTo>
                <a:lnTo>
                  <a:pt x="18600" y="4715"/>
                </a:lnTo>
                <a:cubicBezTo>
                  <a:pt x="18598" y="4718"/>
                  <a:pt x="18597" y="4722"/>
                  <a:pt x="18595" y="4726"/>
                </a:cubicBezTo>
                <a:lnTo>
                  <a:pt x="18060" y="5616"/>
                </a:lnTo>
                <a:cubicBezTo>
                  <a:pt x="17876" y="5923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6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3"/>
                  <a:pt x="20618" y="12013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0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5"/>
                </a:lnTo>
                <a:cubicBezTo>
                  <a:pt x="17292" y="2018"/>
                  <a:pt x="17136" y="1969"/>
                  <a:pt x="16975" y="1969"/>
                </a:cubicBezTo>
                <a:cubicBezTo>
                  <a:pt x="16778" y="1969"/>
                  <a:pt x="16572" y="2043"/>
                  <a:pt x="16400" y="2145"/>
                </a:cubicBezTo>
                <a:lnTo>
                  <a:pt x="15473" y="2702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2"/>
                </a:cubicBezTo>
                <a:lnTo>
                  <a:pt x="5200" y="2145"/>
                </a:lnTo>
                <a:cubicBezTo>
                  <a:pt x="5028" y="2043"/>
                  <a:pt x="4822" y="1969"/>
                  <a:pt x="4625" y="1969"/>
                </a:cubicBezTo>
                <a:cubicBezTo>
                  <a:pt x="4464" y="1969"/>
                  <a:pt x="4308" y="2018"/>
                  <a:pt x="4181" y="2145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0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3"/>
                  <a:pt x="0" y="9360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8"/>
                </a:cubicBezTo>
                <a:lnTo>
                  <a:pt x="2145" y="16400"/>
                </a:lnTo>
                <a:cubicBezTo>
                  <a:pt x="1959" y="16714"/>
                  <a:pt x="1864" y="17137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2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2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7"/>
                  <a:pt x="19641" y="16714"/>
                  <a:pt x="19455" y="16400"/>
                </a:cubicBezTo>
                <a:lnTo>
                  <a:pt x="18902" y="15478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0"/>
                </a:lnTo>
                <a:cubicBezTo>
                  <a:pt x="21600" y="8963"/>
                  <a:pt x="21233" y="8730"/>
                  <a:pt x="20880" y="8641"/>
                </a:cubicBezTo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80D7AF79-779A-4960-855E-9AE132346AC2}"/>
              </a:ext>
            </a:extLst>
          </p:cNvPr>
          <p:cNvSpPr txBox="1"/>
          <p:nvPr/>
        </p:nvSpPr>
        <p:spPr>
          <a:xfrm>
            <a:off x="4125362" y="3596366"/>
            <a:ext cx="1371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ea typeface="微软雅黑" panose="020B0503020204020204" pitchFamily="34" charset="-122"/>
              </a:rPr>
              <a:t>70%</a:t>
            </a:r>
            <a:endParaRPr lang="zh-CN" altLang="en-US" sz="32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FC089652-6C8D-4E44-9188-A69A8B678261}"/>
              </a:ext>
            </a:extLst>
          </p:cNvPr>
          <p:cNvSpPr/>
          <p:nvPr/>
        </p:nvSpPr>
        <p:spPr>
          <a:xfrm>
            <a:off x="3677474" y="4213811"/>
            <a:ext cx="2267597" cy="5246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>
                <a:solidFill>
                  <a:schemeClr val="bg1"/>
                </a:solidFill>
                <a:latin typeface="Century Gothic" panose="020B0502020202020204" pitchFamily="34" charset="0"/>
                <a:cs typeface="+mn-ea"/>
                <a:sym typeface="+mn-lt"/>
              </a:rPr>
              <a:t>Please 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cs typeface="+mn-ea"/>
                <a:sym typeface="+mn-lt"/>
              </a:rPr>
              <a:t>add your text content here, or copy </a:t>
            </a:r>
            <a:r>
              <a:rPr lang="en-US" altLang="zh-CN" sz="1000">
                <a:solidFill>
                  <a:schemeClr val="bg1"/>
                </a:solidFill>
                <a:latin typeface="Century Gothic" panose="020B0502020202020204" pitchFamily="34" charset="0"/>
                <a:cs typeface="+mn-ea"/>
                <a:sym typeface="+mn-lt"/>
              </a:rPr>
              <a:t>your text</a:t>
            </a:r>
            <a:endParaRPr lang="en-US" altLang="zh-CN" sz="1000" dirty="0">
              <a:solidFill>
                <a:schemeClr val="bg1"/>
              </a:solidFill>
              <a:latin typeface="Century Gothic" panose="020B0502020202020204" pitchFamily="34" charset="0"/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499F03F1-99F4-48E5-8DD8-DB8AFB48E4F5}"/>
              </a:ext>
            </a:extLst>
          </p:cNvPr>
          <p:cNvSpPr txBox="1"/>
          <p:nvPr/>
        </p:nvSpPr>
        <p:spPr>
          <a:xfrm>
            <a:off x="6735378" y="3596366"/>
            <a:ext cx="1371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50%</a:t>
            </a:r>
            <a:endParaRPr lang="zh-CN" altLang="en-US" sz="320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CD32405E-76B1-488E-9710-26B128573893}"/>
              </a:ext>
            </a:extLst>
          </p:cNvPr>
          <p:cNvSpPr/>
          <p:nvPr/>
        </p:nvSpPr>
        <p:spPr>
          <a:xfrm>
            <a:off x="6287490" y="4213811"/>
            <a:ext cx="2267597" cy="5246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Please add your text content here, or copy your text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23F1C7AC-FE3B-4F46-A126-29F47A26EDA7}"/>
              </a:ext>
            </a:extLst>
          </p:cNvPr>
          <p:cNvGrpSpPr/>
          <p:nvPr/>
        </p:nvGrpSpPr>
        <p:grpSpPr>
          <a:xfrm>
            <a:off x="1034240" y="2783711"/>
            <a:ext cx="1869731" cy="2011303"/>
            <a:chOff x="2486796" y="2153253"/>
            <a:chExt cx="1869731" cy="2011303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957A2B81-3968-48CB-B92B-7A3FABBBCCB1}"/>
                </a:ext>
              </a:extLst>
            </p:cNvPr>
            <p:cNvSpPr txBox="1"/>
            <p:nvPr/>
          </p:nvSpPr>
          <p:spPr>
            <a:xfrm>
              <a:off x="2486796" y="2153253"/>
              <a:ext cx="172788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CE3015CF-CF32-4F88-95F9-A7575F2BCF97}"/>
                </a:ext>
              </a:extLst>
            </p:cNvPr>
            <p:cNvSpPr txBox="1"/>
            <p:nvPr/>
          </p:nvSpPr>
          <p:spPr>
            <a:xfrm>
              <a:off x="2486796" y="2687228"/>
              <a:ext cx="1869731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film to be used in a wider </a:t>
              </a:r>
              <a:r>
                <a:rPr lang="en-US" altLang="zh-CN" sz="10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and make be used in a wider field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A3445EFB-8B83-4249-B368-0A26A017869B}"/>
              </a:ext>
            </a:extLst>
          </p:cNvPr>
          <p:cNvGrpSpPr/>
          <p:nvPr/>
        </p:nvGrpSpPr>
        <p:grpSpPr>
          <a:xfrm>
            <a:off x="9399082" y="2783711"/>
            <a:ext cx="1869731" cy="2011303"/>
            <a:chOff x="2486796" y="2153253"/>
            <a:chExt cx="1869731" cy="2011303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FEFB8C3C-8E73-4C22-8013-0C6F88A2B0AB}"/>
                </a:ext>
              </a:extLst>
            </p:cNvPr>
            <p:cNvSpPr txBox="1"/>
            <p:nvPr/>
          </p:nvSpPr>
          <p:spPr>
            <a:xfrm>
              <a:off x="2628642" y="2153253"/>
              <a:ext cx="172788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8C2AA624-CC0B-46C9-8FEC-58C2A7E41963}"/>
                </a:ext>
              </a:extLst>
            </p:cNvPr>
            <p:cNvSpPr txBox="1"/>
            <p:nvPr/>
          </p:nvSpPr>
          <p:spPr>
            <a:xfrm>
              <a:off x="2486796" y="2687228"/>
              <a:ext cx="1869731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film to be used in a wider </a:t>
              </a:r>
              <a:r>
                <a:rPr lang="en-US" altLang="zh-CN" sz="10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and make be used in a wider field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19FB571F-C9D3-4B67-BCE1-8B70D735359E}"/>
              </a:ext>
            </a:extLst>
          </p:cNvPr>
          <p:cNvGrpSpPr/>
          <p:nvPr/>
        </p:nvGrpSpPr>
        <p:grpSpPr>
          <a:xfrm>
            <a:off x="3816190" y="311877"/>
            <a:ext cx="4140475" cy="794320"/>
            <a:chOff x="1648691" y="2296354"/>
            <a:chExt cx="4140475" cy="794320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9DAE5BD3-F7CA-4E9B-AE18-A939779EFCC3}"/>
                </a:ext>
              </a:extLst>
            </p:cNvPr>
            <p:cNvSpPr txBox="1"/>
            <p:nvPr/>
          </p:nvSpPr>
          <p:spPr>
            <a:xfrm>
              <a:off x="2450163" y="2296354"/>
              <a:ext cx="33390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点击标题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文字添加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AEBE1ADF-635B-4C64-9B18-6BF12AAAD53E}"/>
                </a:ext>
              </a:extLst>
            </p:cNvPr>
            <p:cNvSpPr txBox="1"/>
            <p:nvPr/>
          </p:nvSpPr>
          <p:spPr>
            <a:xfrm>
              <a:off x="1648691" y="2696464"/>
              <a:ext cx="39899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7502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0 L 0.06003 0 " pathEditMode="relative" rAng="0" ptsTypes="AA">
                                      <p:cBhvr>
                                        <p:cTn id="16" dur="12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6 L 0.06003 3.7037E-6 " pathEditMode="relative" rAng="0" ptsTypes="AA">
                                      <p:cBhvr>
                                        <p:cTn id="24" dur="12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11111E-6 L 0.06003 -1.11111E-6 " pathEditMode="relative" rAng="0" ptsTypes="AA">
                                      <p:cBhvr>
                                        <p:cTn id="37" dur="12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7037E-6 L 0.06003 3.7037E-6 " pathEditMode="relative" rAng="0" ptsTypes="AA">
                                      <p:cBhvr>
                                        <p:cTn id="45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0" grpId="0" animBg="1"/>
      <p:bldP spid="10" grpId="1" animBg="1"/>
      <p:bldP spid="11" grpId="0" animBg="1"/>
      <p:bldP spid="11" grpId="1" animBg="1"/>
      <p:bldP spid="12" grpId="0"/>
      <p:bldP spid="13" grpId="0"/>
      <p:bldP spid="13" grpId="1"/>
      <p:bldP spid="14" grpId="0"/>
      <p:bldP spid="15" grpId="0"/>
      <p:bldP spid="1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529099" y="549569"/>
            <a:ext cx="11037820" cy="5758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15" name="Freeform 8"/>
          <p:cNvSpPr>
            <a:spLocks/>
          </p:cNvSpPr>
          <p:nvPr/>
        </p:nvSpPr>
        <p:spPr bwMode="auto">
          <a:xfrm>
            <a:off x="1912588" y="1704802"/>
            <a:ext cx="3381639" cy="3378639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890" tIns="60945" rIns="121890" bIns="60945" numCol="1" anchor="t" anchorCtr="0" compatLnSpc="1">
            <a:prstTxWarp prst="textNoShape">
              <a:avLst/>
            </a:prstTxWarp>
          </a:bodyPr>
          <a:lstStyle/>
          <a:p>
            <a:endParaRPr lang="zh-CN" altLang="en-US" sz="2399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99405" y="2322035"/>
            <a:ext cx="1608005" cy="149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97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973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052" name="文本框 1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60150" y="3668255"/>
            <a:ext cx="3286516" cy="41024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6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266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2666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83586" y="2606170"/>
            <a:ext cx="5971277" cy="8205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332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点击输入标题名称</a:t>
            </a:r>
            <a:endParaRPr lang="en-US" altLang="zh-CN" sz="5332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883585" y="3504682"/>
            <a:ext cx="1839617" cy="313103"/>
          </a:xfrm>
          <a:prstGeom prst="rect">
            <a:avLst/>
          </a:prstGeom>
          <a:noFill/>
        </p:spPr>
        <p:txBody>
          <a:bodyPr wrap="none" lIns="86683" tIns="43341" rIns="86683" bIns="43341" rtlCol="0">
            <a:spAutoFit/>
          </a:bodyPr>
          <a:lstStyle/>
          <a:p>
            <a:pPr marL="162519" lvl="1" indent="-162519">
              <a:buFont typeface="Arial" panose="020B0604020202020204" pitchFamily="34" charset="0"/>
              <a:buChar char="•"/>
            </a:pPr>
            <a:r>
              <a:rPr lang="zh-CN" altLang="en-US" sz="14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16415" y="3504682"/>
            <a:ext cx="1839617" cy="313103"/>
          </a:xfrm>
          <a:prstGeom prst="rect">
            <a:avLst/>
          </a:prstGeom>
          <a:noFill/>
        </p:spPr>
        <p:txBody>
          <a:bodyPr wrap="none" lIns="86683" tIns="43341" rIns="86683" bIns="43341" rtlCol="0">
            <a:spAutoFit/>
          </a:bodyPr>
          <a:lstStyle/>
          <a:p>
            <a:pPr marL="162519" lvl="1" indent="-162519">
              <a:buFont typeface="Arial" panose="020B0604020202020204" pitchFamily="34" charset="0"/>
              <a:buChar char="•"/>
            </a:pPr>
            <a:r>
              <a:rPr lang="zh-CN" altLang="en-US" sz="14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5883585" y="3859699"/>
            <a:ext cx="1839617" cy="313103"/>
          </a:xfrm>
          <a:prstGeom prst="rect">
            <a:avLst/>
          </a:prstGeom>
          <a:noFill/>
        </p:spPr>
        <p:txBody>
          <a:bodyPr wrap="none" lIns="86683" tIns="43341" rIns="86683" bIns="43341" rtlCol="0">
            <a:spAutoFit/>
          </a:bodyPr>
          <a:lstStyle/>
          <a:p>
            <a:pPr marL="162519" lvl="1" indent="-162519">
              <a:buFont typeface="Arial" panose="020B0604020202020204" pitchFamily="34" charset="0"/>
              <a:buChar char="•"/>
            </a:pPr>
            <a:r>
              <a:rPr lang="zh-CN" altLang="en-US" sz="14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7916415" y="3859699"/>
            <a:ext cx="1839617" cy="313103"/>
          </a:xfrm>
          <a:prstGeom prst="rect">
            <a:avLst/>
          </a:prstGeom>
          <a:noFill/>
        </p:spPr>
        <p:txBody>
          <a:bodyPr wrap="none" lIns="86683" tIns="43341" rIns="86683" bIns="43341" rtlCol="0">
            <a:spAutoFit/>
          </a:bodyPr>
          <a:lstStyle/>
          <a:p>
            <a:pPr marL="162519" lvl="1" indent="-162519">
              <a:buFont typeface="Arial" panose="020B0604020202020204" pitchFamily="34" charset="0"/>
              <a:buChar char="•"/>
            </a:pPr>
            <a:r>
              <a:rPr lang="zh-CN" altLang="en-US" sz="14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1742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5" grpId="0" animBg="1"/>
      <p:bldP spid="2050" grpId="0"/>
      <p:bldP spid="2052" grpId="0"/>
      <p:bldP spid="8" grpId="0"/>
      <p:bldP spid="11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B002DCD-0706-402F-8CD4-D2A009D57867}"/>
              </a:ext>
            </a:extLst>
          </p:cNvPr>
          <p:cNvGrpSpPr/>
          <p:nvPr/>
        </p:nvGrpSpPr>
        <p:grpSpPr>
          <a:xfrm>
            <a:off x="4172029" y="2341493"/>
            <a:ext cx="1579065" cy="1772560"/>
            <a:chOff x="4172029" y="2328793"/>
            <a:chExt cx="1579065" cy="1772560"/>
          </a:xfrm>
        </p:grpSpPr>
        <p:sp>
          <p:nvSpPr>
            <p:cNvPr id="3" name="Freeform 13">
              <a:extLst>
                <a:ext uri="{FF2B5EF4-FFF2-40B4-BE49-F238E27FC236}">
                  <a16:creationId xmlns:a16="http://schemas.microsoft.com/office/drawing/2014/main" xmlns="" id="{DE3E9894-4F73-4C37-B29B-4AC9E1719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2029" y="2328793"/>
              <a:ext cx="1579065" cy="1772560"/>
            </a:xfrm>
            <a:custGeom>
              <a:avLst/>
              <a:gdLst>
                <a:gd name="T0" fmla="*/ 1036 w 1102"/>
                <a:gd name="T1" fmla="*/ 975 h 1238"/>
                <a:gd name="T2" fmla="*/ 1102 w 1102"/>
                <a:gd name="T3" fmla="*/ 861 h 1238"/>
                <a:gd name="T4" fmla="*/ 1102 w 1102"/>
                <a:gd name="T5" fmla="*/ 377 h 1238"/>
                <a:gd name="T6" fmla="*/ 1036 w 1102"/>
                <a:gd name="T7" fmla="*/ 262 h 1238"/>
                <a:gd name="T8" fmla="*/ 617 w 1102"/>
                <a:gd name="T9" fmla="*/ 21 h 1238"/>
                <a:gd name="T10" fmla="*/ 485 w 1102"/>
                <a:gd name="T11" fmla="*/ 21 h 1238"/>
                <a:gd name="T12" fmla="*/ 66 w 1102"/>
                <a:gd name="T13" fmla="*/ 262 h 1238"/>
                <a:gd name="T14" fmla="*/ 0 w 1102"/>
                <a:gd name="T15" fmla="*/ 377 h 1238"/>
                <a:gd name="T16" fmla="*/ 0 w 1102"/>
                <a:gd name="T17" fmla="*/ 861 h 1238"/>
                <a:gd name="T18" fmla="*/ 66 w 1102"/>
                <a:gd name="T19" fmla="*/ 975 h 1238"/>
                <a:gd name="T20" fmla="*/ 485 w 1102"/>
                <a:gd name="T21" fmla="*/ 1217 h 1238"/>
                <a:gd name="T22" fmla="*/ 617 w 1102"/>
                <a:gd name="T23" fmla="*/ 1217 h 1238"/>
                <a:gd name="T24" fmla="*/ 1036 w 1102"/>
                <a:gd name="T25" fmla="*/ 975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2" h="1238">
                  <a:moveTo>
                    <a:pt x="1036" y="975"/>
                  </a:moveTo>
                  <a:cubicBezTo>
                    <a:pt x="1073" y="954"/>
                    <a:pt x="1102" y="903"/>
                    <a:pt x="1102" y="861"/>
                  </a:cubicBezTo>
                  <a:cubicBezTo>
                    <a:pt x="1102" y="377"/>
                    <a:pt x="1102" y="377"/>
                    <a:pt x="1102" y="377"/>
                  </a:cubicBezTo>
                  <a:cubicBezTo>
                    <a:pt x="1102" y="335"/>
                    <a:pt x="1073" y="283"/>
                    <a:pt x="1036" y="262"/>
                  </a:cubicBezTo>
                  <a:cubicBezTo>
                    <a:pt x="617" y="21"/>
                    <a:pt x="617" y="21"/>
                    <a:pt x="617" y="21"/>
                  </a:cubicBezTo>
                  <a:cubicBezTo>
                    <a:pt x="581" y="0"/>
                    <a:pt x="521" y="0"/>
                    <a:pt x="485" y="21"/>
                  </a:cubicBezTo>
                  <a:cubicBezTo>
                    <a:pt x="66" y="262"/>
                    <a:pt x="66" y="262"/>
                    <a:pt x="66" y="262"/>
                  </a:cubicBezTo>
                  <a:cubicBezTo>
                    <a:pt x="30" y="283"/>
                    <a:pt x="0" y="335"/>
                    <a:pt x="0" y="377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0" y="903"/>
                    <a:pt x="30" y="954"/>
                    <a:pt x="66" y="975"/>
                  </a:cubicBezTo>
                  <a:cubicBezTo>
                    <a:pt x="485" y="1217"/>
                    <a:pt x="485" y="1217"/>
                    <a:pt x="485" y="1217"/>
                  </a:cubicBezTo>
                  <a:cubicBezTo>
                    <a:pt x="521" y="1238"/>
                    <a:pt x="581" y="1238"/>
                    <a:pt x="617" y="1217"/>
                  </a:cubicBezTo>
                  <a:lnTo>
                    <a:pt x="1036" y="9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" name="Shape 2545">
              <a:extLst>
                <a:ext uri="{FF2B5EF4-FFF2-40B4-BE49-F238E27FC236}">
                  <a16:creationId xmlns:a16="http://schemas.microsoft.com/office/drawing/2014/main" xmlns="" id="{8521361A-C4F3-4948-83AE-D3397E2EC166}"/>
                </a:ext>
              </a:extLst>
            </p:cNvPr>
            <p:cNvSpPr/>
            <p:nvPr/>
          </p:nvSpPr>
          <p:spPr>
            <a:xfrm>
              <a:off x="4701907" y="2983228"/>
              <a:ext cx="519307" cy="519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9"/>
                  </a:moveTo>
                  <a:cubicBezTo>
                    <a:pt x="5377" y="20619"/>
                    <a:pt x="982" y="16223"/>
                    <a:pt x="982" y="10800"/>
                  </a:cubicBezTo>
                  <a:cubicBezTo>
                    <a:pt x="982" y="5378"/>
                    <a:pt x="5377" y="982"/>
                    <a:pt x="10800" y="982"/>
                  </a:cubicBezTo>
                  <a:cubicBezTo>
                    <a:pt x="13336" y="982"/>
                    <a:pt x="15638" y="1950"/>
                    <a:pt x="17377" y="3529"/>
                  </a:cubicBezTo>
                  <a:lnTo>
                    <a:pt x="10453" y="10453"/>
                  </a:lnTo>
                  <a:cubicBezTo>
                    <a:pt x="10364" y="10542"/>
                    <a:pt x="10309" y="10665"/>
                    <a:pt x="10309" y="10800"/>
                  </a:cubicBezTo>
                  <a:cubicBezTo>
                    <a:pt x="10309" y="11072"/>
                    <a:pt x="10529" y="11291"/>
                    <a:pt x="10800" y="11291"/>
                  </a:cubicBezTo>
                  <a:lnTo>
                    <a:pt x="20594" y="11291"/>
                  </a:lnTo>
                  <a:cubicBezTo>
                    <a:pt x="20336" y="16484"/>
                    <a:pt x="16057" y="20619"/>
                    <a:pt x="10800" y="20619"/>
                  </a:cubicBezTo>
                  <a:moveTo>
                    <a:pt x="20594" y="10309"/>
                  </a:moveTo>
                  <a:lnTo>
                    <a:pt x="11985" y="10309"/>
                  </a:lnTo>
                  <a:lnTo>
                    <a:pt x="18071" y="4223"/>
                  </a:lnTo>
                  <a:cubicBezTo>
                    <a:pt x="19541" y="5852"/>
                    <a:pt x="20477" y="7971"/>
                    <a:pt x="20594" y="10309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1157143B-FDFA-43EE-B169-9DE88962CBA3}"/>
              </a:ext>
            </a:extLst>
          </p:cNvPr>
          <p:cNvGrpSpPr/>
          <p:nvPr/>
        </p:nvGrpSpPr>
        <p:grpSpPr>
          <a:xfrm>
            <a:off x="3641195" y="3843543"/>
            <a:ext cx="1115459" cy="1252145"/>
            <a:chOff x="3641195" y="3830843"/>
            <a:chExt cx="1115459" cy="1252145"/>
          </a:xfrm>
        </p:grpSpPr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xmlns="" id="{B46EFA87-A038-4DD8-A1D1-2252FE81DD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1195" y="3830843"/>
              <a:ext cx="1115459" cy="1252145"/>
            </a:xfrm>
            <a:custGeom>
              <a:avLst/>
              <a:gdLst>
                <a:gd name="T0" fmla="*/ 1036 w 1102"/>
                <a:gd name="T1" fmla="*/ 975 h 1238"/>
                <a:gd name="T2" fmla="*/ 1102 w 1102"/>
                <a:gd name="T3" fmla="*/ 861 h 1238"/>
                <a:gd name="T4" fmla="*/ 1102 w 1102"/>
                <a:gd name="T5" fmla="*/ 377 h 1238"/>
                <a:gd name="T6" fmla="*/ 1036 w 1102"/>
                <a:gd name="T7" fmla="*/ 262 h 1238"/>
                <a:gd name="T8" fmla="*/ 617 w 1102"/>
                <a:gd name="T9" fmla="*/ 21 h 1238"/>
                <a:gd name="T10" fmla="*/ 485 w 1102"/>
                <a:gd name="T11" fmla="*/ 21 h 1238"/>
                <a:gd name="T12" fmla="*/ 66 w 1102"/>
                <a:gd name="T13" fmla="*/ 262 h 1238"/>
                <a:gd name="T14" fmla="*/ 0 w 1102"/>
                <a:gd name="T15" fmla="*/ 377 h 1238"/>
                <a:gd name="T16" fmla="*/ 0 w 1102"/>
                <a:gd name="T17" fmla="*/ 861 h 1238"/>
                <a:gd name="T18" fmla="*/ 66 w 1102"/>
                <a:gd name="T19" fmla="*/ 975 h 1238"/>
                <a:gd name="T20" fmla="*/ 485 w 1102"/>
                <a:gd name="T21" fmla="*/ 1217 h 1238"/>
                <a:gd name="T22" fmla="*/ 617 w 1102"/>
                <a:gd name="T23" fmla="*/ 1217 h 1238"/>
                <a:gd name="T24" fmla="*/ 1036 w 1102"/>
                <a:gd name="T25" fmla="*/ 975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2" h="1238">
                  <a:moveTo>
                    <a:pt x="1036" y="975"/>
                  </a:moveTo>
                  <a:cubicBezTo>
                    <a:pt x="1073" y="954"/>
                    <a:pt x="1102" y="903"/>
                    <a:pt x="1102" y="861"/>
                  </a:cubicBezTo>
                  <a:cubicBezTo>
                    <a:pt x="1102" y="377"/>
                    <a:pt x="1102" y="377"/>
                    <a:pt x="1102" y="377"/>
                  </a:cubicBezTo>
                  <a:cubicBezTo>
                    <a:pt x="1102" y="335"/>
                    <a:pt x="1073" y="283"/>
                    <a:pt x="1036" y="262"/>
                  </a:cubicBezTo>
                  <a:cubicBezTo>
                    <a:pt x="617" y="21"/>
                    <a:pt x="617" y="21"/>
                    <a:pt x="617" y="21"/>
                  </a:cubicBezTo>
                  <a:cubicBezTo>
                    <a:pt x="581" y="0"/>
                    <a:pt x="521" y="0"/>
                    <a:pt x="485" y="21"/>
                  </a:cubicBezTo>
                  <a:cubicBezTo>
                    <a:pt x="66" y="262"/>
                    <a:pt x="66" y="262"/>
                    <a:pt x="66" y="262"/>
                  </a:cubicBezTo>
                  <a:cubicBezTo>
                    <a:pt x="30" y="283"/>
                    <a:pt x="0" y="335"/>
                    <a:pt x="0" y="377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0" y="903"/>
                    <a:pt x="30" y="954"/>
                    <a:pt x="66" y="975"/>
                  </a:cubicBezTo>
                  <a:cubicBezTo>
                    <a:pt x="485" y="1217"/>
                    <a:pt x="485" y="1217"/>
                    <a:pt x="485" y="1217"/>
                  </a:cubicBezTo>
                  <a:cubicBezTo>
                    <a:pt x="521" y="1238"/>
                    <a:pt x="581" y="1238"/>
                    <a:pt x="617" y="1217"/>
                  </a:cubicBezTo>
                  <a:lnTo>
                    <a:pt x="1036" y="975"/>
                  </a:lnTo>
                  <a:close/>
                </a:path>
              </a:pathLst>
            </a:cu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Shape 2546">
              <a:extLst>
                <a:ext uri="{FF2B5EF4-FFF2-40B4-BE49-F238E27FC236}">
                  <a16:creationId xmlns:a16="http://schemas.microsoft.com/office/drawing/2014/main" xmlns="" id="{3297FB8D-B725-4FE0-85B5-008701D7ED40}"/>
                </a:ext>
              </a:extLst>
            </p:cNvPr>
            <p:cNvSpPr/>
            <p:nvPr/>
          </p:nvSpPr>
          <p:spPr>
            <a:xfrm>
              <a:off x="4014524" y="4329778"/>
              <a:ext cx="368800" cy="301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0400"/>
                  </a:moveTo>
                  <a:lnTo>
                    <a:pt x="18655" y="20400"/>
                  </a:lnTo>
                  <a:lnTo>
                    <a:pt x="18655" y="1200"/>
                  </a:lnTo>
                  <a:lnTo>
                    <a:pt x="20618" y="1200"/>
                  </a:lnTo>
                  <a:cubicBezTo>
                    <a:pt x="20618" y="1200"/>
                    <a:pt x="20618" y="20400"/>
                    <a:pt x="20618" y="20400"/>
                  </a:cubicBezTo>
                  <a:close/>
                  <a:moveTo>
                    <a:pt x="21109" y="0"/>
                  </a:moveTo>
                  <a:lnTo>
                    <a:pt x="18164" y="0"/>
                  </a:lnTo>
                  <a:cubicBezTo>
                    <a:pt x="17893" y="0"/>
                    <a:pt x="17673" y="269"/>
                    <a:pt x="17673" y="600"/>
                  </a:cubicBezTo>
                  <a:lnTo>
                    <a:pt x="17673" y="21000"/>
                  </a:lnTo>
                  <a:cubicBezTo>
                    <a:pt x="17673" y="21332"/>
                    <a:pt x="17893" y="21600"/>
                    <a:pt x="18164" y="21600"/>
                  </a:cubicBezTo>
                  <a:lnTo>
                    <a:pt x="21109" y="21600"/>
                  </a:lnTo>
                  <a:cubicBezTo>
                    <a:pt x="21380" y="21600"/>
                    <a:pt x="21600" y="21332"/>
                    <a:pt x="21600" y="21000"/>
                  </a:cubicBezTo>
                  <a:lnTo>
                    <a:pt x="21600" y="600"/>
                  </a:lnTo>
                  <a:cubicBezTo>
                    <a:pt x="21600" y="269"/>
                    <a:pt x="21380" y="0"/>
                    <a:pt x="21109" y="0"/>
                  </a:cubicBezTo>
                  <a:moveTo>
                    <a:pt x="8836" y="20400"/>
                  </a:moveTo>
                  <a:lnTo>
                    <a:pt x="6873" y="20400"/>
                  </a:lnTo>
                  <a:lnTo>
                    <a:pt x="6873" y="3600"/>
                  </a:lnTo>
                  <a:lnTo>
                    <a:pt x="8836" y="3600"/>
                  </a:lnTo>
                  <a:cubicBezTo>
                    <a:pt x="8836" y="3600"/>
                    <a:pt x="8836" y="20400"/>
                    <a:pt x="8836" y="20400"/>
                  </a:cubicBezTo>
                  <a:close/>
                  <a:moveTo>
                    <a:pt x="9327" y="2400"/>
                  </a:moveTo>
                  <a:lnTo>
                    <a:pt x="6382" y="2400"/>
                  </a:lnTo>
                  <a:cubicBezTo>
                    <a:pt x="6111" y="2400"/>
                    <a:pt x="5891" y="2669"/>
                    <a:pt x="5891" y="3000"/>
                  </a:cubicBezTo>
                  <a:lnTo>
                    <a:pt x="5891" y="21000"/>
                  </a:lnTo>
                  <a:cubicBezTo>
                    <a:pt x="5891" y="21332"/>
                    <a:pt x="6111" y="21600"/>
                    <a:pt x="6382" y="21600"/>
                  </a:cubicBezTo>
                  <a:lnTo>
                    <a:pt x="9327" y="21600"/>
                  </a:lnTo>
                  <a:cubicBezTo>
                    <a:pt x="9598" y="21600"/>
                    <a:pt x="9818" y="21332"/>
                    <a:pt x="9818" y="21000"/>
                  </a:cubicBezTo>
                  <a:lnTo>
                    <a:pt x="9818" y="3000"/>
                  </a:lnTo>
                  <a:cubicBezTo>
                    <a:pt x="9818" y="2669"/>
                    <a:pt x="9598" y="2400"/>
                    <a:pt x="9327" y="2400"/>
                  </a:cubicBezTo>
                  <a:moveTo>
                    <a:pt x="14727" y="20400"/>
                  </a:moveTo>
                  <a:lnTo>
                    <a:pt x="12764" y="20400"/>
                  </a:lnTo>
                  <a:lnTo>
                    <a:pt x="12764" y="10800"/>
                  </a:lnTo>
                  <a:lnTo>
                    <a:pt x="14727" y="10800"/>
                  </a:lnTo>
                  <a:cubicBezTo>
                    <a:pt x="14727" y="10800"/>
                    <a:pt x="14727" y="20400"/>
                    <a:pt x="14727" y="20400"/>
                  </a:cubicBezTo>
                  <a:close/>
                  <a:moveTo>
                    <a:pt x="15218" y="9600"/>
                  </a:moveTo>
                  <a:lnTo>
                    <a:pt x="12273" y="9600"/>
                  </a:lnTo>
                  <a:cubicBezTo>
                    <a:pt x="12002" y="9600"/>
                    <a:pt x="11782" y="9869"/>
                    <a:pt x="11782" y="10200"/>
                  </a:cubicBezTo>
                  <a:lnTo>
                    <a:pt x="11782" y="21000"/>
                  </a:lnTo>
                  <a:cubicBezTo>
                    <a:pt x="11782" y="21332"/>
                    <a:pt x="12002" y="21600"/>
                    <a:pt x="12273" y="21600"/>
                  </a:cubicBezTo>
                  <a:lnTo>
                    <a:pt x="15218" y="21600"/>
                  </a:lnTo>
                  <a:cubicBezTo>
                    <a:pt x="15489" y="21600"/>
                    <a:pt x="15709" y="21332"/>
                    <a:pt x="15709" y="21000"/>
                  </a:cubicBezTo>
                  <a:lnTo>
                    <a:pt x="15709" y="10200"/>
                  </a:lnTo>
                  <a:cubicBezTo>
                    <a:pt x="15709" y="9869"/>
                    <a:pt x="15489" y="9600"/>
                    <a:pt x="15218" y="9600"/>
                  </a:cubicBezTo>
                  <a:moveTo>
                    <a:pt x="2945" y="20400"/>
                  </a:moveTo>
                  <a:lnTo>
                    <a:pt x="982" y="20400"/>
                  </a:lnTo>
                  <a:lnTo>
                    <a:pt x="982" y="14400"/>
                  </a:lnTo>
                  <a:lnTo>
                    <a:pt x="2945" y="14400"/>
                  </a:lnTo>
                  <a:cubicBezTo>
                    <a:pt x="2945" y="14400"/>
                    <a:pt x="2945" y="20400"/>
                    <a:pt x="2945" y="20400"/>
                  </a:cubicBezTo>
                  <a:close/>
                  <a:moveTo>
                    <a:pt x="3436" y="13200"/>
                  </a:moveTo>
                  <a:lnTo>
                    <a:pt x="491" y="13200"/>
                  </a:lnTo>
                  <a:cubicBezTo>
                    <a:pt x="220" y="13200"/>
                    <a:pt x="0" y="13469"/>
                    <a:pt x="0" y="13800"/>
                  </a:cubicBezTo>
                  <a:lnTo>
                    <a:pt x="0" y="21000"/>
                  </a:lnTo>
                  <a:cubicBezTo>
                    <a:pt x="0" y="21332"/>
                    <a:pt x="220" y="21600"/>
                    <a:pt x="491" y="21600"/>
                  </a:cubicBezTo>
                  <a:lnTo>
                    <a:pt x="3436" y="21600"/>
                  </a:lnTo>
                  <a:cubicBezTo>
                    <a:pt x="3707" y="21600"/>
                    <a:pt x="3927" y="21332"/>
                    <a:pt x="3927" y="21000"/>
                  </a:cubicBezTo>
                  <a:lnTo>
                    <a:pt x="3927" y="13800"/>
                  </a:lnTo>
                  <a:cubicBezTo>
                    <a:pt x="3927" y="13469"/>
                    <a:pt x="3707" y="13200"/>
                    <a:pt x="3436" y="13200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FED32768-ED93-41D8-89B4-F55D82AD4A4D}"/>
              </a:ext>
            </a:extLst>
          </p:cNvPr>
          <p:cNvGrpSpPr/>
          <p:nvPr/>
        </p:nvGrpSpPr>
        <p:grpSpPr>
          <a:xfrm>
            <a:off x="7733076" y="3363485"/>
            <a:ext cx="1115459" cy="1252145"/>
            <a:chOff x="7733076" y="3350785"/>
            <a:chExt cx="1115459" cy="1252145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xmlns="" id="{095E85EB-B837-46D9-8AD2-713175DE4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3076" y="3350785"/>
              <a:ext cx="1115459" cy="1252145"/>
            </a:xfrm>
            <a:custGeom>
              <a:avLst/>
              <a:gdLst>
                <a:gd name="T0" fmla="*/ 1036 w 1102"/>
                <a:gd name="T1" fmla="*/ 975 h 1238"/>
                <a:gd name="T2" fmla="*/ 1102 w 1102"/>
                <a:gd name="T3" fmla="*/ 861 h 1238"/>
                <a:gd name="T4" fmla="*/ 1102 w 1102"/>
                <a:gd name="T5" fmla="*/ 377 h 1238"/>
                <a:gd name="T6" fmla="*/ 1036 w 1102"/>
                <a:gd name="T7" fmla="*/ 262 h 1238"/>
                <a:gd name="T8" fmla="*/ 617 w 1102"/>
                <a:gd name="T9" fmla="*/ 21 h 1238"/>
                <a:gd name="T10" fmla="*/ 485 w 1102"/>
                <a:gd name="T11" fmla="*/ 21 h 1238"/>
                <a:gd name="T12" fmla="*/ 66 w 1102"/>
                <a:gd name="T13" fmla="*/ 262 h 1238"/>
                <a:gd name="T14" fmla="*/ 0 w 1102"/>
                <a:gd name="T15" fmla="*/ 377 h 1238"/>
                <a:gd name="T16" fmla="*/ 0 w 1102"/>
                <a:gd name="T17" fmla="*/ 861 h 1238"/>
                <a:gd name="T18" fmla="*/ 66 w 1102"/>
                <a:gd name="T19" fmla="*/ 975 h 1238"/>
                <a:gd name="T20" fmla="*/ 485 w 1102"/>
                <a:gd name="T21" fmla="*/ 1217 h 1238"/>
                <a:gd name="T22" fmla="*/ 617 w 1102"/>
                <a:gd name="T23" fmla="*/ 1217 h 1238"/>
                <a:gd name="T24" fmla="*/ 1036 w 1102"/>
                <a:gd name="T25" fmla="*/ 975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2" h="1238">
                  <a:moveTo>
                    <a:pt x="1036" y="975"/>
                  </a:moveTo>
                  <a:cubicBezTo>
                    <a:pt x="1073" y="954"/>
                    <a:pt x="1102" y="903"/>
                    <a:pt x="1102" y="861"/>
                  </a:cubicBezTo>
                  <a:cubicBezTo>
                    <a:pt x="1102" y="377"/>
                    <a:pt x="1102" y="377"/>
                    <a:pt x="1102" y="377"/>
                  </a:cubicBezTo>
                  <a:cubicBezTo>
                    <a:pt x="1102" y="335"/>
                    <a:pt x="1073" y="283"/>
                    <a:pt x="1036" y="262"/>
                  </a:cubicBezTo>
                  <a:cubicBezTo>
                    <a:pt x="617" y="21"/>
                    <a:pt x="617" y="21"/>
                    <a:pt x="617" y="21"/>
                  </a:cubicBezTo>
                  <a:cubicBezTo>
                    <a:pt x="581" y="0"/>
                    <a:pt x="521" y="0"/>
                    <a:pt x="485" y="21"/>
                  </a:cubicBezTo>
                  <a:cubicBezTo>
                    <a:pt x="66" y="262"/>
                    <a:pt x="66" y="262"/>
                    <a:pt x="66" y="262"/>
                  </a:cubicBezTo>
                  <a:cubicBezTo>
                    <a:pt x="30" y="283"/>
                    <a:pt x="0" y="335"/>
                    <a:pt x="0" y="377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0" y="903"/>
                    <a:pt x="30" y="954"/>
                    <a:pt x="66" y="975"/>
                  </a:cubicBezTo>
                  <a:cubicBezTo>
                    <a:pt x="485" y="1217"/>
                    <a:pt x="485" y="1217"/>
                    <a:pt x="485" y="1217"/>
                  </a:cubicBezTo>
                  <a:cubicBezTo>
                    <a:pt x="521" y="1238"/>
                    <a:pt x="581" y="1238"/>
                    <a:pt x="617" y="1217"/>
                  </a:cubicBezTo>
                  <a:lnTo>
                    <a:pt x="1036" y="9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0" name="Shape 2584">
              <a:extLst>
                <a:ext uri="{FF2B5EF4-FFF2-40B4-BE49-F238E27FC236}">
                  <a16:creationId xmlns:a16="http://schemas.microsoft.com/office/drawing/2014/main" xmlns="" id="{C79382BF-BA13-47DD-B5B2-242BD8BF622B}"/>
                </a:ext>
              </a:extLst>
            </p:cNvPr>
            <p:cNvSpPr/>
            <p:nvPr/>
          </p:nvSpPr>
          <p:spPr>
            <a:xfrm>
              <a:off x="8099720" y="3829188"/>
              <a:ext cx="409063" cy="409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09" y="17673"/>
                  </a:moveTo>
                  <a:cubicBezTo>
                    <a:pt x="10445" y="17673"/>
                    <a:pt x="10567" y="17618"/>
                    <a:pt x="10656" y="17529"/>
                  </a:cubicBezTo>
                  <a:lnTo>
                    <a:pt x="12620" y="15565"/>
                  </a:lnTo>
                  <a:cubicBezTo>
                    <a:pt x="12709" y="15477"/>
                    <a:pt x="12764" y="15354"/>
                    <a:pt x="12764" y="15218"/>
                  </a:cubicBezTo>
                  <a:cubicBezTo>
                    <a:pt x="12764" y="14947"/>
                    <a:pt x="12544" y="14728"/>
                    <a:pt x="12273" y="14728"/>
                  </a:cubicBezTo>
                  <a:cubicBezTo>
                    <a:pt x="12137" y="14728"/>
                    <a:pt x="12014" y="14782"/>
                    <a:pt x="11926" y="14871"/>
                  </a:cubicBezTo>
                  <a:lnTo>
                    <a:pt x="9962" y="16835"/>
                  </a:lnTo>
                  <a:cubicBezTo>
                    <a:pt x="9873" y="16924"/>
                    <a:pt x="9818" y="17046"/>
                    <a:pt x="9818" y="17183"/>
                  </a:cubicBezTo>
                  <a:cubicBezTo>
                    <a:pt x="9818" y="17453"/>
                    <a:pt x="10038" y="17673"/>
                    <a:pt x="10309" y="17673"/>
                  </a:cubicBezTo>
                  <a:moveTo>
                    <a:pt x="10309" y="20415"/>
                  </a:moveTo>
                  <a:lnTo>
                    <a:pt x="982" y="11088"/>
                  </a:lnTo>
                  <a:lnTo>
                    <a:pt x="982" y="4418"/>
                  </a:lnTo>
                  <a:cubicBezTo>
                    <a:pt x="982" y="4147"/>
                    <a:pt x="1201" y="3927"/>
                    <a:pt x="1473" y="3927"/>
                  </a:cubicBezTo>
                  <a:lnTo>
                    <a:pt x="8142" y="3927"/>
                  </a:lnTo>
                  <a:lnTo>
                    <a:pt x="17469" y="13255"/>
                  </a:lnTo>
                  <a:cubicBezTo>
                    <a:pt x="17469" y="13255"/>
                    <a:pt x="10309" y="20415"/>
                    <a:pt x="10309" y="20415"/>
                  </a:cubicBezTo>
                  <a:close/>
                  <a:moveTo>
                    <a:pt x="8693" y="3090"/>
                  </a:moveTo>
                  <a:cubicBezTo>
                    <a:pt x="8604" y="3001"/>
                    <a:pt x="8481" y="2945"/>
                    <a:pt x="8345" y="2945"/>
                  </a:cubicBezTo>
                  <a:lnTo>
                    <a:pt x="1473" y="2945"/>
                  </a:lnTo>
                  <a:cubicBezTo>
                    <a:pt x="660" y="2945"/>
                    <a:pt x="0" y="3605"/>
                    <a:pt x="0" y="4418"/>
                  </a:cubicBezTo>
                  <a:lnTo>
                    <a:pt x="0" y="11291"/>
                  </a:lnTo>
                  <a:cubicBezTo>
                    <a:pt x="0" y="11427"/>
                    <a:pt x="55" y="11549"/>
                    <a:pt x="144" y="11638"/>
                  </a:cubicBezTo>
                  <a:lnTo>
                    <a:pt x="9962" y="21456"/>
                  </a:lnTo>
                  <a:cubicBezTo>
                    <a:pt x="10051" y="21546"/>
                    <a:pt x="10174" y="21600"/>
                    <a:pt x="10309" y="21600"/>
                  </a:cubicBezTo>
                  <a:cubicBezTo>
                    <a:pt x="10445" y="21600"/>
                    <a:pt x="10567" y="21546"/>
                    <a:pt x="10656" y="21456"/>
                  </a:cubicBezTo>
                  <a:lnTo>
                    <a:pt x="18511" y="13602"/>
                  </a:lnTo>
                  <a:cubicBezTo>
                    <a:pt x="18600" y="13513"/>
                    <a:pt x="18655" y="13390"/>
                    <a:pt x="18655" y="13255"/>
                  </a:cubicBezTo>
                  <a:cubicBezTo>
                    <a:pt x="18655" y="13119"/>
                    <a:pt x="18599" y="12997"/>
                    <a:pt x="18511" y="12908"/>
                  </a:cubicBezTo>
                  <a:cubicBezTo>
                    <a:pt x="18511" y="12908"/>
                    <a:pt x="8693" y="3090"/>
                    <a:pt x="8693" y="3090"/>
                  </a:cubicBezTo>
                  <a:close/>
                  <a:moveTo>
                    <a:pt x="7855" y="15218"/>
                  </a:moveTo>
                  <a:cubicBezTo>
                    <a:pt x="7855" y="15490"/>
                    <a:pt x="8074" y="15709"/>
                    <a:pt x="8345" y="15709"/>
                  </a:cubicBezTo>
                  <a:cubicBezTo>
                    <a:pt x="8481" y="15709"/>
                    <a:pt x="8604" y="15655"/>
                    <a:pt x="8693" y="15565"/>
                  </a:cubicBezTo>
                  <a:lnTo>
                    <a:pt x="9183" y="15074"/>
                  </a:lnTo>
                  <a:cubicBezTo>
                    <a:pt x="9273" y="14986"/>
                    <a:pt x="9327" y="14863"/>
                    <a:pt x="9327" y="14728"/>
                  </a:cubicBezTo>
                  <a:cubicBezTo>
                    <a:pt x="9327" y="14456"/>
                    <a:pt x="9108" y="14236"/>
                    <a:pt x="8836" y="14236"/>
                  </a:cubicBezTo>
                  <a:cubicBezTo>
                    <a:pt x="8701" y="14236"/>
                    <a:pt x="8578" y="14291"/>
                    <a:pt x="8489" y="14381"/>
                  </a:cubicBezTo>
                  <a:lnTo>
                    <a:pt x="7998" y="14871"/>
                  </a:lnTo>
                  <a:cubicBezTo>
                    <a:pt x="7910" y="14961"/>
                    <a:pt x="7855" y="15083"/>
                    <a:pt x="7855" y="15218"/>
                  </a:cubicBezTo>
                  <a:moveTo>
                    <a:pt x="21456" y="9962"/>
                  </a:moveTo>
                  <a:lnTo>
                    <a:pt x="11638" y="144"/>
                  </a:lnTo>
                  <a:cubicBezTo>
                    <a:pt x="11549" y="55"/>
                    <a:pt x="11427" y="0"/>
                    <a:pt x="11291" y="0"/>
                  </a:cubicBezTo>
                  <a:lnTo>
                    <a:pt x="4418" y="0"/>
                  </a:lnTo>
                  <a:cubicBezTo>
                    <a:pt x="3605" y="0"/>
                    <a:pt x="2945" y="660"/>
                    <a:pt x="2945" y="1473"/>
                  </a:cubicBezTo>
                  <a:cubicBezTo>
                    <a:pt x="2945" y="1744"/>
                    <a:pt x="3165" y="1964"/>
                    <a:pt x="3436" y="1964"/>
                  </a:cubicBezTo>
                  <a:cubicBezTo>
                    <a:pt x="3708" y="1964"/>
                    <a:pt x="3927" y="1744"/>
                    <a:pt x="3927" y="1473"/>
                  </a:cubicBezTo>
                  <a:cubicBezTo>
                    <a:pt x="3927" y="1202"/>
                    <a:pt x="4147" y="982"/>
                    <a:pt x="4418" y="982"/>
                  </a:cubicBezTo>
                  <a:lnTo>
                    <a:pt x="11088" y="982"/>
                  </a:lnTo>
                  <a:lnTo>
                    <a:pt x="20415" y="10310"/>
                  </a:lnTo>
                  <a:lnTo>
                    <a:pt x="19289" y="11435"/>
                  </a:lnTo>
                  <a:cubicBezTo>
                    <a:pt x="19201" y="11524"/>
                    <a:pt x="19145" y="11646"/>
                    <a:pt x="19145" y="11782"/>
                  </a:cubicBezTo>
                  <a:cubicBezTo>
                    <a:pt x="19145" y="12053"/>
                    <a:pt x="19366" y="12273"/>
                    <a:pt x="19636" y="12273"/>
                  </a:cubicBezTo>
                  <a:cubicBezTo>
                    <a:pt x="19772" y="12273"/>
                    <a:pt x="19895" y="12218"/>
                    <a:pt x="19983" y="12129"/>
                  </a:cubicBezTo>
                  <a:lnTo>
                    <a:pt x="21456" y="10656"/>
                  </a:lnTo>
                  <a:cubicBezTo>
                    <a:pt x="21545" y="10567"/>
                    <a:pt x="21600" y="10445"/>
                    <a:pt x="21600" y="10310"/>
                  </a:cubicBezTo>
                  <a:cubicBezTo>
                    <a:pt x="21600" y="10174"/>
                    <a:pt x="21545" y="10051"/>
                    <a:pt x="21456" y="9962"/>
                  </a:cubicBezTo>
                  <a:moveTo>
                    <a:pt x="10309" y="13745"/>
                  </a:moveTo>
                  <a:cubicBezTo>
                    <a:pt x="10445" y="13745"/>
                    <a:pt x="10567" y="13691"/>
                    <a:pt x="10656" y="13602"/>
                  </a:cubicBezTo>
                  <a:lnTo>
                    <a:pt x="11638" y="12620"/>
                  </a:lnTo>
                  <a:cubicBezTo>
                    <a:pt x="11727" y="12531"/>
                    <a:pt x="11782" y="12408"/>
                    <a:pt x="11782" y="12273"/>
                  </a:cubicBezTo>
                  <a:cubicBezTo>
                    <a:pt x="11782" y="12002"/>
                    <a:pt x="11562" y="11782"/>
                    <a:pt x="11291" y="11782"/>
                  </a:cubicBezTo>
                  <a:cubicBezTo>
                    <a:pt x="11156" y="11782"/>
                    <a:pt x="11033" y="11837"/>
                    <a:pt x="10944" y="11926"/>
                  </a:cubicBezTo>
                  <a:lnTo>
                    <a:pt x="9962" y="12908"/>
                  </a:lnTo>
                  <a:cubicBezTo>
                    <a:pt x="9873" y="12997"/>
                    <a:pt x="9818" y="13119"/>
                    <a:pt x="9818" y="13255"/>
                  </a:cubicBezTo>
                  <a:cubicBezTo>
                    <a:pt x="9818" y="13526"/>
                    <a:pt x="10038" y="13745"/>
                    <a:pt x="10309" y="13745"/>
                  </a:cubicBezTo>
                  <a:moveTo>
                    <a:pt x="4418" y="7855"/>
                  </a:moveTo>
                  <a:cubicBezTo>
                    <a:pt x="4147" y="7855"/>
                    <a:pt x="3927" y="7635"/>
                    <a:pt x="3927" y="7364"/>
                  </a:cubicBezTo>
                  <a:cubicBezTo>
                    <a:pt x="3927" y="7093"/>
                    <a:pt x="4147" y="6873"/>
                    <a:pt x="4418" y="6873"/>
                  </a:cubicBezTo>
                  <a:cubicBezTo>
                    <a:pt x="4690" y="6873"/>
                    <a:pt x="4909" y="7093"/>
                    <a:pt x="4909" y="7364"/>
                  </a:cubicBezTo>
                  <a:cubicBezTo>
                    <a:pt x="4909" y="7635"/>
                    <a:pt x="4690" y="7855"/>
                    <a:pt x="4418" y="7855"/>
                  </a:cubicBezTo>
                  <a:moveTo>
                    <a:pt x="4418" y="5891"/>
                  </a:moveTo>
                  <a:cubicBezTo>
                    <a:pt x="3605" y="5891"/>
                    <a:pt x="2945" y="6551"/>
                    <a:pt x="2945" y="7364"/>
                  </a:cubicBezTo>
                  <a:cubicBezTo>
                    <a:pt x="2945" y="8177"/>
                    <a:pt x="3605" y="8837"/>
                    <a:pt x="4418" y="8837"/>
                  </a:cubicBezTo>
                  <a:cubicBezTo>
                    <a:pt x="5232" y="8837"/>
                    <a:pt x="5891" y="8177"/>
                    <a:pt x="5891" y="7364"/>
                  </a:cubicBezTo>
                  <a:cubicBezTo>
                    <a:pt x="5891" y="6551"/>
                    <a:pt x="5232" y="5891"/>
                    <a:pt x="4418" y="5891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A915C2D9-333F-4F86-8B3C-7A0BD57D6F8A}"/>
              </a:ext>
            </a:extLst>
          </p:cNvPr>
          <p:cNvGrpSpPr/>
          <p:nvPr/>
        </p:nvGrpSpPr>
        <p:grpSpPr>
          <a:xfrm>
            <a:off x="6013062" y="3206801"/>
            <a:ext cx="1579065" cy="1772560"/>
            <a:chOff x="6013062" y="3194101"/>
            <a:chExt cx="1579065" cy="1772560"/>
          </a:xfrm>
        </p:grpSpPr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xmlns="" id="{98F238A2-272F-4B15-857B-BC119DE1B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3062" y="3194101"/>
              <a:ext cx="1579065" cy="1772560"/>
            </a:xfrm>
            <a:custGeom>
              <a:avLst/>
              <a:gdLst>
                <a:gd name="T0" fmla="*/ 1036 w 1102"/>
                <a:gd name="T1" fmla="*/ 975 h 1238"/>
                <a:gd name="T2" fmla="*/ 1102 w 1102"/>
                <a:gd name="T3" fmla="*/ 861 h 1238"/>
                <a:gd name="T4" fmla="*/ 1102 w 1102"/>
                <a:gd name="T5" fmla="*/ 377 h 1238"/>
                <a:gd name="T6" fmla="*/ 1036 w 1102"/>
                <a:gd name="T7" fmla="*/ 262 h 1238"/>
                <a:gd name="T8" fmla="*/ 617 w 1102"/>
                <a:gd name="T9" fmla="*/ 21 h 1238"/>
                <a:gd name="T10" fmla="*/ 485 w 1102"/>
                <a:gd name="T11" fmla="*/ 21 h 1238"/>
                <a:gd name="T12" fmla="*/ 66 w 1102"/>
                <a:gd name="T13" fmla="*/ 262 h 1238"/>
                <a:gd name="T14" fmla="*/ 0 w 1102"/>
                <a:gd name="T15" fmla="*/ 377 h 1238"/>
                <a:gd name="T16" fmla="*/ 0 w 1102"/>
                <a:gd name="T17" fmla="*/ 861 h 1238"/>
                <a:gd name="T18" fmla="*/ 66 w 1102"/>
                <a:gd name="T19" fmla="*/ 975 h 1238"/>
                <a:gd name="T20" fmla="*/ 485 w 1102"/>
                <a:gd name="T21" fmla="*/ 1217 h 1238"/>
                <a:gd name="T22" fmla="*/ 617 w 1102"/>
                <a:gd name="T23" fmla="*/ 1217 h 1238"/>
                <a:gd name="T24" fmla="*/ 1036 w 1102"/>
                <a:gd name="T25" fmla="*/ 975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2" h="1238">
                  <a:moveTo>
                    <a:pt x="1036" y="975"/>
                  </a:moveTo>
                  <a:cubicBezTo>
                    <a:pt x="1073" y="954"/>
                    <a:pt x="1102" y="903"/>
                    <a:pt x="1102" y="861"/>
                  </a:cubicBezTo>
                  <a:cubicBezTo>
                    <a:pt x="1102" y="377"/>
                    <a:pt x="1102" y="377"/>
                    <a:pt x="1102" y="377"/>
                  </a:cubicBezTo>
                  <a:cubicBezTo>
                    <a:pt x="1102" y="335"/>
                    <a:pt x="1073" y="283"/>
                    <a:pt x="1036" y="262"/>
                  </a:cubicBezTo>
                  <a:cubicBezTo>
                    <a:pt x="617" y="21"/>
                    <a:pt x="617" y="21"/>
                    <a:pt x="617" y="21"/>
                  </a:cubicBezTo>
                  <a:cubicBezTo>
                    <a:pt x="581" y="0"/>
                    <a:pt x="521" y="0"/>
                    <a:pt x="485" y="21"/>
                  </a:cubicBezTo>
                  <a:cubicBezTo>
                    <a:pt x="66" y="262"/>
                    <a:pt x="66" y="262"/>
                    <a:pt x="66" y="262"/>
                  </a:cubicBezTo>
                  <a:cubicBezTo>
                    <a:pt x="30" y="283"/>
                    <a:pt x="0" y="335"/>
                    <a:pt x="0" y="377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0" y="903"/>
                    <a:pt x="30" y="954"/>
                    <a:pt x="66" y="975"/>
                  </a:cubicBezTo>
                  <a:cubicBezTo>
                    <a:pt x="485" y="1217"/>
                    <a:pt x="485" y="1217"/>
                    <a:pt x="485" y="1217"/>
                  </a:cubicBezTo>
                  <a:cubicBezTo>
                    <a:pt x="521" y="1238"/>
                    <a:pt x="581" y="1238"/>
                    <a:pt x="617" y="1217"/>
                  </a:cubicBezTo>
                  <a:lnTo>
                    <a:pt x="1036" y="9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Shape 2587">
              <a:extLst>
                <a:ext uri="{FF2B5EF4-FFF2-40B4-BE49-F238E27FC236}">
                  <a16:creationId xmlns:a16="http://schemas.microsoft.com/office/drawing/2014/main" xmlns="" id="{A0840D84-A7B6-40CD-A13D-143ADFA28142}"/>
                </a:ext>
              </a:extLst>
            </p:cNvPr>
            <p:cNvSpPr/>
            <p:nvPr/>
          </p:nvSpPr>
          <p:spPr>
            <a:xfrm>
              <a:off x="6561393" y="3862078"/>
              <a:ext cx="519307" cy="519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DD17BA36-2602-4319-8EAD-0FC91A82478E}"/>
              </a:ext>
            </a:extLst>
          </p:cNvPr>
          <p:cNvGrpSpPr/>
          <p:nvPr/>
        </p:nvGrpSpPr>
        <p:grpSpPr>
          <a:xfrm>
            <a:off x="5880041" y="2567633"/>
            <a:ext cx="694799" cy="779938"/>
            <a:chOff x="5880041" y="2554933"/>
            <a:chExt cx="694799" cy="779938"/>
          </a:xfrm>
        </p:grpSpPr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xmlns="" id="{BB9D41CD-B730-4A45-B316-625C9D134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0041" y="2554933"/>
              <a:ext cx="694799" cy="779938"/>
            </a:xfrm>
            <a:custGeom>
              <a:avLst/>
              <a:gdLst>
                <a:gd name="T0" fmla="*/ 1036 w 1102"/>
                <a:gd name="T1" fmla="*/ 975 h 1238"/>
                <a:gd name="T2" fmla="*/ 1102 w 1102"/>
                <a:gd name="T3" fmla="*/ 861 h 1238"/>
                <a:gd name="T4" fmla="*/ 1102 w 1102"/>
                <a:gd name="T5" fmla="*/ 377 h 1238"/>
                <a:gd name="T6" fmla="*/ 1036 w 1102"/>
                <a:gd name="T7" fmla="*/ 262 h 1238"/>
                <a:gd name="T8" fmla="*/ 617 w 1102"/>
                <a:gd name="T9" fmla="*/ 21 h 1238"/>
                <a:gd name="T10" fmla="*/ 485 w 1102"/>
                <a:gd name="T11" fmla="*/ 21 h 1238"/>
                <a:gd name="T12" fmla="*/ 66 w 1102"/>
                <a:gd name="T13" fmla="*/ 262 h 1238"/>
                <a:gd name="T14" fmla="*/ 0 w 1102"/>
                <a:gd name="T15" fmla="*/ 377 h 1238"/>
                <a:gd name="T16" fmla="*/ 0 w 1102"/>
                <a:gd name="T17" fmla="*/ 861 h 1238"/>
                <a:gd name="T18" fmla="*/ 66 w 1102"/>
                <a:gd name="T19" fmla="*/ 975 h 1238"/>
                <a:gd name="T20" fmla="*/ 485 w 1102"/>
                <a:gd name="T21" fmla="*/ 1217 h 1238"/>
                <a:gd name="T22" fmla="*/ 617 w 1102"/>
                <a:gd name="T23" fmla="*/ 1217 h 1238"/>
                <a:gd name="T24" fmla="*/ 1036 w 1102"/>
                <a:gd name="T25" fmla="*/ 975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2" h="1238">
                  <a:moveTo>
                    <a:pt x="1036" y="975"/>
                  </a:moveTo>
                  <a:cubicBezTo>
                    <a:pt x="1073" y="954"/>
                    <a:pt x="1102" y="903"/>
                    <a:pt x="1102" y="861"/>
                  </a:cubicBezTo>
                  <a:cubicBezTo>
                    <a:pt x="1102" y="377"/>
                    <a:pt x="1102" y="377"/>
                    <a:pt x="1102" y="377"/>
                  </a:cubicBezTo>
                  <a:cubicBezTo>
                    <a:pt x="1102" y="335"/>
                    <a:pt x="1073" y="283"/>
                    <a:pt x="1036" y="262"/>
                  </a:cubicBezTo>
                  <a:cubicBezTo>
                    <a:pt x="617" y="21"/>
                    <a:pt x="617" y="21"/>
                    <a:pt x="617" y="21"/>
                  </a:cubicBezTo>
                  <a:cubicBezTo>
                    <a:pt x="581" y="0"/>
                    <a:pt x="521" y="0"/>
                    <a:pt x="485" y="21"/>
                  </a:cubicBezTo>
                  <a:cubicBezTo>
                    <a:pt x="66" y="262"/>
                    <a:pt x="66" y="262"/>
                    <a:pt x="66" y="262"/>
                  </a:cubicBezTo>
                  <a:cubicBezTo>
                    <a:pt x="30" y="283"/>
                    <a:pt x="0" y="335"/>
                    <a:pt x="0" y="377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0" y="903"/>
                    <a:pt x="30" y="954"/>
                    <a:pt x="66" y="975"/>
                  </a:cubicBezTo>
                  <a:cubicBezTo>
                    <a:pt x="485" y="1217"/>
                    <a:pt x="485" y="1217"/>
                    <a:pt x="485" y="1217"/>
                  </a:cubicBezTo>
                  <a:cubicBezTo>
                    <a:pt x="521" y="1238"/>
                    <a:pt x="581" y="1238"/>
                    <a:pt x="617" y="1217"/>
                  </a:cubicBezTo>
                  <a:lnTo>
                    <a:pt x="1036" y="975"/>
                  </a:lnTo>
                  <a:close/>
                </a:path>
              </a:pathLst>
            </a:cu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6" name="Shape 2591">
              <a:extLst>
                <a:ext uri="{FF2B5EF4-FFF2-40B4-BE49-F238E27FC236}">
                  <a16:creationId xmlns:a16="http://schemas.microsoft.com/office/drawing/2014/main" xmlns="" id="{E98E03BA-842C-4B3B-9E7C-E0219FC86EE2}"/>
                </a:ext>
              </a:extLst>
            </p:cNvPr>
            <p:cNvSpPr/>
            <p:nvPr/>
          </p:nvSpPr>
          <p:spPr>
            <a:xfrm>
              <a:off x="6092792" y="2819626"/>
              <a:ext cx="295099" cy="295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4727"/>
                  </a:moveTo>
                  <a:cubicBezTo>
                    <a:pt x="8631" y="14727"/>
                    <a:pt x="6873" y="12969"/>
                    <a:pt x="6873" y="10800"/>
                  </a:cubicBezTo>
                  <a:cubicBezTo>
                    <a:pt x="6873" y="8631"/>
                    <a:pt x="8631" y="6873"/>
                    <a:pt x="10800" y="6873"/>
                  </a:cubicBezTo>
                  <a:cubicBezTo>
                    <a:pt x="12969" y="6873"/>
                    <a:pt x="14727" y="8631"/>
                    <a:pt x="14727" y="10800"/>
                  </a:cubicBezTo>
                  <a:cubicBezTo>
                    <a:pt x="14727" y="12969"/>
                    <a:pt x="12969" y="14727"/>
                    <a:pt x="10800" y="14727"/>
                  </a:cubicBezTo>
                  <a:moveTo>
                    <a:pt x="10800" y="5891"/>
                  </a:moveTo>
                  <a:cubicBezTo>
                    <a:pt x="8088" y="5891"/>
                    <a:pt x="5891" y="8089"/>
                    <a:pt x="5891" y="10800"/>
                  </a:cubicBezTo>
                  <a:cubicBezTo>
                    <a:pt x="5891" y="13512"/>
                    <a:pt x="8088" y="15709"/>
                    <a:pt x="10800" y="15709"/>
                  </a:cubicBezTo>
                  <a:cubicBezTo>
                    <a:pt x="13512" y="15709"/>
                    <a:pt x="15709" y="13512"/>
                    <a:pt x="15709" y="10800"/>
                  </a:cubicBezTo>
                  <a:cubicBezTo>
                    <a:pt x="15709" y="8089"/>
                    <a:pt x="13512" y="5891"/>
                    <a:pt x="10800" y="5891"/>
                  </a:cubicBezTo>
                  <a:moveTo>
                    <a:pt x="20618" y="12013"/>
                  </a:moveTo>
                  <a:cubicBezTo>
                    <a:pt x="20614" y="12014"/>
                    <a:pt x="20611" y="12016"/>
                    <a:pt x="20607" y="12016"/>
                  </a:cubicBezTo>
                  <a:lnTo>
                    <a:pt x="19602" y="12268"/>
                  </a:lnTo>
                  <a:cubicBezTo>
                    <a:pt x="19256" y="12354"/>
                    <a:pt x="18984" y="12622"/>
                    <a:pt x="18892" y="12966"/>
                  </a:cubicBezTo>
                  <a:cubicBezTo>
                    <a:pt x="18703" y="13672"/>
                    <a:pt x="18421" y="14351"/>
                    <a:pt x="18053" y="14986"/>
                  </a:cubicBezTo>
                  <a:cubicBezTo>
                    <a:pt x="17873" y="15295"/>
                    <a:pt x="17876" y="15677"/>
                    <a:pt x="18060" y="15984"/>
                  </a:cubicBezTo>
                  <a:lnTo>
                    <a:pt x="18601" y="16885"/>
                  </a:lnTo>
                  <a:lnTo>
                    <a:pt x="16886" y="18600"/>
                  </a:lnTo>
                  <a:cubicBezTo>
                    <a:pt x="16882" y="18599"/>
                    <a:pt x="16878" y="18597"/>
                    <a:pt x="16875" y="18595"/>
                  </a:cubicBezTo>
                  <a:lnTo>
                    <a:pt x="15978" y="18057"/>
                  </a:lnTo>
                  <a:cubicBezTo>
                    <a:pt x="15822" y="17964"/>
                    <a:pt x="15648" y="17917"/>
                    <a:pt x="15473" y="17917"/>
                  </a:cubicBezTo>
                  <a:cubicBezTo>
                    <a:pt x="15304" y="17917"/>
                    <a:pt x="15134" y="17961"/>
                    <a:pt x="14982" y="18049"/>
                  </a:cubicBezTo>
                  <a:cubicBezTo>
                    <a:pt x="14348" y="18415"/>
                    <a:pt x="13671" y="18696"/>
                    <a:pt x="12968" y="18884"/>
                  </a:cubicBezTo>
                  <a:cubicBezTo>
                    <a:pt x="12624" y="18976"/>
                    <a:pt x="12356" y="19248"/>
                    <a:pt x="12269" y="19594"/>
                  </a:cubicBezTo>
                  <a:lnTo>
                    <a:pt x="12016" y="20607"/>
                  </a:lnTo>
                  <a:cubicBezTo>
                    <a:pt x="12015" y="20611"/>
                    <a:pt x="12014" y="20614"/>
                    <a:pt x="12012" y="20619"/>
                  </a:cubicBezTo>
                  <a:lnTo>
                    <a:pt x="9587" y="20619"/>
                  </a:lnTo>
                  <a:lnTo>
                    <a:pt x="9331" y="19594"/>
                  </a:lnTo>
                  <a:cubicBezTo>
                    <a:pt x="9244" y="19248"/>
                    <a:pt x="8976" y="18976"/>
                    <a:pt x="8632" y="18884"/>
                  </a:cubicBezTo>
                  <a:cubicBezTo>
                    <a:pt x="7929" y="18696"/>
                    <a:pt x="7251" y="18415"/>
                    <a:pt x="6617" y="18049"/>
                  </a:cubicBezTo>
                  <a:cubicBezTo>
                    <a:pt x="6465" y="17961"/>
                    <a:pt x="6296" y="17917"/>
                    <a:pt x="6127" y="17917"/>
                  </a:cubicBezTo>
                  <a:cubicBezTo>
                    <a:pt x="5951" y="17917"/>
                    <a:pt x="5777" y="17964"/>
                    <a:pt x="5621" y="18057"/>
                  </a:cubicBezTo>
                  <a:lnTo>
                    <a:pt x="4725" y="18595"/>
                  </a:lnTo>
                  <a:cubicBezTo>
                    <a:pt x="4722" y="18597"/>
                    <a:pt x="4718" y="18599"/>
                    <a:pt x="4714" y="18600"/>
                  </a:cubicBezTo>
                  <a:lnTo>
                    <a:pt x="3000" y="16885"/>
                  </a:lnTo>
                  <a:lnTo>
                    <a:pt x="3540" y="15984"/>
                  </a:lnTo>
                  <a:cubicBezTo>
                    <a:pt x="3724" y="15677"/>
                    <a:pt x="3727" y="15295"/>
                    <a:pt x="3548" y="14986"/>
                  </a:cubicBezTo>
                  <a:cubicBezTo>
                    <a:pt x="3179" y="14351"/>
                    <a:pt x="2897" y="13672"/>
                    <a:pt x="2708" y="12966"/>
                  </a:cubicBezTo>
                  <a:cubicBezTo>
                    <a:pt x="2616" y="12622"/>
                    <a:pt x="2343" y="12354"/>
                    <a:pt x="1998" y="12268"/>
                  </a:cubicBezTo>
                  <a:lnTo>
                    <a:pt x="993" y="12016"/>
                  </a:lnTo>
                  <a:cubicBezTo>
                    <a:pt x="989" y="12016"/>
                    <a:pt x="986" y="12014"/>
                    <a:pt x="982" y="12013"/>
                  </a:cubicBezTo>
                  <a:lnTo>
                    <a:pt x="982" y="9587"/>
                  </a:lnTo>
                  <a:lnTo>
                    <a:pt x="1998" y="9333"/>
                  </a:lnTo>
                  <a:cubicBezTo>
                    <a:pt x="2343" y="9246"/>
                    <a:pt x="2616" y="8979"/>
                    <a:pt x="2708" y="8634"/>
                  </a:cubicBezTo>
                  <a:cubicBezTo>
                    <a:pt x="2897" y="7928"/>
                    <a:pt x="3179" y="7249"/>
                    <a:pt x="3548" y="6615"/>
                  </a:cubicBezTo>
                  <a:cubicBezTo>
                    <a:pt x="3727" y="6305"/>
                    <a:pt x="3724" y="5923"/>
                    <a:pt x="3540" y="5617"/>
                  </a:cubicBezTo>
                  <a:lnTo>
                    <a:pt x="3005" y="4725"/>
                  </a:lnTo>
                  <a:cubicBezTo>
                    <a:pt x="3004" y="4722"/>
                    <a:pt x="3002" y="4718"/>
                    <a:pt x="3000" y="4715"/>
                  </a:cubicBezTo>
                  <a:lnTo>
                    <a:pt x="4715" y="3000"/>
                  </a:lnTo>
                  <a:lnTo>
                    <a:pt x="5621" y="3544"/>
                  </a:lnTo>
                  <a:cubicBezTo>
                    <a:pt x="5777" y="3636"/>
                    <a:pt x="5951" y="3683"/>
                    <a:pt x="6127" y="3683"/>
                  </a:cubicBezTo>
                  <a:cubicBezTo>
                    <a:pt x="6296" y="3683"/>
                    <a:pt x="6465" y="3639"/>
                    <a:pt x="6618" y="3551"/>
                  </a:cubicBezTo>
                  <a:cubicBezTo>
                    <a:pt x="7251" y="3185"/>
                    <a:pt x="7929" y="2904"/>
                    <a:pt x="8632" y="2717"/>
                  </a:cubicBezTo>
                  <a:cubicBezTo>
                    <a:pt x="8976" y="2624"/>
                    <a:pt x="9244" y="2353"/>
                    <a:pt x="9331" y="2007"/>
                  </a:cubicBezTo>
                  <a:lnTo>
                    <a:pt x="9587" y="982"/>
                  </a:lnTo>
                  <a:lnTo>
                    <a:pt x="12012" y="982"/>
                  </a:lnTo>
                  <a:cubicBezTo>
                    <a:pt x="12014" y="986"/>
                    <a:pt x="12015" y="989"/>
                    <a:pt x="12016" y="993"/>
                  </a:cubicBezTo>
                  <a:lnTo>
                    <a:pt x="12269" y="2007"/>
                  </a:lnTo>
                  <a:cubicBezTo>
                    <a:pt x="12356" y="2353"/>
                    <a:pt x="12624" y="2624"/>
                    <a:pt x="12968" y="2717"/>
                  </a:cubicBezTo>
                  <a:cubicBezTo>
                    <a:pt x="13671" y="2904"/>
                    <a:pt x="14348" y="3185"/>
                    <a:pt x="14982" y="3551"/>
                  </a:cubicBezTo>
                  <a:cubicBezTo>
                    <a:pt x="15134" y="3639"/>
                    <a:pt x="15304" y="3683"/>
                    <a:pt x="15473" y="3683"/>
                  </a:cubicBezTo>
                  <a:cubicBezTo>
                    <a:pt x="15648" y="3683"/>
                    <a:pt x="15822" y="3636"/>
                    <a:pt x="15978" y="3544"/>
                  </a:cubicBezTo>
                  <a:lnTo>
                    <a:pt x="16884" y="3000"/>
                  </a:lnTo>
                  <a:lnTo>
                    <a:pt x="18600" y="4715"/>
                  </a:lnTo>
                  <a:cubicBezTo>
                    <a:pt x="18598" y="4718"/>
                    <a:pt x="18597" y="4722"/>
                    <a:pt x="18595" y="4726"/>
                  </a:cubicBezTo>
                  <a:lnTo>
                    <a:pt x="18060" y="5616"/>
                  </a:lnTo>
                  <a:cubicBezTo>
                    <a:pt x="17876" y="5923"/>
                    <a:pt x="17873" y="6305"/>
                    <a:pt x="18053" y="6615"/>
                  </a:cubicBezTo>
                  <a:cubicBezTo>
                    <a:pt x="18421" y="7249"/>
                    <a:pt x="18703" y="7928"/>
                    <a:pt x="18892" y="8634"/>
                  </a:cubicBezTo>
                  <a:cubicBezTo>
                    <a:pt x="18984" y="8979"/>
                    <a:pt x="19256" y="9246"/>
                    <a:pt x="19602" y="9333"/>
                  </a:cubicBezTo>
                  <a:lnTo>
                    <a:pt x="20618" y="9587"/>
                  </a:lnTo>
                  <a:cubicBezTo>
                    <a:pt x="20618" y="9587"/>
                    <a:pt x="20618" y="12013"/>
                    <a:pt x="20618" y="12013"/>
                  </a:cubicBezTo>
                  <a:close/>
                  <a:moveTo>
                    <a:pt x="20880" y="8641"/>
                  </a:moveTo>
                  <a:lnTo>
                    <a:pt x="19841" y="8380"/>
                  </a:lnTo>
                  <a:cubicBezTo>
                    <a:pt x="19626" y="7580"/>
                    <a:pt x="19308" y="6822"/>
                    <a:pt x="18902" y="6122"/>
                  </a:cubicBezTo>
                  <a:lnTo>
                    <a:pt x="19455" y="5200"/>
                  </a:lnTo>
                  <a:cubicBezTo>
                    <a:pt x="19625" y="4871"/>
                    <a:pt x="19736" y="4463"/>
                    <a:pt x="19455" y="4182"/>
                  </a:cubicBezTo>
                  <a:lnTo>
                    <a:pt x="17419" y="2145"/>
                  </a:lnTo>
                  <a:cubicBezTo>
                    <a:pt x="17292" y="2018"/>
                    <a:pt x="17136" y="1969"/>
                    <a:pt x="16975" y="1969"/>
                  </a:cubicBezTo>
                  <a:cubicBezTo>
                    <a:pt x="16778" y="1969"/>
                    <a:pt x="16572" y="2043"/>
                    <a:pt x="16400" y="2145"/>
                  </a:cubicBezTo>
                  <a:lnTo>
                    <a:pt x="15473" y="2702"/>
                  </a:lnTo>
                  <a:cubicBezTo>
                    <a:pt x="14775" y="2298"/>
                    <a:pt x="14020" y="1982"/>
                    <a:pt x="13222" y="1768"/>
                  </a:cubicBezTo>
                  <a:lnTo>
                    <a:pt x="12960" y="720"/>
                  </a:lnTo>
                  <a:cubicBezTo>
                    <a:pt x="12848" y="367"/>
                    <a:pt x="12638" y="0"/>
                    <a:pt x="12240" y="0"/>
                  </a:cubicBezTo>
                  <a:lnTo>
                    <a:pt x="9360" y="0"/>
                  </a:lnTo>
                  <a:cubicBezTo>
                    <a:pt x="8962" y="0"/>
                    <a:pt x="8730" y="367"/>
                    <a:pt x="8640" y="720"/>
                  </a:cubicBezTo>
                  <a:lnTo>
                    <a:pt x="8378" y="1768"/>
                  </a:lnTo>
                  <a:cubicBezTo>
                    <a:pt x="7580" y="1982"/>
                    <a:pt x="6825" y="2298"/>
                    <a:pt x="6127" y="2702"/>
                  </a:cubicBezTo>
                  <a:lnTo>
                    <a:pt x="5200" y="2145"/>
                  </a:lnTo>
                  <a:cubicBezTo>
                    <a:pt x="5028" y="2043"/>
                    <a:pt x="4822" y="1969"/>
                    <a:pt x="4625" y="1969"/>
                  </a:cubicBezTo>
                  <a:cubicBezTo>
                    <a:pt x="4464" y="1969"/>
                    <a:pt x="4308" y="2018"/>
                    <a:pt x="4181" y="2145"/>
                  </a:cubicBezTo>
                  <a:lnTo>
                    <a:pt x="2145" y="4182"/>
                  </a:lnTo>
                  <a:cubicBezTo>
                    <a:pt x="1864" y="4463"/>
                    <a:pt x="1975" y="4871"/>
                    <a:pt x="2145" y="5200"/>
                  </a:cubicBezTo>
                  <a:lnTo>
                    <a:pt x="2698" y="6122"/>
                  </a:lnTo>
                  <a:cubicBezTo>
                    <a:pt x="2292" y="6822"/>
                    <a:pt x="1973" y="7580"/>
                    <a:pt x="1759" y="8380"/>
                  </a:cubicBezTo>
                  <a:lnTo>
                    <a:pt x="720" y="8641"/>
                  </a:lnTo>
                  <a:cubicBezTo>
                    <a:pt x="367" y="8730"/>
                    <a:pt x="0" y="8963"/>
                    <a:pt x="0" y="9360"/>
                  </a:cubicBezTo>
                  <a:lnTo>
                    <a:pt x="0" y="12240"/>
                  </a:lnTo>
                  <a:cubicBezTo>
                    <a:pt x="0" y="12638"/>
                    <a:pt x="367" y="12848"/>
                    <a:pt x="720" y="12960"/>
                  </a:cubicBezTo>
                  <a:lnTo>
                    <a:pt x="1759" y="13220"/>
                  </a:lnTo>
                  <a:cubicBezTo>
                    <a:pt x="1973" y="14021"/>
                    <a:pt x="2292" y="14778"/>
                    <a:pt x="2698" y="15478"/>
                  </a:cubicBezTo>
                  <a:lnTo>
                    <a:pt x="2145" y="16400"/>
                  </a:lnTo>
                  <a:cubicBezTo>
                    <a:pt x="1959" y="16714"/>
                    <a:pt x="1864" y="17137"/>
                    <a:pt x="2145" y="17419"/>
                  </a:cubicBezTo>
                  <a:lnTo>
                    <a:pt x="4181" y="19455"/>
                  </a:lnTo>
                  <a:cubicBezTo>
                    <a:pt x="4305" y="19579"/>
                    <a:pt x="4454" y="19627"/>
                    <a:pt x="4610" y="19627"/>
                  </a:cubicBezTo>
                  <a:cubicBezTo>
                    <a:pt x="4807" y="19627"/>
                    <a:pt x="5016" y="19550"/>
                    <a:pt x="5200" y="19455"/>
                  </a:cubicBezTo>
                  <a:lnTo>
                    <a:pt x="6127" y="18899"/>
                  </a:lnTo>
                  <a:cubicBezTo>
                    <a:pt x="6825" y="19302"/>
                    <a:pt x="7580" y="19619"/>
                    <a:pt x="8378" y="19832"/>
                  </a:cubicBezTo>
                  <a:lnTo>
                    <a:pt x="8640" y="20880"/>
                  </a:lnTo>
                  <a:cubicBezTo>
                    <a:pt x="8730" y="21233"/>
                    <a:pt x="8962" y="21600"/>
                    <a:pt x="9360" y="21600"/>
                  </a:cubicBezTo>
                  <a:lnTo>
                    <a:pt x="12240" y="21600"/>
                  </a:lnTo>
                  <a:cubicBezTo>
                    <a:pt x="12638" y="21600"/>
                    <a:pt x="12848" y="21233"/>
                    <a:pt x="12960" y="20880"/>
                  </a:cubicBezTo>
                  <a:lnTo>
                    <a:pt x="13222" y="19832"/>
                  </a:lnTo>
                  <a:cubicBezTo>
                    <a:pt x="14020" y="19619"/>
                    <a:pt x="14775" y="19302"/>
                    <a:pt x="15473" y="18899"/>
                  </a:cubicBezTo>
                  <a:lnTo>
                    <a:pt x="16400" y="19455"/>
                  </a:lnTo>
                  <a:cubicBezTo>
                    <a:pt x="16584" y="19550"/>
                    <a:pt x="16793" y="19627"/>
                    <a:pt x="16990" y="19627"/>
                  </a:cubicBezTo>
                  <a:cubicBezTo>
                    <a:pt x="17146" y="19627"/>
                    <a:pt x="17294" y="19579"/>
                    <a:pt x="17419" y="19455"/>
                  </a:cubicBezTo>
                  <a:lnTo>
                    <a:pt x="19455" y="17419"/>
                  </a:lnTo>
                  <a:cubicBezTo>
                    <a:pt x="19736" y="17137"/>
                    <a:pt x="19641" y="16714"/>
                    <a:pt x="19455" y="16400"/>
                  </a:cubicBezTo>
                  <a:lnTo>
                    <a:pt x="18902" y="15478"/>
                  </a:lnTo>
                  <a:cubicBezTo>
                    <a:pt x="19308" y="14778"/>
                    <a:pt x="19626" y="14021"/>
                    <a:pt x="19841" y="13220"/>
                  </a:cubicBezTo>
                  <a:lnTo>
                    <a:pt x="20880" y="12960"/>
                  </a:lnTo>
                  <a:cubicBezTo>
                    <a:pt x="21233" y="12848"/>
                    <a:pt x="21600" y="12638"/>
                    <a:pt x="21600" y="12240"/>
                  </a:cubicBezTo>
                  <a:lnTo>
                    <a:pt x="21600" y="9360"/>
                  </a:lnTo>
                  <a:cubicBezTo>
                    <a:pt x="21600" y="8963"/>
                    <a:pt x="21233" y="8730"/>
                    <a:pt x="20880" y="8641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B35CB4B7-C952-4EB8-8E25-F7D1C88F098B}"/>
              </a:ext>
            </a:extLst>
          </p:cNvPr>
          <p:cNvGrpSpPr/>
          <p:nvPr/>
        </p:nvGrpSpPr>
        <p:grpSpPr>
          <a:xfrm>
            <a:off x="3293341" y="3332555"/>
            <a:ext cx="633200" cy="710791"/>
            <a:chOff x="3293341" y="3319855"/>
            <a:chExt cx="633200" cy="710791"/>
          </a:xfrm>
        </p:grpSpPr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xmlns="" id="{F98000C3-EAB4-4591-BF5F-264039794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3341" y="3319855"/>
              <a:ext cx="633200" cy="710791"/>
            </a:xfrm>
            <a:custGeom>
              <a:avLst/>
              <a:gdLst>
                <a:gd name="T0" fmla="*/ 1036 w 1102"/>
                <a:gd name="T1" fmla="*/ 975 h 1238"/>
                <a:gd name="T2" fmla="*/ 1102 w 1102"/>
                <a:gd name="T3" fmla="*/ 861 h 1238"/>
                <a:gd name="T4" fmla="*/ 1102 w 1102"/>
                <a:gd name="T5" fmla="*/ 377 h 1238"/>
                <a:gd name="T6" fmla="*/ 1036 w 1102"/>
                <a:gd name="T7" fmla="*/ 262 h 1238"/>
                <a:gd name="T8" fmla="*/ 617 w 1102"/>
                <a:gd name="T9" fmla="*/ 21 h 1238"/>
                <a:gd name="T10" fmla="*/ 485 w 1102"/>
                <a:gd name="T11" fmla="*/ 21 h 1238"/>
                <a:gd name="T12" fmla="*/ 66 w 1102"/>
                <a:gd name="T13" fmla="*/ 262 h 1238"/>
                <a:gd name="T14" fmla="*/ 0 w 1102"/>
                <a:gd name="T15" fmla="*/ 377 h 1238"/>
                <a:gd name="T16" fmla="*/ 0 w 1102"/>
                <a:gd name="T17" fmla="*/ 861 h 1238"/>
                <a:gd name="T18" fmla="*/ 66 w 1102"/>
                <a:gd name="T19" fmla="*/ 975 h 1238"/>
                <a:gd name="T20" fmla="*/ 485 w 1102"/>
                <a:gd name="T21" fmla="*/ 1217 h 1238"/>
                <a:gd name="T22" fmla="*/ 617 w 1102"/>
                <a:gd name="T23" fmla="*/ 1217 h 1238"/>
                <a:gd name="T24" fmla="*/ 1036 w 1102"/>
                <a:gd name="T25" fmla="*/ 975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2" h="1238">
                  <a:moveTo>
                    <a:pt x="1036" y="975"/>
                  </a:moveTo>
                  <a:cubicBezTo>
                    <a:pt x="1073" y="954"/>
                    <a:pt x="1102" y="903"/>
                    <a:pt x="1102" y="861"/>
                  </a:cubicBezTo>
                  <a:cubicBezTo>
                    <a:pt x="1102" y="377"/>
                    <a:pt x="1102" y="377"/>
                    <a:pt x="1102" y="377"/>
                  </a:cubicBezTo>
                  <a:cubicBezTo>
                    <a:pt x="1102" y="335"/>
                    <a:pt x="1073" y="283"/>
                    <a:pt x="1036" y="262"/>
                  </a:cubicBezTo>
                  <a:cubicBezTo>
                    <a:pt x="617" y="21"/>
                    <a:pt x="617" y="21"/>
                    <a:pt x="617" y="21"/>
                  </a:cubicBezTo>
                  <a:cubicBezTo>
                    <a:pt x="581" y="0"/>
                    <a:pt x="521" y="0"/>
                    <a:pt x="485" y="21"/>
                  </a:cubicBezTo>
                  <a:cubicBezTo>
                    <a:pt x="66" y="262"/>
                    <a:pt x="66" y="262"/>
                    <a:pt x="66" y="262"/>
                  </a:cubicBezTo>
                  <a:cubicBezTo>
                    <a:pt x="30" y="283"/>
                    <a:pt x="0" y="335"/>
                    <a:pt x="0" y="377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0" y="903"/>
                    <a:pt x="30" y="954"/>
                    <a:pt x="66" y="975"/>
                  </a:cubicBezTo>
                  <a:cubicBezTo>
                    <a:pt x="485" y="1217"/>
                    <a:pt x="485" y="1217"/>
                    <a:pt x="485" y="1217"/>
                  </a:cubicBezTo>
                  <a:cubicBezTo>
                    <a:pt x="521" y="1238"/>
                    <a:pt x="581" y="1238"/>
                    <a:pt x="617" y="1217"/>
                  </a:cubicBezTo>
                  <a:lnTo>
                    <a:pt x="1036" y="9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9" name="Shape 2632">
              <a:extLst>
                <a:ext uri="{FF2B5EF4-FFF2-40B4-BE49-F238E27FC236}">
                  <a16:creationId xmlns:a16="http://schemas.microsoft.com/office/drawing/2014/main" xmlns="" id="{55F434C4-77DB-4184-AE9B-6FB53F12D9F3}"/>
                </a:ext>
              </a:extLst>
            </p:cNvPr>
            <p:cNvSpPr/>
            <p:nvPr/>
          </p:nvSpPr>
          <p:spPr>
            <a:xfrm>
              <a:off x="3489421" y="3551515"/>
              <a:ext cx="228541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7673"/>
                  </a:moveTo>
                  <a:cubicBezTo>
                    <a:pt x="4588" y="17673"/>
                    <a:pt x="1200" y="16051"/>
                    <a:pt x="1200" y="15218"/>
                  </a:cubicBezTo>
                  <a:cubicBezTo>
                    <a:pt x="1200" y="14690"/>
                    <a:pt x="1355" y="14275"/>
                    <a:pt x="1611" y="13896"/>
                  </a:cubicBezTo>
                  <a:cubicBezTo>
                    <a:pt x="3255" y="14967"/>
                    <a:pt x="6746" y="15709"/>
                    <a:pt x="10800" y="15709"/>
                  </a:cubicBezTo>
                  <a:cubicBezTo>
                    <a:pt x="14856" y="15709"/>
                    <a:pt x="18345" y="14966"/>
                    <a:pt x="19987" y="13894"/>
                  </a:cubicBezTo>
                  <a:cubicBezTo>
                    <a:pt x="20244" y="14273"/>
                    <a:pt x="20400" y="14689"/>
                    <a:pt x="20400" y="15218"/>
                  </a:cubicBezTo>
                  <a:cubicBezTo>
                    <a:pt x="20400" y="16051"/>
                    <a:pt x="17011" y="17673"/>
                    <a:pt x="10800" y="17673"/>
                  </a:cubicBezTo>
                  <a:moveTo>
                    <a:pt x="10800" y="20618"/>
                  </a:moveTo>
                  <a:cubicBezTo>
                    <a:pt x="9475" y="20618"/>
                    <a:pt x="8400" y="19739"/>
                    <a:pt x="8400" y="18655"/>
                  </a:cubicBezTo>
                  <a:cubicBezTo>
                    <a:pt x="8400" y="18625"/>
                    <a:pt x="8408" y="18597"/>
                    <a:pt x="8409" y="18567"/>
                  </a:cubicBezTo>
                  <a:cubicBezTo>
                    <a:pt x="9179" y="18623"/>
                    <a:pt x="9977" y="18655"/>
                    <a:pt x="10800" y="18655"/>
                  </a:cubicBezTo>
                  <a:cubicBezTo>
                    <a:pt x="11623" y="18655"/>
                    <a:pt x="12421" y="18623"/>
                    <a:pt x="13191" y="18567"/>
                  </a:cubicBezTo>
                  <a:cubicBezTo>
                    <a:pt x="13192" y="18597"/>
                    <a:pt x="13200" y="18625"/>
                    <a:pt x="13200" y="18655"/>
                  </a:cubicBezTo>
                  <a:cubicBezTo>
                    <a:pt x="13200" y="19739"/>
                    <a:pt x="12125" y="20618"/>
                    <a:pt x="10800" y="20618"/>
                  </a:cubicBezTo>
                  <a:moveTo>
                    <a:pt x="2948" y="12551"/>
                  </a:moveTo>
                  <a:cubicBezTo>
                    <a:pt x="4308" y="11388"/>
                    <a:pt x="6000" y="9939"/>
                    <a:pt x="6000" y="6873"/>
                  </a:cubicBezTo>
                  <a:cubicBezTo>
                    <a:pt x="6000" y="5232"/>
                    <a:pt x="7238" y="3825"/>
                    <a:pt x="8988" y="3239"/>
                  </a:cubicBezTo>
                  <a:cubicBezTo>
                    <a:pt x="9428" y="3657"/>
                    <a:pt x="10072" y="3927"/>
                    <a:pt x="10800" y="3927"/>
                  </a:cubicBezTo>
                  <a:cubicBezTo>
                    <a:pt x="11528" y="3927"/>
                    <a:pt x="12172" y="3657"/>
                    <a:pt x="12611" y="3239"/>
                  </a:cubicBezTo>
                  <a:cubicBezTo>
                    <a:pt x="14362" y="3825"/>
                    <a:pt x="15600" y="5232"/>
                    <a:pt x="15600" y="6873"/>
                  </a:cubicBezTo>
                  <a:cubicBezTo>
                    <a:pt x="15600" y="9939"/>
                    <a:pt x="17292" y="11388"/>
                    <a:pt x="18652" y="12551"/>
                  </a:cubicBezTo>
                  <a:cubicBezTo>
                    <a:pt x="18911" y="12773"/>
                    <a:pt x="19152" y="12979"/>
                    <a:pt x="19366" y="13183"/>
                  </a:cubicBezTo>
                  <a:cubicBezTo>
                    <a:pt x="18217" y="14077"/>
                    <a:pt x="14825" y="14727"/>
                    <a:pt x="10800" y="14727"/>
                  </a:cubicBezTo>
                  <a:cubicBezTo>
                    <a:pt x="6779" y="14727"/>
                    <a:pt x="3383" y="14079"/>
                    <a:pt x="2230" y="13186"/>
                  </a:cubicBezTo>
                  <a:cubicBezTo>
                    <a:pt x="2446" y="12981"/>
                    <a:pt x="2687" y="12774"/>
                    <a:pt x="2948" y="12551"/>
                  </a:cubicBezTo>
                  <a:moveTo>
                    <a:pt x="10800" y="982"/>
                  </a:moveTo>
                  <a:cubicBezTo>
                    <a:pt x="11462" y="982"/>
                    <a:pt x="12000" y="1422"/>
                    <a:pt x="12000" y="1964"/>
                  </a:cubicBezTo>
                  <a:cubicBezTo>
                    <a:pt x="12000" y="2506"/>
                    <a:pt x="11462" y="2945"/>
                    <a:pt x="10800" y="2945"/>
                  </a:cubicBezTo>
                  <a:cubicBezTo>
                    <a:pt x="10138" y="2945"/>
                    <a:pt x="9600" y="2506"/>
                    <a:pt x="9600" y="1964"/>
                  </a:cubicBezTo>
                  <a:cubicBezTo>
                    <a:pt x="9600" y="1422"/>
                    <a:pt x="10138" y="982"/>
                    <a:pt x="10800" y="982"/>
                  </a:cubicBezTo>
                  <a:moveTo>
                    <a:pt x="21600" y="15218"/>
                  </a:moveTo>
                  <a:cubicBezTo>
                    <a:pt x="21600" y="11782"/>
                    <a:pt x="16800" y="11782"/>
                    <a:pt x="16800" y="6873"/>
                  </a:cubicBezTo>
                  <a:cubicBezTo>
                    <a:pt x="16800" y="4845"/>
                    <a:pt x="15296" y="3105"/>
                    <a:pt x="13152" y="2356"/>
                  </a:cubicBezTo>
                  <a:cubicBezTo>
                    <a:pt x="13183" y="2229"/>
                    <a:pt x="13200" y="2098"/>
                    <a:pt x="13200" y="1964"/>
                  </a:cubicBezTo>
                  <a:cubicBezTo>
                    <a:pt x="13200" y="879"/>
                    <a:pt x="12125" y="0"/>
                    <a:pt x="10800" y="0"/>
                  </a:cubicBezTo>
                  <a:cubicBezTo>
                    <a:pt x="9475" y="0"/>
                    <a:pt x="8400" y="879"/>
                    <a:pt x="8400" y="1964"/>
                  </a:cubicBezTo>
                  <a:cubicBezTo>
                    <a:pt x="8400" y="2098"/>
                    <a:pt x="8417" y="2229"/>
                    <a:pt x="8448" y="2356"/>
                  </a:cubicBezTo>
                  <a:cubicBezTo>
                    <a:pt x="6304" y="3105"/>
                    <a:pt x="4800" y="4845"/>
                    <a:pt x="4800" y="6873"/>
                  </a:cubicBezTo>
                  <a:cubicBezTo>
                    <a:pt x="4800" y="11782"/>
                    <a:pt x="0" y="11782"/>
                    <a:pt x="0" y="15218"/>
                  </a:cubicBezTo>
                  <a:cubicBezTo>
                    <a:pt x="0" y="16716"/>
                    <a:pt x="3016" y="17986"/>
                    <a:pt x="7217" y="18457"/>
                  </a:cubicBezTo>
                  <a:cubicBezTo>
                    <a:pt x="7211" y="18523"/>
                    <a:pt x="7200" y="18587"/>
                    <a:pt x="7200" y="18655"/>
                  </a:cubicBezTo>
                  <a:cubicBezTo>
                    <a:pt x="7200" y="20282"/>
                    <a:pt x="8812" y="21600"/>
                    <a:pt x="10800" y="21600"/>
                  </a:cubicBezTo>
                  <a:cubicBezTo>
                    <a:pt x="12788" y="21600"/>
                    <a:pt x="14400" y="20282"/>
                    <a:pt x="14400" y="18655"/>
                  </a:cubicBezTo>
                  <a:cubicBezTo>
                    <a:pt x="14400" y="18587"/>
                    <a:pt x="14389" y="18523"/>
                    <a:pt x="14383" y="18457"/>
                  </a:cubicBezTo>
                  <a:cubicBezTo>
                    <a:pt x="18584" y="17986"/>
                    <a:pt x="21600" y="16716"/>
                    <a:pt x="21600" y="1521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E49593FA-1406-49E5-9035-5F32D9131CCD}"/>
              </a:ext>
            </a:extLst>
          </p:cNvPr>
          <p:cNvGrpSpPr/>
          <p:nvPr/>
        </p:nvGrpSpPr>
        <p:grpSpPr>
          <a:xfrm>
            <a:off x="1293802" y="2168394"/>
            <a:ext cx="2424160" cy="955889"/>
            <a:chOff x="3389687" y="2343753"/>
            <a:chExt cx="2424160" cy="955889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9F6FB47B-90C4-4B9A-B9F9-4C267E88B057}"/>
                </a:ext>
              </a:extLst>
            </p:cNvPr>
            <p:cNvSpPr txBox="1"/>
            <p:nvPr/>
          </p:nvSpPr>
          <p:spPr>
            <a:xfrm>
              <a:off x="362059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154BEF4C-6427-4908-AD15-ECF44A325364}"/>
                </a:ext>
              </a:extLst>
            </p:cNvPr>
            <p:cNvSpPr txBox="1"/>
            <p:nvPr/>
          </p:nvSpPr>
          <p:spPr>
            <a:xfrm>
              <a:off x="3389687" y="2696464"/>
              <a:ext cx="2424160" cy="6031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EBCBCF55-2A34-452E-B7DC-7B371D07C656}"/>
              </a:ext>
            </a:extLst>
          </p:cNvPr>
          <p:cNvGrpSpPr/>
          <p:nvPr/>
        </p:nvGrpSpPr>
        <p:grpSpPr>
          <a:xfrm>
            <a:off x="1293802" y="5019369"/>
            <a:ext cx="2424160" cy="955889"/>
            <a:chOff x="3389687" y="2343753"/>
            <a:chExt cx="2424160" cy="955889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F0AE10E4-5F9E-4F3F-8856-DBB852127364}"/>
                </a:ext>
              </a:extLst>
            </p:cNvPr>
            <p:cNvSpPr txBox="1"/>
            <p:nvPr/>
          </p:nvSpPr>
          <p:spPr>
            <a:xfrm>
              <a:off x="362059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DE445114-0FD3-4AF2-9638-8C11FCA8B292}"/>
                </a:ext>
              </a:extLst>
            </p:cNvPr>
            <p:cNvSpPr txBox="1"/>
            <p:nvPr/>
          </p:nvSpPr>
          <p:spPr>
            <a:xfrm>
              <a:off x="3389687" y="2696464"/>
              <a:ext cx="2424160" cy="6031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CAD0FF97-8115-4727-9100-532F001A9D7F}"/>
              </a:ext>
            </a:extLst>
          </p:cNvPr>
          <p:cNvGrpSpPr/>
          <p:nvPr/>
        </p:nvGrpSpPr>
        <p:grpSpPr>
          <a:xfrm>
            <a:off x="8352578" y="5019369"/>
            <a:ext cx="2424160" cy="955889"/>
            <a:chOff x="3389687" y="2343753"/>
            <a:chExt cx="2424160" cy="955889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57CA809D-FDCE-4962-8E09-666FE74D7D46}"/>
                </a:ext>
              </a:extLst>
            </p:cNvPr>
            <p:cNvSpPr txBox="1"/>
            <p:nvPr/>
          </p:nvSpPr>
          <p:spPr>
            <a:xfrm>
              <a:off x="362059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B6FF86A6-4A97-45B1-82ED-1467DE70F549}"/>
                </a:ext>
              </a:extLst>
            </p:cNvPr>
            <p:cNvSpPr txBox="1"/>
            <p:nvPr/>
          </p:nvSpPr>
          <p:spPr>
            <a:xfrm>
              <a:off x="3389687" y="2696464"/>
              <a:ext cx="2424160" cy="6031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B0F0D4E7-2A89-4AE3-85A9-5C11AEAA413E}"/>
              </a:ext>
            </a:extLst>
          </p:cNvPr>
          <p:cNvGrpSpPr/>
          <p:nvPr/>
        </p:nvGrpSpPr>
        <p:grpSpPr>
          <a:xfrm>
            <a:off x="8352578" y="2168394"/>
            <a:ext cx="2424160" cy="955889"/>
            <a:chOff x="3389687" y="2343753"/>
            <a:chExt cx="2424160" cy="955889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xmlns="" id="{2D142C99-124A-438E-B6FC-AC929BCE4211}"/>
                </a:ext>
              </a:extLst>
            </p:cNvPr>
            <p:cNvSpPr txBox="1"/>
            <p:nvPr/>
          </p:nvSpPr>
          <p:spPr>
            <a:xfrm>
              <a:off x="362059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F55C9EF4-BF21-44BB-B58A-A8665F0EDA0E}"/>
                </a:ext>
              </a:extLst>
            </p:cNvPr>
            <p:cNvSpPr txBox="1"/>
            <p:nvPr/>
          </p:nvSpPr>
          <p:spPr>
            <a:xfrm>
              <a:off x="3389687" y="2696464"/>
              <a:ext cx="2424160" cy="6031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19FB571F-C9D3-4B67-BCE1-8B70D735359E}"/>
              </a:ext>
            </a:extLst>
          </p:cNvPr>
          <p:cNvGrpSpPr/>
          <p:nvPr/>
        </p:nvGrpSpPr>
        <p:grpSpPr>
          <a:xfrm>
            <a:off x="3816190" y="311877"/>
            <a:ext cx="4140475" cy="794320"/>
            <a:chOff x="1648691" y="2296354"/>
            <a:chExt cx="4140475" cy="794320"/>
          </a:xfrm>
        </p:grpSpPr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xmlns="" id="{9DAE5BD3-F7CA-4E9B-AE18-A939779EFCC3}"/>
                </a:ext>
              </a:extLst>
            </p:cNvPr>
            <p:cNvSpPr txBox="1"/>
            <p:nvPr/>
          </p:nvSpPr>
          <p:spPr>
            <a:xfrm>
              <a:off x="2450163" y="2296354"/>
              <a:ext cx="33390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点击标题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文字添加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AEBE1ADF-635B-4C64-9B18-6BF12AAAD53E}"/>
                </a:ext>
              </a:extLst>
            </p:cNvPr>
            <p:cNvSpPr txBox="1"/>
            <p:nvPr/>
          </p:nvSpPr>
          <p:spPr>
            <a:xfrm>
              <a:off x="1648691" y="2696464"/>
              <a:ext cx="39899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7218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7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4">
            <a:extLst>
              <a:ext uri="{FF2B5EF4-FFF2-40B4-BE49-F238E27FC236}">
                <a16:creationId xmlns:a16="http://schemas.microsoft.com/office/drawing/2014/main" xmlns="" id="{62CE5AD2-44BD-4203-B396-494ADD6277DB}"/>
              </a:ext>
            </a:extLst>
          </p:cNvPr>
          <p:cNvSpPr/>
          <p:nvPr/>
        </p:nvSpPr>
        <p:spPr>
          <a:xfrm rot="16200000">
            <a:off x="5622131" y="2278062"/>
            <a:ext cx="947739" cy="1895476"/>
          </a:xfrm>
          <a:custGeom>
            <a:avLst/>
            <a:gdLst>
              <a:gd name="connsiteX0" fmla="*/ 1 w 947739"/>
              <a:gd name="connsiteY0" fmla="*/ 0 h 1895476"/>
              <a:gd name="connsiteX1" fmla="*/ 947739 w 947739"/>
              <a:gd name="connsiteY1" fmla="*/ 947738 h 1895476"/>
              <a:gd name="connsiteX2" fmla="*/ 1 w 947739"/>
              <a:gd name="connsiteY2" fmla="*/ 1895476 h 1895476"/>
              <a:gd name="connsiteX3" fmla="*/ 0 w 947739"/>
              <a:gd name="connsiteY3" fmla="*/ 1895476 h 1895476"/>
              <a:gd name="connsiteX4" fmla="*/ 0 w 947739"/>
              <a:gd name="connsiteY4" fmla="*/ 0 h 1895476"/>
              <a:gd name="connsiteX5" fmla="*/ 1 w 947739"/>
              <a:gd name="connsiteY5" fmla="*/ 0 h 189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7739" h="1895476">
                <a:moveTo>
                  <a:pt x="1" y="0"/>
                </a:moveTo>
                <a:cubicBezTo>
                  <a:pt x="523422" y="0"/>
                  <a:pt x="947739" y="424317"/>
                  <a:pt x="947739" y="947738"/>
                </a:cubicBezTo>
                <a:cubicBezTo>
                  <a:pt x="947739" y="1471159"/>
                  <a:pt x="523422" y="1895476"/>
                  <a:pt x="1" y="1895476"/>
                </a:cubicBezTo>
                <a:lnTo>
                  <a:pt x="0" y="1895476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sp>
        <p:nvSpPr>
          <p:cNvPr id="3" name="Freeform: Shape 15">
            <a:extLst>
              <a:ext uri="{FF2B5EF4-FFF2-40B4-BE49-F238E27FC236}">
                <a16:creationId xmlns:a16="http://schemas.microsoft.com/office/drawing/2014/main" xmlns="" id="{87F2305A-6CA8-4B5D-A5E7-3B2A9F714730}"/>
              </a:ext>
            </a:extLst>
          </p:cNvPr>
          <p:cNvSpPr/>
          <p:nvPr/>
        </p:nvSpPr>
        <p:spPr>
          <a:xfrm rot="16200000">
            <a:off x="9560718" y="2270919"/>
            <a:ext cx="947739" cy="1895476"/>
          </a:xfrm>
          <a:custGeom>
            <a:avLst/>
            <a:gdLst>
              <a:gd name="connsiteX0" fmla="*/ 1 w 947739"/>
              <a:gd name="connsiteY0" fmla="*/ 0 h 1895476"/>
              <a:gd name="connsiteX1" fmla="*/ 947739 w 947739"/>
              <a:gd name="connsiteY1" fmla="*/ 947738 h 1895476"/>
              <a:gd name="connsiteX2" fmla="*/ 1 w 947739"/>
              <a:gd name="connsiteY2" fmla="*/ 1895476 h 1895476"/>
              <a:gd name="connsiteX3" fmla="*/ 0 w 947739"/>
              <a:gd name="connsiteY3" fmla="*/ 1895476 h 1895476"/>
              <a:gd name="connsiteX4" fmla="*/ 0 w 947739"/>
              <a:gd name="connsiteY4" fmla="*/ 0 h 1895476"/>
              <a:gd name="connsiteX5" fmla="*/ 1 w 947739"/>
              <a:gd name="connsiteY5" fmla="*/ 0 h 189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7739" h="1895476">
                <a:moveTo>
                  <a:pt x="1" y="0"/>
                </a:moveTo>
                <a:cubicBezTo>
                  <a:pt x="523422" y="0"/>
                  <a:pt x="947739" y="424317"/>
                  <a:pt x="947739" y="947738"/>
                </a:cubicBezTo>
                <a:cubicBezTo>
                  <a:pt x="947739" y="1471159"/>
                  <a:pt x="523422" y="1895476"/>
                  <a:pt x="1" y="1895476"/>
                </a:cubicBezTo>
                <a:lnTo>
                  <a:pt x="0" y="1895476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sp>
        <p:nvSpPr>
          <p:cNvPr id="4" name="Freeform: Shape 11">
            <a:extLst>
              <a:ext uri="{FF2B5EF4-FFF2-40B4-BE49-F238E27FC236}">
                <a16:creationId xmlns:a16="http://schemas.microsoft.com/office/drawing/2014/main" xmlns="" id="{419B67ED-E732-457F-833C-F908760EC1DC}"/>
              </a:ext>
            </a:extLst>
          </p:cNvPr>
          <p:cNvSpPr/>
          <p:nvPr/>
        </p:nvSpPr>
        <p:spPr>
          <a:xfrm rot="16200000">
            <a:off x="1683543" y="2270917"/>
            <a:ext cx="947739" cy="1895476"/>
          </a:xfrm>
          <a:custGeom>
            <a:avLst/>
            <a:gdLst>
              <a:gd name="connsiteX0" fmla="*/ 1 w 947739"/>
              <a:gd name="connsiteY0" fmla="*/ 0 h 1895476"/>
              <a:gd name="connsiteX1" fmla="*/ 947739 w 947739"/>
              <a:gd name="connsiteY1" fmla="*/ 947738 h 1895476"/>
              <a:gd name="connsiteX2" fmla="*/ 1 w 947739"/>
              <a:gd name="connsiteY2" fmla="*/ 1895476 h 1895476"/>
              <a:gd name="connsiteX3" fmla="*/ 0 w 947739"/>
              <a:gd name="connsiteY3" fmla="*/ 1895476 h 1895476"/>
              <a:gd name="connsiteX4" fmla="*/ 0 w 947739"/>
              <a:gd name="connsiteY4" fmla="*/ 0 h 1895476"/>
              <a:gd name="connsiteX5" fmla="*/ 1 w 947739"/>
              <a:gd name="connsiteY5" fmla="*/ 0 h 189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7739" h="1895476">
                <a:moveTo>
                  <a:pt x="1" y="0"/>
                </a:moveTo>
                <a:cubicBezTo>
                  <a:pt x="523422" y="0"/>
                  <a:pt x="947739" y="424317"/>
                  <a:pt x="947739" y="947738"/>
                </a:cubicBezTo>
                <a:cubicBezTo>
                  <a:pt x="947739" y="1471159"/>
                  <a:pt x="523422" y="1895476"/>
                  <a:pt x="1" y="1895476"/>
                </a:cubicBezTo>
                <a:lnTo>
                  <a:pt x="0" y="1895476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sp>
        <p:nvSpPr>
          <p:cNvPr id="8" name="Freeform: Shape 17">
            <a:extLst>
              <a:ext uri="{FF2B5EF4-FFF2-40B4-BE49-F238E27FC236}">
                <a16:creationId xmlns:a16="http://schemas.microsoft.com/office/drawing/2014/main" xmlns="" id="{DE137F11-BCE5-42B8-9D4A-FEF6EC60A16A}"/>
              </a:ext>
            </a:extLst>
          </p:cNvPr>
          <p:cNvSpPr/>
          <p:nvPr/>
        </p:nvSpPr>
        <p:spPr>
          <a:xfrm rot="5400000" flipV="1">
            <a:off x="3652837" y="3933033"/>
            <a:ext cx="947739" cy="1895476"/>
          </a:xfrm>
          <a:custGeom>
            <a:avLst/>
            <a:gdLst>
              <a:gd name="connsiteX0" fmla="*/ 1 w 947739"/>
              <a:gd name="connsiteY0" fmla="*/ 0 h 1895476"/>
              <a:gd name="connsiteX1" fmla="*/ 947739 w 947739"/>
              <a:gd name="connsiteY1" fmla="*/ 947738 h 1895476"/>
              <a:gd name="connsiteX2" fmla="*/ 1 w 947739"/>
              <a:gd name="connsiteY2" fmla="*/ 1895476 h 1895476"/>
              <a:gd name="connsiteX3" fmla="*/ 0 w 947739"/>
              <a:gd name="connsiteY3" fmla="*/ 1895476 h 1895476"/>
              <a:gd name="connsiteX4" fmla="*/ 0 w 947739"/>
              <a:gd name="connsiteY4" fmla="*/ 0 h 1895476"/>
              <a:gd name="connsiteX5" fmla="*/ 1 w 947739"/>
              <a:gd name="connsiteY5" fmla="*/ 0 h 189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7739" h="1895476">
                <a:moveTo>
                  <a:pt x="1" y="0"/>
                </a:moveTo>
                <a:cubicBezTo>
                  <a:pt x="523422" y="0"/>
                  <a:pt x="947739" y="424317"/>
                  <a:pt x="947739" y="947738"/>
                </a:cubicBezTo>
                <a:cubicBezTo>
                  <a:pt x="947739" y="1471159"/>
                  <a:pt x="523422" y="1895476"/>
                  <a:pt x="1" y="1895476"/>
                </a:cubicBezTo>
                <a:lnTo>
                  <a:pt x="0" y="1895476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18">
            <a:extLst>
              <a:ext uri="{FF2B5EF4-FFF2-40B4-BE49-F238E27FC236}">
                <a16:creationId xmlns:a16="http://schemas.microsoft.com/office/drawing/2014/main" xmlns="" id="{FB39C55B-39E5-44C9-81B9-00E7A4117984}"/>
              </a:ext>
            </a:extLst>
          </p:cNvPr>
          <p:cNvSpPr/>
          <p:nvPr/>
        </p:nvSpPr>
        <p:spPr>
          <a:xfrm rot="5400000" flipV="1">
            <a:off x="7591425" y="3933034"/>
            <a:ext cx="947739" cy="1895476"/>
          </a:xfrm>
          <a:custGeom>
            <a:avLst/>
            <a:gdLst>
              <a:gd name="connsiteX0" fmla="*/ 1 w 947739"/>
              <a:gd name="connsiteY0" fmla="*/ 0 h 1895476"/>
              <a:gd name="connsiteX1" fmla="*/ 947739 w 947739"/>
              <a:gd name="connsiteY1" fmla="*/ 947738 h 1895476"/>
              <a:gd name="connsiteX2" fmla="*/ 1 w 947739"/>
              <a:gd name="connsiteY2" fmla="*/ 1895476 h 1895476"/>
              <a:gd name="connsiteX3" fmla="*/ 0 w 947739"/>
              <a:gd name="connsiteY3" fmla="*/ 1895476 h 1895476"/>
              <a:gd name="connsiteX4" fmla="*/ 0 w 947739"/>
              <a:gd name="connsiteY4" fmla="*/ 0 h 1895476"/>
              <a:gd name="connsiteX5" fmla="*/ 1 w 947739"/>
              <a:gd name="connsiteY5" fmla="*/ 0 h 189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7739" h="1895476">
                <a:moveTo>
                  <a:pt x="1" y="0"/>
                </a:moveTo>
                <a:cubicBezTo>
                  <a:pt x="523422" y="0"/>
                  <a:pt x="947739" y="424317"/>
                  <a:pt x="947739" y="947738"/>
                </a:cubicBezTo>
                <a:cubicBezTo>
                  <a:pt x="947739" y="1471159"/>
                  <a:pt x="523422" y="1895476"/>
                  <a:pt x="1" y="1895476"/>
                </a:cubicBezTo>
                <a:lnTo>
                  <a:pt x="0" y="1895476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sp>
        <p:nvSpPr>
          <p:cNvPr id="5" name="Isosceles Triangle 2">
            <a:extLst>
              <a:ext uri="{FF2B5EF4-FFF2-40B4-BE49-F238E27FC236}">
                <a16:creationId xmlns:a16="http://schemas.microsoft.com/office/drawing/2014/main" xmlns="" id="{DAC8BD1D-884F-4258-9AB9-1ED11D578F08}"/>
              </a:ext>
            </a:extLst>
          </p:cNvPr>
          <p:cNvSpPr/>
          <p:nvPr/>
        </p:nvSpPr>
        <p:spPr>
          <a:xfrm>
            <a:off x="1489425" y="3200401"/>
            <a:ext cx="1335974" cy="638340"/>
          </a:xfrm>
          <a:prstGeom prst="triangl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Isosceles Triangle 3">
            <a:extLst>
              <a:ext uri="{FF2B5EF4-FFF2-40B4-BE49-F238E27FC236}">
                <a16:creationId xmlns:a16="http://schemas.microsoft.com/office/drawing/2014/main" xmlns="" id="{148E5481-6B4D-4F44-8DF9-40EE0A877DB0}"/>
              </a:ext>
            </a:extLst>
          </p:cNvPr>
          <p:cNvSpPr/>
          <p:nvPr/>
        </p:nvSpPr>
        <p:spPr>
          <a:xfrm>
            <a:off x="9366600" y="3200401"/>
            <a:ext cx="1335974" cy="638340"/>
          </a:xfrm>
          <a:prstGeom prst="triangl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Isosceles Triangle 4">
            <a:extLst>
              <a:ext uri="{FF2B5EF4-FFF2-40B4-BE49-F238E27FC236}">
                <a16:creationId xmlns:a16="http://schemas.microsoft.com/office/drawing/2014/main" xmlns="" id="{FA83963C-4A28-4077-B2FA-917BE90A3983}"/>
              </a:ext>
            </a:extLst>
          </p:cNvPr>
          <p:cNvSpPr/>
          <p:nvPr/>
        </p:nvSpPr>
        <p:spPr>
          <a:xfrm>
            <a:off x="5428013" y="3218398"/>
            <a:ext cx="1335974" cy="638340"/>
          </a:xfrm>
          <a:prstGeom prst="triangl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Isosceles Triangle 5">
            <a:extLst>
              <a:ext uri="{FF2B5EF4-FFF2-40B4-BE49-F238E27FC236}">
                <a16:creationId xmlns:a16="http://schemas.microsoft.com/office/drawing/2014/main" xmlns="" id="{D8FBA3BC-1AA5-4D13-B5CA-6EDDE38EE445}"/>
              </a:ext>
            </a:extLst>
          </p:cNvPr>
          <p:cNvSpPr/>
          <p:nvPr/>
        </p:nvSpPr>
        <p:spPr>
          <a:xfrm flipV="1">
            <a:off x="7397309" y="4265223"/>
            <a:ext cx="1335970" cy="638342"/>
          </a:xfrm>
          <a:prstGeom prst="triangl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Isosceles Triangle 6">
            <a:extLst>
              <a:ext uri="{FF2B5EF4-FFF2-40B4-BE49-F238E27FC236}">
                <a16:creationId xmlns:a16="http://schemas.microsoft.com/office/drawing/2014/main" xmlns="" id="{C418E5FA-EE8B-4670-934E-51BE0CE19054}"/>
              </a:ext>
            </a:extLst>
          </p:cNvPr>
          <p:cNvSpPr/>
          <p:nvPr/>
        </p:nvSpPr>
        <p:spPr>
          <a:xfrm flipV="1">
            <a:off x="3458721" y="4265223"/>
            <a:ext cx="1335970" cy="638342"/>
          </a:xfrm>
          <a:prstGeom prst="triangl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8" name="Freeform: Shape 29">
            <a:extLst>
              <a:ext uri="{FF2B5EF4-FFF2-40B4-BE49-F238E27FC236}">
                <a16:creationId xmlns:a16="http://schemas.microsoft.com/office/drawing/2014/main" xmlns="" id="{DBF5C9A3-08EB-4090-BB4D-BC0B66191E57}"/>
              </a:ext>
            </a:extLst>
          </p:cNvPr>
          <p:cNvSpPr>
            <a:spLocks/>
          </p:cNvSpPr>
          <p:nvPr/>
        </p:nvSpPr>
        <p:spPr bwMode="auto">
          <a:xfrm>
            <a:off x="1959695" y="3833630"/>
            <a:ext cx="449938" cy="456434"/>
          </a:xfrm>
          <a:custGeom>
            <a:avLst/>
            <a:gdLst>
              <a:gd name="T0" fmla="*/ 375 w 500"/>
              <a:gd name="T1" fmla="*/ 188 h 508"/>
              <a:gd name="T2" fmla="*/ 188 w 500"/>
              <a:gd name="T3" fmla="*/ 0 h 508"/>
              <a:gd name="T4" fmla="*/ 0 w 500"/>
              <a:gd name="T5" fmla="*/ 188 h 508"/>
              <a:gd name="T6" fmla="*/ 188 w 500"/>
              <a:gd name="T7" fmla="*/ 375 h 508"/>
              <a:gd name="T8" fmla="*/ 375 w 500"/>
              <a:gd name="T9" fmla="*/ 188 h 508"/>
              <a:gd name="T10" fmla="*/ 188 w 500"/>
              <a:gd name="T11" fmla="*/ 328 h 508"/>
              <a:gd name="T12" fmla="*/ 47 w 500"/>
              <a:gd name="T13" fmla="*/ 188 h 508"/>
              <a:gd name="T14" fmla="*/ 188 w 500"/>
              <a:gd name="T15" fmla="*/ 47 h 508"/>
              <a:gd name="T16" fmla="*/ 328 w 500"/>
              <a:gd name="T17" fmla="*/ 188 h 508"/>
              <a:gd name="T18" fmla="*/ 188 w 500"/>
              <a:gd name="T19" fmla="*/ 328 h 508"/>
              <a:gd name="T20" fmla="*/ 500 w 500"/>
              <a:gd name="T21" fmla="*/ 466 h 508"/>
              <a:gd name="T22" fmla="*/ 458 w 500"/>
              <a:gd name="T23" fmla="*/ 508 h 508"/>
              <a:gd name="T24" fmla="*/ 314 w 500"/>
              <a:gd name="T25" fmla="*/ 364 h 508"/>
              <a:gd name="T26" fmla="*/ 356 w 500"/>
              <a:gd name="T27" fmla="*/ 322 h 508"/>
              <a:gd name="T28" fmla="*/ 500 w 500"/>
              <a:gd name="T29" fmla="*/ 466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00" h="508">
                <a:moveTo>
                  <a:pt x="375" y="188"/>
                </a:moveTo>
                <a:cubicBezTo>
                  <a:pt x="375" y="84"/>
                  <a:pt x="291" y="0"/>
                  <a:pt x="188" y="0"/>
                </a:cubicBezTo>
                <a:cubicBezTo>
                  <a:pt x="84" y="0"/>
                  <a:pt x="0" y="84"/>
                  <a:pt x="0" y="188"/>
                </a:cubicBezTo>
                <a:cubicBezTo>
                  <a:pt x="0" y="291"/>
                  <a:pt x="84" y="375"/>
                  <a:pt x="188" y="375"/>
                </a:cubicBezTo>
                <a:cubicBezTo>
                  <a:pt x="291" y="375"/>
                  <a:pt x="375" y="291"/>
                  <a:pt x="375" y="188"/>
                </a:cubicBezTo>
                <a:close/>
                <a:moveTo>
                  <a:pt x="188" y="328"/>
                </a:moveTo>
                <a:cubicBezTo>
                  <a:pt x="110" y="328"/>
                  <a:pt x="47" y="265"/>
                  <a:pt x="47" y="188"/>
                </a:cubicBezTo>
                <a:cubicBezTo>
                  <a:pt x="47" y="110"/>
                  <a:pt x="110" y="47"/>
                  <a:pt x="188" y="47"/>
                </a:cubicBezTo>
                <a:cubicBezTo>
                  <a:pt x="265" y="47"/>
                  <a:pt x="328" y="110"/>
                  <a:pt x="328" y="188"/>
                </a:cubicBezTo>
                <a:cubicBezTo>
                  <a:pt x="328" y="265"/>
                  <a:pt x="265" y="328"/>
                  <a:pt x="188" y="328"/>
                </a:cubicBezTo>
                <a:close/>
                <a:moveTo>
                  <a:pt x="500" y="466"/>
                </a:moveTo>
                <a:lnTo>
                  <a:pt x="458" y="508"/>
                </a:lnTo>
                <a:lnTo>
                  <a:pt x="314" y="364"/>
                </a:lnTo>
                <a:lnTo>
                  <a:pt x="356" y="322"/>
                </a:lnTo>
                <a:lnTo>
                  <a:pt x="500" y="4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39" name="Freeform: Shape 34">
            <a:extLst>
              <a:ext uri="{FF2B5EF4-FFF2-40B4-BE49-F238E27FC236}">
                <a16:creationId xmlns:a16="http://schemas.microsoft.com/office/drawing/2014/main" xmlns="" id="{24236166-864B-46C4-9E70-2F54D9CFB737}"/>
              </a:ext>
            </a:extLst>
          </p:cNvPr>
          <p:cNvSpPr>
            <a:spLocks/>
          </p:cNvSpPr>
          <p:nvPr/>
        </p:nvSpPr>
        <p:spPr bwMode="auto">
          <a:xfrm>
            <a:off x="3912640" y="3874478"/>
            <a:ext cx="456434" cy="442692"/>
          </a:xfrm>
          <a:custGeom>
            <a:avLst/>
            <a:gdLst>
              <a:gd name="connsiteX0" fmla="*/ 35700 w 578738"/>
              <a:gd name="connsiteY0" fmla="*/ 243554 h 561315"/>
              <a:gd name="connsiteX1" fmla="*/ 30383 w 578738"/>
              <a:gd name="connsiteY1" fmla="*/ 254930 h 561315"/>
              <a:gd name="connsiteX2" fmla="*/ 30383 w 578738"/>
              <a:gd name="connsiteY2" fmla="*/ 519604 h 561315"/>
              <a:gd name="connsiteX3" fmla="*/ 35700 w 578738"/>
              <a:gd name="connsiteY3" fmla="*/ 530980 h 561315"/>
              <a:gd name="connsiteX4" fmla="*/ 132926 w 578738"/>
              <a:gd name="connsiteY4" fmla="*/ 530980 h 561315"/>
              <a:gd name="connsiteX5" fmla="*/ 138243 w 578738"/>
              <a:gd name="connsiteY5" fmla="*/ 519604 h 561315"/>
              <a:gd name="connsiteX6" fmla="*/ 138243 w 578738"/>
              <a:gd name="connsiteY6" fmla="*/ 254930 h 561315"/>
              <a:gd name="connsiteX7" fmla="*/ 132926 w 578738"/>
              <a:gd name="connsiteY7" fmla="*/ 243554 h 561315"/>
              <a:gd name="connsiteX8" fmla="*/ 35700 w 578738"/>
              <a:gd name="connsiteY8" fmla="*/ 213219 h 561315"/>
              <a:gd name="connsiteX9" fmla="*/ 132926 w 578738"/>
              <a:gd name="connsiteY9" fmla="*/ 213219 h 561315"/>
              <a:gd name="connsiteX10" fmla="*/ 168626 w 578738"/>
              <a:gd name="connsiteY10" fmla="*/ 254930 h 561315"/>
              <a:gd name="connsiteX11" fmla="*/ 168626 w 578738"/>
              <a:gd name="connsiteY11" fmla="*/ 519604 h 561315"/>
              <a:gd name="connsiteX12" fmla="*/ 132926 w 578738"/>
              <a:gd name="connsiteY12" fmla="*/ 561315 h 561315"/>
              <a:gd name="connsiteX13" fmla="*/ 35700 w 578738"/>
              <a:gd name="connsiteY13" fmla="*/ 561315 h 561315"/>
              <a:gd name="connsiteX14" fmla="*/ 0 w 578738"/>
              <a:gd name="connsiteY14" fmla="*/ 519604 h 561315"/>
              <a:gd name="connsiteX15" fmla="*/ 0 w 578738"/>
              <a:gd name="connsiteY15" fmla="*/ 254930 h 561315"/>
              <a:gd name="connsiteX16" fmla="*/ 35700 w 578738"/>
              <a:gd name="connsiteY16" fmla="*/ 213219 h 561315"/>
              <a:gd name="connsiteX17" fmla="*/ 321281 w 578738"/>
              <a:gd name="connsiteY17" fmla="*/ 30341 h 561315"/>
              <a:gd name="connsiteX18" fmla="*/ 296219 w 578738"/>
              <a:gd name="connsiteY18" fmla="*/ 55373 h 561315"/>
              <a:gd name="connsiteX19" fmla="*/ 296979 w 578738"/>
              <a:gd name="connsiteY19" fmla="*/ 60683 h 561315"/>
              <a:gd name="connsiteX20" fmla="*/ 296979 w 578738"/>
              <a:gd name="connsiteY20" fmla="*/ 65992 h 561315"/>
              <a:gd name="connsiteX21" fmla="*/ 268119 w 578738"/>
              <a:gd name="connsiteY21" fmla="*/ 212389 h 561315"/>
              <a:gd name="connsiteX22" fmla="*/ 263563 w 578738"/>
              <a:gd name="connsiteY22" fmla="*/ 221492 h 561315"/>
              <a:gd name="connsiteX23" fmla="*/ 262044 w 578738"/>
              <a:gd name="connsiteY23" fmla="*/ 223009 h 561315"/>
              <a:gd name="connsiteX24" fmla="*/ 232425 w 578738"/>
              <a:gd name="connsiteY24" fmla="*/ 240455 h 561315"/>
              <a:gd name="connsiteX25" fmla="*/ 230146 w 578738"/>
              <a:gd name="connsiteY25" fmla="*/ 240455 h 561315"/>
              <a:gd name="connsiteX26" fmla="*/ 225590 w 578738"/>
              <a:gd name="connsiteY26" fmla="*/ 240455 h 561315"/>
              <a:gd name="connsiteX27" fmla="*/ 224071 w 578738"/>
              <a:gd name="connsiteY27" fmla="*/ 241214 h 561315"/>
              <a:gd name="connsiteX28" fmla="*/ 211919 w 578738"/>
              <a:gd name="connsiteY28" fmla="*/ 253350 h 561315"/>
              <a:gd name="connsiteX29" fmla="*/ 211919 w 578738"/>
              <a:gd name="connsiteY29" fmla="*/ 518079 h 561315"/>
              <a:gd name="connsiteX30" fmla="*/ 224830 w 578738"/>
              <a:gd name="connsiteY30" fmla="*/ 530974 h 561315"/>
              <a:gd name="connsiteX31" fmla="*/ 521019 w 578738"/>
              <a:gd name="connsiteY31" fmla="*/ 530974 h 561315"/>
              <a:gd name="connsiteX32" fmla="*/ 522538 w 578738"/>
              <a:gd name="connsiteY32" fmla="*/ 530215 h 561315"/>
              <a:gd name="connsiteX33" fmla="*/ 546081 w 578738"/>
              <a:gd name="connsiteY33" fmla="*/ 505942 h 561315"/>
              <a:gd name="connsiteX34" fmla="*/ 522538 w 578738"/>
              <a:gd name="connsiteY34" fmla="*/ 480910 h 561315"/>
              <a:gd name="connsiteX35" fmla="*/ 508108 w 578738"/>
              <a:gd name="connsiteY35" fmla="*/ 465740 h 561315"/>
              <a:gd name="connsiteX36" fmla="*/ 523298 w 578738"/>
              <a:gd name="connsiteY36" fmla="*/ 450569 h 561315"/>
              <a:gd name="connsiteX37" fmla="*/ 548360 w 578738"/>
              <a:gd name="connsiteY37" fmla="*/ 425537 h 561315"/>
              <a:gd name="connsiteX38" fmla="*/ 523298 w 578738"/>
              <a:gd name="connsiteY38" fmla="*/ 401264 h 561315"/>
              <a:gd name="connsiteX39" fmla="*/ 508108 w 578738"/>
              <a:gd name="connsiteY39" fmla="*/ 386094 h 561315"/>
              <a:gd name="connsiteX40" fmla="*/ 523298 w 578738"/>
              <a:gd name="connsiteY40" fmla="*/ 370923 h 561315"/>
              <a:gd name="connsiteX41" fmla="*/ 548360 w 578738"/>
              <a:gd name="connsiteY41" fmla="*/ 345891 h 561315"/>
              <a:gd name="connsiteX42" fmla="*/ 523298 w 578738"/>
              <a:gd name="connsiteY42" fmla="*/ 320860 h 561315"/>
              <a:gd name="connsiteX43" fmla="*/ 508108 w 578738"/>
              <a:gd name="connsiteY43" fmla="*/ 305689 h 561315"/>
              <a:gd name="connsiteX44" fmla="*/ 523298 w 578738"/>
              <a:gd name="connsiteY44" fmla="*/ 290518 h 561315"/>
              <a:gd name="connsiteX45" fmla="*/ 548360 w 578738"/>
              <a:gd name="connsiteY45" fmla="*/ 265487 h 561315"/>
              <a:gd name="connsiteX46" fmla="*/ 523298 w 578738"/>
              <a:gd name="connsiteY46" fmla="*/ 240455 h 561315"/>
              <a:gd name="connsiteX47" fmla="*/ 373684 w 578738"/>
              <a:gd name="connsiteY47" fmla="*/ 240455 h 561315"/>
              <a:gd name="connsiteX48" fmla="*/ 361533 w 578738"/>
              <a:gd name="connsiteY48" fmla="*/ 234387 h 561315"/>
              <a:gd name="connsiteX49" fmla="*/ 360014 w 578738"/>
              <a:gd name="connsiteY49" fmla="*/ 219975 h 561315"/>
              <a:gd name="connsiteX50" fmla="*/ 343306 w 578738"/>
              <a:gd name="connsiteY50" fmla="*/ 42478 h 561315"/>
              <a:gd name="connsiteX51" fmla="*/ 341787 w 578738"/>
              <a:gd name="connsiteY51" fmla="*/ 40961 h 561315"/>
              <a:gd name="connsiteX52" fmla="*/ 321281 w 578738"/>
              <a:gd name="connsiteY52" fmla="*/ 30341 h 561315"/>
              <a:gd name="connsiteX53" fmla="*/ 321281 w 578738"/>
              <a:gd name="connsiteY53" fmla="*/ 0 h 561315"/>
              <a:gd name="connsiteX54" fmla="*/ 365330 w 578738"/>
              <a:gd name="connsiteY54" fmla="*/ 21997 h 561315"/>
              <a:gd name="connsiteX55" fmla="*/ 395708 w 578738"/>
              <a:gd name="connsiteY55" fmla="*/ 210114 h 561315"/>
              <a:gd name="connsiteX56" fmla="*/ 523298 w 578738"/>
              <a:gd name="connsiteY56" fmla="*/ 210114 h 561315"/>
              <a:gd name="connsiteX57" fmla="*/ 562789 w 578738"/>
              <a:gd name="connsiteY57" fmla="*/ 226802 h 561315"/>
              <a:gd name="connsiteX58" fmla="*/ 578738 w 578738"/>
              <a:gd name="connsiteY58" fmla="*/ 265487 h 561315"/>
              <a:gd name="connsiteX59" fmla="*/ 561270 w 578738"/>
              <a:gd name="connsiteY59" fmla="*/ 305689 h 561315"/>
              <a:gd name="connsiteX60" fmla="*/ 578738 w 578738"/>
              <a:gd name="connsiteY60" fmla="*/ 345891 h 561315"/>
              <a:gd name="connsiteX61" fmla="*/ 561270 w 578738"/>
              <a:gd name="connsiteY61" fmla="*/ 386094 h 561315"/>
              <a:gd name="connsiteX62" fmla="*/ 578738 w 578738"/>
              <a:gd name="connsiteY62" fmla="*/ 425537 h 561315"/>
              <a:gd name="connsiteX63" fmla="*/ 560511 w 578738"/>
              <a:gd name="connsiteY63" fmla="*/ 466498 h 561315"/>
              <a:gd name="connsiteX64" fmla="*/ 576460 w 578738"/>
              <a:gd name="connsiteY64" fmla="*/ 505942 h 561315"/>
              <a:gd name="connsiteX65" fmla="*/ 527095 w 578738"/>
              <a:gd name="connsiteY65" fmla="*/ 560556 h 561315"/>
              <a:gd name="connsiteX66" fmla="*/ 523298 w 578738"/>
              <a:gd name="connsiteY66" fmla="*/ 561315 h 561315"/>
              <a:gd name="connsiteX67" fmla="*/ 224830 w 578738"/>
              <a:gd name="connsiteY67" fmla="*/ 561315 h 561315"/>
              <a:gd name="connsiteX68" fmla="*/ 181541 w 578738"/>
              <a:gd name="connsiteY68" fmla="*/ 518079 h 561315"/>
              <a:gd name="connsiteX69" fmla="*/ 181541 w 578738"/>
              <a:gd name="connsiteY69" fmla="*/ 253350 h 561315"/>
              <a:gd name="connsiteX70" fmla="*/ 222552 w 578738"/>
              <a:gd name="connsiteY70" fmla="*/ 210872 h 561315"/>
              <a:gd name="connsiteX71" fmla="*/ 224830 w 578738"/>
              <a:gd name="connsiteY71" fmla="*/ 210114 h 561315"/>
              <a:gd name="connsiteX72" fmla="*/ 229387 w 578738"/>
              <a:gd name="connsiteY72" fmla="*/ 210114 h 561315"/>
              <a:gd name="connsiteX73" fmla="*/ 237741 w 578738"/>
              <a:gd name="connsiteY73" fmla="*/ 205563 h 561315"/>
              <a:gd name="connsiteX74" fmla="*/ 240779 w 578738"/>
              <a:gd name="connsiteY74" fmla="*/ 198736 h 561315"/>
              <a:gd name="connsiteX75" fmla="*/ 266600 w 578738"/>
              <a:gd name="connsiteY75" fmla="*/ 66751 h 561315"/>
              <a:gd name="connsiteX76" fmla="*/ 266600 w 578738"/>
              <a:gd name="connsiteY76" fmla="*/ 60683 h 561315"/>
              <a:gd name="connsiteX77" fmla="*/ 265841 w 578738"/>
              <a:gd name="connsiteY77" fmla="*/ 55373 h 561315"/>
              <a:gd name="connsiteX78" fmla="*/ 321281 w 578738"/>
              <a:gd name="connsiteY78" fmla="*/ 0 h 561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78738" h="561315">
                <a:moveTo>
                  <a:pt x="35700" y="243554"/>
                </a:moveTo>
                <a:cubicBezTo>
                  <a:pt x="34181" y="243554"/>
                  <a:pt x="30383" y="248104"/>
                  <a:pt x="30383" y="254930"/>
                </a:cubicBezTo>
                <a:lnTo>
                  <a:pt x="30383" y="519604"/>
                </a:lnTo>
                <a:cubicBezTo>
                  <a:pt x="30383" y="526430"/>
                  <a:pt x="34181" y="530980"/>
                  <a:pt x="35700" y="530980"/>
                </a:cubicBezTo>
                <a:lnTo>
                  <a:pt x="132926" y="530980"/>
                </a:lnTo>
                <a:cubicBezTo>
                  <a:pt x="134445" y="530980"/>
                  <a:pt x="138243" y="526430"/>
                  <a:pt x="138243" y="519604"/>
                </a:cubicBezTo>
                <a:lnTo>
                  <a:pt x="138243" y="254930"/>
                </a:lnTo>
                <a:cubicBezTo>
                  <a:pt x="138243" y="248104"/>
                  <a:pt x="134445" y="243554"/>
                  <a:pt x="132926" y="243554"/>
                </a:cubicBezTo>
                <a:close/>
                <a:moveTo>
                  <a:pt x="35700" y="213219"/>
                </a:moveTo>
                <a:lnTo>
                  <a:pt x="132926" y="213219"/>
                </a:lnTo>
                <a:cubicBezTo>
                  <a:pt x="152675" y="213219"/>
                  <a:pt x="168626" y="231420"/>
                  <a:pt x="168626" y="254930"/>
                </a:cubicBezTo>
                <a:lnTo>
                  <a:pt x="168626" y="519604"/>
                </a:lnTo>
                <a:cubicBezTo>
                  <a:pt x="168626" y="542356"/>
                  <a:pt x="152675" y="561315"/>
                  <a:pt x="132926" y="561315"/>
                </a:cubicBezTo>
                <a:lnTo>
                  <a:pt x="35700" y="561315"/>
                </a:lnTo>
                <a:cubicBezTo>
                  <a:pt x="15951" y="561315"/>
                  <a:pt x="0" y="542356"/>
                  <a:pt x="0" y="519604"/>
                </a:cubicBezTo>
                <a:lnTo>
                  <a:pt x="0" y="254930"/>
                </a:lnTo>
                <a:cubicBezTo>
                  <a:pt x="0" y="231420"/>
                  <a:pt x="15951" y="213219"/>
                  <a:pt x="35700" y="213219"/>
                </a:cubicBezTo>
                <a:close/>
                <a:moveTo>
                  <a:pt x="321281" y="30341"/>
                </a:moveTo>
                <a:cubicBezTo>
                  <a:pt x="307611" y="30341"/>
                  <a:pt x="296219" y="41719"/>
                  <a:pt x="296219" y="55373"/>
                </a:cubicBezTo>
                <a:cubicBezTo>
                  <a:pt x="296219" y="56890"/>
                  <a:pt x="296979" y="59166"/>
                  <a:pt x="296979" y="60683"/>
                </a:cubicBezTo>
                <a:cubicBezTo>
                  <a:pt x="297738" y="62200"/>
                  <a:pt x="297738" y="64475"/>
                  <a:pt x="296979" y="65992"/>
                </a:cubicBezTo>
                <a:cubicBezTo>
                  <a:pt x="306852" y="119090"/>
                  <a:pt x="287106" y="174463"/>
                  <a:pt x="268119" y="212389"/>
                </a:cubicBezTo>
                <a:cubicBezTo>
                  <a:pt x="266600" y="215424"/>
                  <a:pt x="265081" y="218458"/>
                  <a:pt x="263563" y="221492"/>
                </a:cubicBezTo>
                <a:cubicBezTo>
                  <a:pt x="263563" y="221492"/>
                  <a:pt x="262803" y="222250"/>
                  <a:pt x="262044" y="223009"/>
                </a:cubicBezTo>
                <a:cubicBezTo>
                  <a:pt x="255209" y="232870"/>
                  <a:pt x="244576" y="238938"/>
                  <a:pt x="232425" y="240455"/>
                </a:cubicBezTo>
                <a:cubicBezTo>
                  <a:pt x="231665" y="240455"/>
                  <a:pt x="230906" y="240455"/>
                  <a:pt x="230146" y="240455"/>
                </a:cubicBezTo>
                <a:lnTo>
                  <a:pt x="225590" y="240455"/>
                </a:lnTo>
                <a:cubicBezTo>
                  <a:pt x="225590" y="241214"/>
                  <a:pt x="224830" y="241214"/>
                  <a:pt x="224071" y="241214"/>
                </a:cubicBezTo>
                <a:cubicBezTo>
                  <a:pt x="217236" y="241214"/>
                  <a:pt x="211919" y="246524"/>
                  <a:pt x="211919" y="253350"/>
                </a:cubicBezTo>
                <a:lnTo>
                  <a:pt x="211919" y="518079"/>
                </a:lnTo>
                <a:cubicBezTo>
                  <a:pt x="211919" y="524905"/>
                  <a:pt x="217995" y="530974"/>
                  <a:pt x="224830" y="530974"/>
                </a:cubicBezTo>
                <a:lnTo>
                  <a:pt x="521019" y="530974"/>
                </a:lnTo>
                <a:cubicBezTo>
                  <a:pt x="521779" y="530974"/>
                  <a:pt x="521779" y="530215"/>
                  <a:pt x="522538" y="530215"/>
                </a:cubicBezTo>
                <a:cubicBezTo>
                  <a:pt x="536208" y="530215"/>
                  <a:pt x="546081" y="518837"/>
                  <a:pt x="546081" y="505942"/>
                </a:cubicBezTo>
                <a:cubicBezTo>
                  <a:pt x="546081" y="493047"/>
                  <a:pt x="536208" y="481669"/>
                  <a:pt x="522538" y="480910"/>
                </a:cubicBezTo>
                <a:cubicBezTo>
                  <a:pt x="514943" y="480910"/>
                  <a:pt x="508108" y="474084"/>
                  <a:pt x="508108" y="465740"/>
                </a:cubicBezTo>
                <a:cubicBezTo>
                  <a:pt x="508108" y="457396"/>
                  <a:pt x="514943" y="450569"/>
                  <a:pt x="523298" y="450569"/>
                </a:cubicBezTo>
                <a:cubicBezTo>
                  <a:pt x="536968" y="450569"/>
                  <a:pt x="548360" y="439191"/>
                  <a:pt x="548360" y="425537"/>
                </a:cubicBezTo>
                <a:cubicBezTo>
                  <a:pt x="548360" y="411884"/>
                  <a:pt x="536968" y="401264"/>
                  <a:pt x="523298" y="401264"/>
                </a:cubicBezTo>
                <a:cubicBezTo>
                  <a:pt x="514943" y="401264"/>
                  <a:pt x="508108" y="394438"/>
                  <a:pt x="508108" y="386094"/>
                </a:cubicBezTo>
                <a:cubicBezTo>
                  <a:pt x="508108" y="377750"/>
                  <a:pt x="514943" y="370923"/>
                  <a:pt x="523298" y="370923"/>
                </a:cubicBezTo>
                <a:cubicBezTo>
                  <a:pt x="536968" y="370923"/>
                  <a:pt x="548360" y="359545"/>
                  <a:pt x="548360" y="345891"/>
                </a:cubicBezTo>
                <a:cubicBezTo>
                  <a:pt x="548360" y="332238"/>
                  <a:pt x="536968" y="320860"/>
                  <a:pt x="523298" y="320860"/>
                </a:cubicBezTo>
                <a:cubicBezTo>
                  <a:pt x="514943" y="320860"/>
                  <a:pt x="508108" y="314033"/>
                  <a:pt x="508108" y="305689"/>
                </a:cubicBezTo>
                <a:cubicBezTo>
                  <a:pt x="508108" y="297345"/>
                  <a:pt x="514943" y="290518"/>
                  <a:pt x="523298" y="290518"/>
                </a:cubicBezTo>
                <a:cubicBezTo>
                  <a:pt x="536968" y="290518"/>
                  <a:pt x="548360" y="279140"/>
                  <a:pt x="548360" y="265487"/>
                </a:cubicBezTo>
                <a:cubicBezTo>
                  <a:pt x="548360" y="251833"/>
                  <a:pt x="536968" y="240455"/>
                  <a:pt x="523298" y="240455"/>
                </a:cubicBezTo>
                <a:lnTo>
                  <a:pt x="373684" y="240455"/>
                </a:lnTo>
                <a:cubicBezTo>
                  <a:pt x="369127" y="240455"/>
                  <a:pt x="363811" y="238180"/>
                  <a:pt x="361533" y="234387"/>
                </a:cubicBezTo>
                <a:cubicBezTo>
                  <a:pt x="358495" y="229836"/>
                  <a:pt x="357735" y="224526"/>
                  <a:pt x="360014" y="219975"/>
                </a:cubicBezTo>
                <a:cubicBezTo>
                  <a:pt x="401784" y="120607"/>
                  <a:pt x="349381" y="50822"/>
                  <a:pt x="343306" y="42478"/>
                </a:cubicBezTo>
                <a:cubicBezTo>
                  <a:pt x="342546" y="42478"/>
                  <a:pt x="341787" y="41719"/>
                  <a:pt x="341787" y="40961"/>
                </a:cubicBezTo>
                <a:cubicBezTo>
                  <a:pt x="336471" y="34134"/>
                  <a:pt x="329635" y="30341"/>
                  <a:pt x="321281" y="30341"/>
                </a:cubicBezTo>
                <a:close/>
                <a:moveTo>
                  <a:pt x="321281" y="0"/>
                </a:moveTo>
                <a:cubicBezTo>
                  <a:pt x="338749" y="0"/>
                  <a:pt x="354698" y="8344"/>
                  <a:pt x="365330" y="21997"/>
                </a:cubicBezTo>
                <a:cubicBezTo>
                  <a:pt x="368368" y="25032"/>
                  <a:pt x="431403" y="99368"/>
                  <a:pt x="395708" y="210114"/>
                </a:cubicBezTo>
                <a:lnTo>
                  <a:pt x="523298" y="210114"/>
                </a:lnTo>
                <a:cubicBezTo>
                  <a:pt x="538487" y="210114"/>
                  <a:pt x="552157" y="216182"/>
                  <a:pt x="562789" y="226802"/>
                </a:cubicBezTo>
                <a:cubicBezTo>
                  <a:pt x="572662" y="237421"/>
                  <a:pt x="578738" y="251075"/>
                  <a:pt x="578738" y="265487"/>
                </a:cubicBezTo>
                <a:cubicBezTo>
                  <a:pt x="578738" y="281416"/>
                  <a:pt x="571903" y="295828"/>
                  <a:pt x="561270" y="305689"/>
                </a:cubicBezTo>
                <a:cubicBezTo>
                  <a:pt x="571903" y="315550"/>
                  <a:pt x="578738" y="329962"/>
                  <a:pt x="578738" y="345891"/>
                </a:cubicBezTo>
                <a:cubicBezTo>
                  <a:pt x="578738" y="361821"/>
                  <a:pt x="571903" y="375474"/>
                  <a:pt x="561270" y="386094"/>
                </a:cubicBezTo>
                <a:cubicBezTo>
                  <a:pt x="571903" y="395955"/>
                  <a:pt x="578738" y="410367"/>
                  <a:pt x="578738" y="425537"/>
                </a:cubicBezTo>
                <a:cubicBezTo>
                  <a:pt x="578738" y="442225"/>
                  <a:pt x="571903" y="456637"/>
                  <a:pt x="560511" y="466498"/>
                </a:cubicBezTo>
                <a:cubicBezTo>
                  <a:pt x="570384" y="477118"/>
                  <a:pt x="576460" y="490771"/>
                  <a:pt x="576460" y="505942"/>
                </a:cubicBezTo>
                <a:cubicBezTo>
                  <a:pt x="576460" y="534008"/>
                  <a:pt x="555195" y="557522"/>
                  <a:pt x="527095" y="560556"/>
                </a:cubicBezTo>
                <a:cubicBezTo>
                  <a:pt x="525576" y="560556"/>
                  <a:pt x="524816" y="561315"/>
                  <a:pt x="523298" y="561315"/>
                </a:cubicBezTo>
                <a:lnTo>
                  <a:pt x="224830" y="561315"/>
                </a:lnTo>
                <a:cubicBezTo>
                  <a:pt x="201287" y="561315"/>
                  <a:pt x="181541" y="541593"/>
                  <a:pt x="181541" y="518079"/>
                </a:cubicBezTo>
                <a:lnTo>
                  <a:pt x="181541" y="253350"/>
                </a:lnTo>
                <a:cubicBezTo>
                  <a:pt x="181541" y="230594"/>
                  <a:pt x="199768" y="211631"/>
                  <a:pt x="222552" y="210872"/>
                </a:cubicBezTo>
                <a:cubicBezTo>
                  <a:pt x="223311" y="210872"/>
                  <a:pt x="224071" y="210114"/>
                  <a:pt x="224830" y="210114"/>
                </a:cubicBezTo>
                <a:lnTo>
                  <a:pt x="229387" y="210114"/>
                </a:lnTo>
                <a:cubicBezTo>
                  <a:pt x="232425" y="210114"/>
                  <a:pt x="235463" y="208597"/>
                  <a:pt x="237741" y="205563"/>
                </a:cubicBezTo>
                <a:cubicBezTo>
                  <a:pt x="238500" y="203287"/>
                  <a:pt x="240019" y="201011"/>
                  <a:pt x="240779" y="198736"/>
                </a:cubicBezTo>
                <a:cubicBezTo>
                  <a:pt x="255209" y="170670"/>
                  <a:pt x="277233" y="115297"/>
                  <a:pt x="266600" y="66751"/>
                </a:cubicBezTo>
                <a:cubicBezTo>
                  <a:pt x="265841" y="65234"/>
                  <a:pt x="265841" y="62958"/>
                  <a:pt x="266600" y="60683"/>
                </a:cubicBezTo>
                <a:cubicBezTo>
                  <a:pt x="265841" y="59166"/>
                  <a:pt x="265841" y="56890"/>
                  <a:pt x="265841" y="55373"/>
                </a:cubicBezTo>
                <a:cubicBezTo>
                  <a:pt x="265841" y="25032"/>
                  <a:pt x="290903" y="0"/>
                  <a:pt x="3212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42" name="Freeform: Shape 35">
            <a:extLst>
              <a:ext uri="{FF2B5EF4-FFF2-40B4-BE49-F238E27FC236}">
                <a16:creationId xmlns:a16="http://schemas.microsoft.com/office/drawing/2014/main" xmlns="" id="{617BB5E9-F1EE-495D-B07C-929909A48D55}"/>
              </a:ext>
            </a:extLst>
          </p:cNvPr>
          <p:cNvSpPr>
            <a:spLocks/>
          </p:cNvSpPr>
          <p:nvPr/>
        </p:nvSpPr>
        <p:spPr bwMode="auto">
          <a:xfrm>
            <a:off x="9806370" y="3774735"/>
            <a:ext cx="456434" cy="421511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41" name="Freeform: Shape 36">
            <a:extLst>
              <a:ext uri="{FF2B5EF4-FFF2-40B4-BE49-F238E27FC236}">
                <a16:creationId xmlns:a16="http://schemas.microsoft.com/office/drawing/2014/main" xmlns="" id="{B4DA699C-BE6A-4910-9DF6-1892B9EDBB65}"/>
              </a:ext>
            </a:extLst>
          </p:cNvPr>
          <p:cNvSpPr>
            <a:spLocks/>
          </p:cNvSpPr>
          <p:nvPr/>
        </p:nvSpPr>
        <p:spPr bwMode="auto">
          <a:xfrm>
            <a:off x="7778043" y="3817565"/>
            <a:ext cx="456434" cy="375475"/>
          </a:xfrm>
          <a:custGeom>
            <a:avLst/>
            <a:gdLst>
              <a:gd name="connsiteX0" fmla="*/ 440068 w 607497"/>
              <a:gd name="connsiteY0" fmla="*/ 391268 h 499744"/>
              <a:gd name="connsiteX1" fmla="*/ 440068 w 607497"/>
              <a:gd name="connsiteY1" fmla="*/ 469334 h 499744"/>
              <a:gd name="connsiteX2" fmla="*/ 577038 w 607497"/>
              <a:gd name="connsiteY2" fmla="*/ 469334 h 499744"/>
              <a:gd name="connsiteX3" fmla="*/ 577038 w 607497"/>
              <a:gd name="connsiteY3" fmla="*/ 391268 h 499744"/>
              <a:gd name="connsiteX4" fmla="*/ 508507 w 607497"/>
              <a:gd name="connsiteY4" fmla="*/ 291692 h 499744"/>
              <a:gd name="connsiteX5" fmla="*/ 467462 w 607497"/>
              <a:gd name="connsiteY5" fmla="*/ 332672 h 499744"/>
              <a:gd name="connsiteX6" fmla="*/ 467462 w 607497"/>
              <a:gd name="connsiteY6" fmla="*/ 361043 h 499744"/>
              <a:gd name="connsiteX7" fmla="*/ 549644 w 607497"/>
              <a:gd name="connsiteY7" fmla="*/ 361043 h 499744"/>
              <a:gd name="connsiteX8" fmla="*/ 549644 w 607497"/>
              <a:gd name="connsiteY8" fmla="*/ 332672 h 499744"/>
              <a:gd name="connsiteX9" fmla="*/ 508507 w 607497"/>
              <a:gd name="connsiteY9" fmla="*/ 291692 h 499744"/>
              <a:gd name="connsiteX10" fmla="*/ 508507 w 607497"/>
              <a:gd name="connsiteY10" fmla="*/ 261374 h 499744"/>
              <a:gd name="connsiteX11" fmla="*/ 580010 w 607497"/>
              <a:gd name="connsiteY11" fmla="*/ 332672 h 499744"/>
              <a:gd name="connsiteX12" fmla="*/ 580010 w 607497"/>
              <a:gd name="connsiteY12" fmla="*/ 361228 h 499744"/>
              <a:gd name="connsiteX13" fmla="*/ 607497 w 607497"/>
              <a:gd name="connsiteY13" fmla="*/ 390804 h 499744"/>
              <a:gd name="connsiteX14" fmla="*/ 607497 w 607497"/>
              <a:gd name="connsiteY14" fmla="*/ 469890 h 499744"/>
              <a:gd name="connsiteX15" fmla="*/ 577596 w 607497"/>
              <a:gd name="connsiteY15" fmla="*/ 499744 h 499744"/>
              <a:gd name="connsiteX16" fmla="*/ 439603 w 607497"/>
              <a:gd name="connsiteY16" fmla="*/ 499744 h 499744"/>
              <a:gd name="connsiteX17" fmla="*/ 409702 w 607497"/>
              <a:gd name="connsiteY17" fmla="*/ 469890 h 499744"/>
              <a:gd name="connsiteX18" fmla="*/ 409702 w 607497"/>
              <a:gd name="connsiteY18" fmla="*/ 390804 h 499744"/>
              <a:gd name="connsiteX19" fmla="*/ 437096 w 607497"/>
              <a:gd name="connsiteY19" fmla="*/ 361228 h 499744"/>
              <a:gd name="connsiteX20" fmla="*/ 437096 w 607497"/>
              <a:gd name="connsiteY20" fmla="*/ 332672 h 499744"/>
              <a:gd name="connsiteX21" fmla="*/ 508507 w 607497"/>
              <a:gd name="connsiteY21" fmla="*/ 261374 h 499744"/>
              <a:gd name="connsiteX22" fmla="*/ 360977 w 607497"/>
              <a:gd name="connsiteY22" fmla="*/ 231737 h 499744"/>
              <a:gd name="connsiteX23" fmla="*/ 379077 w 607497"/>
              <a:gd name="connsiteY23" fmla="*/ 249767 h 499744"/>
              <a:gd name="connsiteX24" fmla="*/ 360977 w 607497"/>
              <a:gd name="connsiteY24" fmla="*/ 267797 h 499744"/>
              <a:gd name="connsiteX25" fmla="*/ 342877 w 607497"/>
              <a:gd name="connsiteY25" fmla="*/ 249767 h 499744"/>
              <a:gd name="connsiteX26" fmla="*/ 360977 w 607497"/>
              <a:gd name="connsiteY26" fmla="*/ 231737 h 499744"/>
              <a:gd name="connsiteX27" fmla="*/ 283108 w 607497"/>
              <a:gd name="connsiteY27" fmla="*/ 231737 h 499744"/>
              <a:gd name="connsiteX28" fmla="*/ 301173 w 607497"/>
              <a:gd name="connsiteY28" fmla="*/ 249767 h 499744"/>
              <a:gd name="connsiteX29" fmla="*/ 283108 w 607497"/>
              <a:gd name="connsiteY29" fmla="*/ 267797 h 499744"/>
              <a:gd name="connsiteX30" fmla="*/ 265043 w 607497"/>
              <a:gd name="connsiteY30" fmla="*/ 249767 h 499744"/>
              <a:gd name="connsiteX31" fmla="*/ 283108 w 607497"/>
              <a:gd name="connsiteY31" fmla="*/ 231737 h 499744"/>
              <a:gd name="connsiteX32" fmla="*/ 205240 w 607497"/>
              <a:gd name="connsiteY32" fmla="*/ 231737 h 499744"/>
              <a:gd name="connsiteX33" fmla="*/ 223270 w 607497"/>
              <a:gd name="connsiteY33" fmla="*/ 249767 h 499744"/>
              <a:gd name="connsiteX34" fmla="*/ 205240 w 607497"/>
              <a:gd name="connsiteY34" fmla="*/ 267797 h 499744"/>
              <a:gd name="connsiteX35" fmla="*/ 187210 w 607497"/>
              <a:gd name="connsiteY35" fmla="*/ 249767 h 499744"/>
              <a:gd name="connsiteX36" fmla="*/ 205240 w 607497"/>
              <a:gd name="connsiteY36" fmla="*/ 231737 h 499744"/>
              <a:gd name="connsiteX37" fmla="*/ 283279 w 607497"/>
              <a:gd name="connsiteY37" fmla="*/ 0 h 499744"/>
              <a:gd name="connsiteX38" fmla="*/ 564608 w 607497"/>
              <a:gd name="connsiteY38" fmla="*/ 221726 h 499744"/>
              <a:gd name="connsiteX39" fmla="*/ 551516 w 607497"/>
              <a:gd name="connsiteY39" fmla="*/ 238689 h 499744"/>
              <a:gd name="connsiteX40" fmla="*/ 534525 w 607497"/>
              <a:gd name="connsiteY40" fmla="*/ 225526 h 499744"/>
              <a:gd name="connsiteX41" fmla="*/ 283093 w 607497"/>
              <a:gd name="connsiteY41" fmla="*/ 30033 h 499744"/>
              <a:gd name="connsiteX42" fmla="*/ 30176 w 607497"/>
              <a:gd name="connsiteY42" fmla="*/ 249534 h 499744"/>
              <a:gd name="connsiteX43" fmla="*/ 85791 w 607497"/>
              <a:gd name="connsiteY43" fmla="*/ 386723 h 499744"/>
              <a:gd name="connsiteX44" fmla="*/ 88855 w 607497"/>
              <a:gd name="connsiteY44" fmla="*/ 402295 h 499744"/>
              <a:gd name="connsiteX45" fmla="*/ 56823 w 607497"/>
              <a:gd name="connsiteY45" fmla="*/ 451609 h 499744"/>
              <a:gd name="connsiteX46" fmla="*/ 129708 w 607497"/>
              <a:gd name="connsiteY46" fmla="*/ 433533 h 499744"/>
              <a:gd name="connsiteX47" fmla="*/ 145121 w 607497"/>
              <a:gd name="connsiteY47" fmla="*/ 433441 h 499744"/>
              <a:gd name="connsiteX48" fmla="*/ 283279 w 607497"/>
              <a:gd name="connsiteY48" fmla="*/ 469128 h 499744"/>
              <a:gd name="connsiteX49" fmla="*/ 361735 w 607497"/>
              <a:gd name="connsiteY49" fmla="*/ 458376 h 499744"/>
              <a:gd name="connsiteX50" fmla="*/ 380398 w 607497"/>
              <a:gd name="connsiteY50" fmla="*/ 468943 h 499744"/>
              <a:gd name="connsiteX51" fmla="*/ 369999 w 607497"/>
              <a:gd name="connsiteY51" fmla="*/ 487574 h 499744"/>
              <a:gd name="connsiteX52" fmla="*/ 283279 w 607497"/>
              <a:gd name="connsiteY52" fmla="*/ 499532 h 499744"/>
              <a:gd name="connsiteX53" fmla="*/ 137693 w 607497"/>
              <a:gd name="connsiteY53" fmla="*/ 464123 h 499744"/>
              <a:gd name="connsiteX54" fmla="*/ 33054 w 607497"/>
              <a:gd name="connsiteY54" fmla="*/ 480252 h 499744"/>
              <a:gd name="connsiteX55" fmla="*/ 14206 w 607497"/>
              <a:gd name="connsiteY55" fmla="*/ 463103 h 499744"/>
              <a:gd name="connsiteX56" fmla="*/ 24048 w 607497"/>
              <a:gd name="connsiteY56" fmla="*/ 439280 h 499744"/>
              <a:gd name="connsiteX57" fmla="*/ 57101 w 607497"/>
              <a:gd name="connsiteY57" fmla="*/ 400163 h 499744"/>
              <a:gd name="connsiteX58" fmla="*/ 0 w 607497"/>
              <a:gd name="connsiteY58" fmla="*/ 249812 h 499744"/>
              <a:gd name="connsiteX59" fmla="*/ 283279 w 607497"/>
              <a:gd name="connsiteY59" fmla="*/ 0 h 49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07497" h="499744">
                <a:moveTo>
                  <a:pt x="440068" y="391268"/>
                </a:moveTo>
                <a:lnTo>
                  <a:pt x="440068" y="469334"/>
                </a:lnTo>
                <a:lnTo>
                  <a:pt x="577038" y="469334"/>
                </a:lnTo>
                <a:lnTo>
                  <a:pt x="577038" y="391268"/>
                </a:lnTo>
                <a:close/>
                <a:moveTo>
                  <a:pt x="508507" y="291692"/>
                </a:moveTo>
                <a:cubicBezTo>
                  <a:pt x="485848" y="291692"/>
                  <a:pt x="467462" y="310049"/>
                  <a:pt x="467462" y="332672"/>
                </a:cubicBezTo>
                <a:lnTo>
                  <a:pt x="467462" y="361043"/>
                </a:lnTo>
                <a:lnTo>
                  <a:pt x="549644" y="361043"/>
                </a:lnTo>
                <a:lnTo>
                  <a:pt x="549644" y="332672"/>
                </a:lnTo>
                <a:cubicBezTo>
                  <a:pt x="549644" y="310049"/>
                  <a:pt x="531165" y="291692"/>
                  <a:pt x="508507" y="291692"/>
                </a:cubicBezTo>
                <a:close/>
                <a:moveTo>
                  <a:pt x="508507" y="261374"/>
                </a:moveTo>
                <a:cubicBezTo>
                  <a:pt x="547880" y="261374"/>
                  <a:pt x="580010" y="293361"/>
                  <a:pt x="580010" y="332672"/>
                </a:cubicBezTo>
                <a:lnTo>
                  <a:pt x="580010" y="361228"/>
                </a:lnTo>
                <a:cubicBezTo>
                  <a:pt x="595239" y="362526"/>
                  <a:pt x="607311" y="375228"/>
                  <a:pt x="607497" y="390804"/>
                </a:cubicBezTo>
                <a:lnTo>
                  <a:pt x="607497" y="469890"/>
                </a:lnTo>
                <a:cubicBezTo>
                  <a:pt x="607497" y="486393"/>
                  <a:pt x="594125" y="499744"/>
                  <a:pt x="577596" y="499744"/>
                </a:cubicBezTo>
                <a:lnTo>
                  <a:pt x="439603" y="499744"/>
                </a:lnTo>
                <a:cubicBezTo>
                  <a:pt x="423074" y="499744"/>
                  <a:pt x="409702" y="486393"/>
                  <a:pt x="409702" y="469890"/>
                </a:cubicBezTo>
                <a:lnTo>
                  <a:pt x="409702" y="390804"/>
                </a:lnTo>
                <a:cubicBezTo>
                  <a:pt x="409702" y="375228"/>
                  <a:pt x="421867" y="362526"/>
                  <a:pt x="437096" y="361228"/>
                </a:cubicBezTo>
                <a:lnTo>
                  <a:pt x="437096" y="332672"/>
                </a:lnTo>
                <a:cubicBezTo>
                  <a:pt x="437096" y="293361"/>
                  <a:pt x="469133" y="261374"/>
                  <a:pt x="508507" y="261374"/>
                </a:cubicBezTo>
                <a:close/>
                <a:moveTo>
                  <a:pt x="360977" y="231737"/>
                </a:moveTo>
                <a:cubicBezTo>
                  <a:pt x="370973" y="231737"/>
                  <a:pt x="379077" y="239809"/>
                  <a:pt x="379077" y="249767"/>
                </a:cubicBezTo>
                <a:cubicBezTo>
                  <a:pt x="379077" y="259725"/>
                  <a:pt x="370973" y="267797"/>
                  <a:pt x="360977" y="267797"/>
                </a:cubicBezTo>
                <a:cubicBezTo>
                  <a:pt x="350981" y="267797"/>
                  <a:pt x="342877" y="259725"/>
                  <a:pt x="342877" y="249767"/>
                </a:cubicBezTo>
                <a:cubicBezTo>
                  <a:pt x="342877" y="239809"/>
                  <a:pt x="350981" y="231737"/>
                  <a:pt x="360977" y="231737"/>
                </a:cubicBezTo>
                <a:close/>
                <a:moveTo>
                  <a:pt x="283108" y="231737"/>
                </a:moveTo>
                <a:cubicBezTo>
                  <a:pt x="293085" y="231737"/>
                  <a:pt x="301173" y="239809"/>
                  <a:pt x="301173" y="249767"/>
                </a:cubicBezTo>
                <a:cubicBezTo>
                  <a:pt x="301173" y="259725"/>
                  <a:pt x="293085" y="267797"/>
                  <a:pt x="283108" y="267797"/>
                </a:cubicBezTo>
                <a:cubicBezTo>
                  <a:pt x="273131" y="267797"/>
                  <a:pt x="265043" y="259725"/>
                  <a:pt x="265043" y="249767"/>
                </a:cubicBezTo>
                <a:cubicBezTo>
                  <a:pt x="265043" y="239809"/>
                  <a:pt x="273131" y="231737"/>
                  <a:pt x="283108" y="231737"/>
                </a:cubicBezTo>
                <a:close/>
                <a:moveTo>
                  <a:pt x="205240" y="231737"/>
                </a:moveTo>
                <a:cubicBezTo>
                  <a:pt x="215198" y="231737"/>
                  <a:pt x="223270" y="239809"/>
                  <a:pt x="223270" y="249767"/>
                </a:cubicBezTo>
                <a:cubicBezTo>
                  <a:pt x="223270" y="259725"/>
                  <a:pt x="215198" y="267797"/>
                  <a:pt x="205240" y="267797"/>
                </a:cubicBezTo>
                <a:cubicBezTo>
                  <a:pt x="195282" y="267797"/>
                  <a:pt x="187210" y="259725"/>
                  <a:pt x="187210" y="249767"/>
                </a:cubicBezTo>
                <a:cubicBezTo>
                  <a:pt x="187210" y="239809"/>
                  <a:pt x="195282" y="231737"/>
                  <a:pt x="205240" y="231737"/>
                </a:cubicBezTo>
                <a:close/>
                <a:moveTo>
                  <a:pt x="283279" y="0"/>
                </a:moveTo>
                <a:cubicBezTo>
                  <a:pt x="427843" y="0"/>
                  <a:pt x="548917" y="95568"/>
                  <a:pt x="564608" y="221726"/>
                </a:cubicBezTo>
                <a:cubicBezTo>
                  <a:pt x="565722" y="229976"/>
                  <a:pt x="559780" y="237669"/>
                  <a:pt x="551516" y="238689"/>
                </a:cubicBezTo>
                <a:cubicBezTo>
                  <a:pt x="543253" y="239801"/>
                  <a:pt x="535546" y="233869"/>
                  <a:pt x="534525" y="225526"/>
                </a:cubicBezTo>
                <a:cubicBezTo>
                  <a:pt x="520598" y="114107"/>
                  <a:pt x="412523" y="30033"/>
                  <a:pt x="283093" y="30033"/>
                </a:cubicBezTo>
                <a:cubicBezTo>
                  <a:pt x="143636" y="30033"/>
                  <a:pt x="30176" y="128568"/>
                  <a:pt x="30176" y="249534"/>
                </a:cubicBezTo>
                <a:cubicBezTo>
                  <a:pt x="30176" y="299960"/>
                  <a:pt x="49395" y="347420"/>
                  <a:pt x="85791" y="386723"/>
                </a:cubicBezTo>
                <a:cubicBezTo>
                  <a:pt x="89598" y="390894"/>
                  <a:pt x="90898" y="397012"/>
                  <a:pt x="88855" y="402295"/>
                </a:cubicBezTo>
                <a:cubicBezTo>
                  <a:pt x="81613" y="421947"/>
                  <a:pt x="70843" y="438539"/>
                  <a:pt x="56823" y="451609"/>
                </a:cubicBezTo>
                <a:cubicBezTo>
                  <a:pt x="77342" y="451980"/>
                  <a:pt x="104454" y="448643"/>
                  <a:pt x="129708" y="433533"/>
                </a:cubicBezTo>
                <a:cubicBezTo>
                  <a:pt x="134444" y="430845"/>
                  <a:pt x="140386" y="430753"/>
                  <a:pt x="145121" y="433441"/>
                </a:cubicBezTo>
                <a:cubicBezTo>
                  <a:pt x="186346" y="456800"/>
                  <a:pt x="234069" y="469128"/>
                  <a:pt x="283279" y="469128"/>
                </a:cubicBezTo>
                <a:cubicBezTo>
                  <a:pt x="310112" y="469128"/>
                  <a:pt x="336481" y="465606"/>
                  <a:pt x="361735" y="458376"/>
                </a:cubicBezTo>
                <a:cubicBezTo>
                  <a:pt x="369813" y="456151"/>
                  <a:pt x="378169" y="460878"/>
                  <a:pt x="380398" y="468943"/>
                </a:cubicBezTo>
                <a:cubicBezTo>
                  <a:pt x="382812" y="476915"/>
                  <a:pt x="378076" y="485257"/>
                  <a:pt x="369999" y="487574"/>
                </a:cubicBezTo>
                <a:cubicBezTo>
                  <a:pt x="342051" y="495639"/>
                  <a:pt x="312804" y="499532"/>
                  <a:pt x="283279" y="499532"/>
                </a:cubicBezTo>
                <a:cubicBezTo>
                  <a:pt x="231748" y="499532"/>
                  <a:pt x="181610" y="487296"/>
                  <a:pt x="137693" y="464123"/>
                </a:cubicBezTo>
                <a:cubicBezTo>
                  <a:pt x="97305" y="485072"/>
                  <a:pt x="55337" y="483403"/>
                  <a:pt x="33054" y="480252"/>
                </a:cubicBezTo>
                <a:cubicBezTo>
                  <a:pt x="23676" y="479047"/>
                  <a:pt x="16341" y="472280"/>
                  <a:pt x="14206" y="463103"/>
                </a:cubicBezTo>
                <a:cubicBezTo>
                  <a:pt x="12256" y="453834"/>
                  <a:pt x="15970" y="444471"/>
                  <a:pt x="24048" y="439280"/>
                </a:cubicBezTo>
                <a:cubicBezTo>
                  <a:pt x="38346" y="429826"/>
                  <a:pt x="49395" y="416756"/>
                  <a:pt x="57101" y="400163"/>
                </a:cubicBezTo>
                <a:cubicBezTo>
                  <a:pt x="20148" y="357060"/>
                  <a:pt x="0" y="304039"/>
                  <a:pt x="0" y="249812"/>
                </a:cubicBezTo>
                <a:cubicBezTo>
                  <a:pt x="0" y="112068"/>
                  <a:pt x="127016" y="0"/>
                  <a:pt x="28327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40" name="Freeform: Shape 37">
            <a:extLst>
              <a:ext uri="{FF2B5EF4-FFF2-40B4-BE49-F238E27FC236}">
                <a16:creationId xmlns:a16="http://schemas.microsoft.com/office/drawing/2014/main" xmlns="" id="{167D0EEC-F4C2-41E6-B301-A02FBF42D498}"/>
              </a:ext>
            </a:extLst>
          </p:cNvPr>
          <p:cNvSpPr>
            <a:spLocks/>
          </p:cNvSpPr>
          <p:nvPr/>
        </p:nvSpPr>
        <p:spPr bwMode="auto">
          <a:xfrm>
            <a:off x="5839113" y="3843275"/>
            <a:ext cx="456434" cy="370405"/>
          </a:xfrm>
          <a:custGeom>
            <a:avLst/>
            <a:gdLst>
              <a:gd name="connsiteX0" fmla="*/ 249749 w 607639"/>
              <a:gd name="connsiteY0" fmla="*/ 406379 h 493111"/>
              <a:gd name="connsiteX1" fmla="*/ 249749 w 607639"/>
              <a:gd name="connsiteY1" fmla="*/ 468940 h 493111"/>
              <a:gd name="connsiteX2" fmla="*/ 357890 w 607639"/>
              <a:gd name="connsiteY2" fmla="*/ 468940 h 493111"/>
              <a:gd name="connsiteX3" fmla="*/ 357890 w 607639"/>
              <a:gd name="connsiteY3" fmla="*/ 406379 h 493111"/>
              <a:gd name="connsiteX4" fmla="*/ 447786 w 607639"/>
              <a:gd name="connsiteY4" fmla="*/ 330489 h 493111"/>
              <a:gd name="connsiteX5" fmla="*/ 426068 w 607639"/>
              <a:gd name="connsiteY5" fmla="*/ 352172 h 493111"/>
              <a:gd name="connsiteX6" fmla="*/ 510712 w 607639"/>
              <a:gd name="connsiteY6" fmla="*/ 436593 h 493111"/>
              <a:gd name="connsiteX7" fmla="*/ 521571 w 607639"/>
              <a:gd name="connsiteY7" fmla="*/ 441125 h 493111"/>
              <a:gd name="connsiteX8" fmla="*/ 532430 w 607639"/>
              <a:gd name="connsiteY8" fmla="*/ 436593 h 493111"/>
              <a:gd name="connsiteX9" fmla="*/ 532430 w 607639"/>
              <a:gd name="connsiteY9" fmla="*/ 414910 h 493111"/>
              <a:gd name="connsiteX10" fmla="*/ 207471 w 607639"/>
              <a:gd name="connsiteY10" fmla="*/ 183863 h 493111"/>
              <a:gd name="connsiteX11" fmla="*/ 218591 w 607639"/>
              <a:gd name="connsiteY11" fmla="*/ 196937 h 493111"/>
              <a:gd name="connsiteX12" fmla="*/ 218325 w 607639"/>
              <a:gd name="connsiteY12" fmla="*/ 203341 h 493111"/>
              <a:gd name="connsiteX13" fmla="*/ 206225 w 607639"/>
              <a:gd name="connsiteY13" fmla="*/ 215436 h 493111"/>
              <a:gd name="connsiteX14" fmla="*/ 194126 w 607639"/>
              <a:gd name="connsiteY14" fmla="*/ 203341 h 493111"/>
              <a:gd name="connsiteX15" fmla="*/ 194393 w 607639"/>
              <a:gd name="connsiteY15" fmla="*/ 194980 h 493111"/>
              <a:gd name="connsiteX16" fmla="*/ 207471 w 607639"/>
              <a:gd name="connsiteY16" fmla="*/ 183863 h 493111"/>
              <a:gd name="connsiteX17" fmla="*/ 263111 w 607639"/>
              <a:gd name="connsiteY17" fmla="*/ 105036 h 493111"/>
              <a:gd name="connsiteX18" fmla="*/ 278606 w 607639"/>
              <a:gd name="connsiteY18" fmla="*/ 112325 h 493111"/>
              <a:gd name="connsiteX19" fmla="*/ 271393 w 607639"/>
              <a:gd name="connsiteY19" fmla="*/ 127792 h 493111"/>
              <a:gd name="connsiteX20" fmla="*/ 225798 w 607639"/>
              <a:gd name="connsiteY20" fmla="*/ 169392 h 493111"/>
              <a:gd name="connsiteX21" fmla="*/ 214844 w 607639"/>
              <a:gd name="connsiteY21" fmla="*/ 176414 h 493111"/>
              <a:gd name="connsiteX22" fmla="*/ 209679 w 607639"/>
              <a:gd name="connsiteY22" fmla="*/ 175258 h 493111"/>
              <a:gd name="connsiteX23" fmla="*/ 203891 w 607639"/>
              <a:gd name="connsiteY23" fmla="*/ 159169 h 493111"/>
              <a:gd name="connsiteX24" fmla="*/ 263111 w 607639"/>
              <a:gd name="connsiteY24" fmla="*/ 105036 h 493111"/>
              <a:gd name="connsiteX25" fmla="*/ 298702 w 607639"/>
              <a:gd name="connsiteY25" fmla="*/ 85132 h 493111"/>
              <a:gd name="connsiteX26" fmla="*/ 180324 w 607639"/>
              <a:gd name="connsiteY26" fmla="*/ 203323 h 493111"/>
              <a:gd name="connsiteX27" fmla="*/ 298702 w 607639"/>
              <a:gd name="connsiteY27" fmla="*/ 321513 h 493111"/>
              <a:gd name="connsiteX28" fmla="*/ 417168 w 607639"/>
              <a:gd name="connsiteY28" fmla="*/ 203323 h 493111"/>
              <a:gd name="connsiteX29" fmla="*/ 298702 w 607639"/>
              <a:gd name="connsiteY29" fmla="*/ 85132 h 493111"/>
              <a:gd name="connsiteX30" fmla="*/ 24209 w 607639"/>
              <a:gd name="connsiteY30" fmla="*/ 24171 h 493111"/>
              <a:gd name="connsiteX31" fmla="*/ 24209 w 607639"/>
              <a:gd name="connsiteY31" fmla="*/ 382208 h 493111"/>
              <a:gd name="connsiteX32" fmla="*/ 421974 w 607639"/>
              <a:gd name="connsiteY32" fmla="*/ 382208 h 493111"/>
              <a:gd name="connsiteX33" fmla="*/ 400435 w 607639"/>
              <a:gd name="connsiteY33" fmla="*/ 360703 h 493111"/>
              <a:gd name="connsiteX34" fmla="*/ 396875 w 607639"/>
              <a:gd name="connsiteY34" fmla="*/ 352172 h 493111"/>
              <a:gd name="connsiteX35" fmla="*/ 400435 w 607639"/>
              <a:gd name="connsiteY35" fmla="*/ 343552 h 493111"/>
              <a:gd name="connsiteX36" fmla="*/ 411294 w 607639"/>
              <a:gd name="connsiteY36" fmla="*/ 332710 h 493111"/>
              <a:gd name="connsiteX37" fmla="*/ 390644 w 607639"/>
              <a:gd name="connsiteY37" fmla="*/ 312094 h 493111"/>
              <a:gd name="connsiteX38" fmla="*/ 298702 w 607639"/>
              <a:gd name="connsiteY38" fmla="*/ 345684 h 493111"/>
              <a:gd name="connsiteX39" fmla="*/ 156115 w 607639"/>
              <a:gd name="connsiteY39" fmla="*/ 203323 h 493111"/>
              <a:gd name="connsiteX40" fmla="*/ 298702 w 607639"/>
              <a:gd name="connsiteY40" fmla="*/ 60961 h 493111"/>
              <a:gd name="connsiteX41" fmla="*/ 441377 w 607639"/>
              <a:gd name="connsiteY41" fmla="*/ 203323 h 493111"/>
              <a:gd name="connsiteX42" fmla="*/ 407733 w 607639"/>
              <a:gd name="connsiteY42" fmla="*/ 295032 h 493111"/>
              <a:gd name="connsiteX43" fmla="*/ 428383 w 607639"/>
              <a:gd name="connsiteY43" fmla="*/ 315648 h 493111"/>
              <a:gd name="connsiteX44" fmla="*/ 439241 w 607639"/>
              <a:gd name="connsiteY44" fmla="*/ 304807 h 493111"/>
              <a:gd name="connsiteX45" fmla="*/ 456330 w 607639"/>
              <a:gd name="connsiteY45" fmla="*/ 304807 h 493111"/>
              <a:gd name="connsiteX46" fmla="*/ 533854 w 607639"/>
              <a:gd name="connsiteY46" fmla="*/ 382208 h 493111"/>
              <a:gd name="connsiteX47" fmla="*/ 583430 w 607639"/>
              <a:gd name="connsiteY47" fmla="*/ 382208 h 493111"/>
              <a:gd name="connsiteX48" fmla="*/ 583430 w 607639"/>
              <a:gd name="connsiteY48" fmla="*/ 24171 h 493111"/>
              <a:gd name="connsiteX49" fmla="*/ 12104 w 607639"/>
              <a:gd name="connsiteY49" fmla="*/ 0 h 493111"/>
              <a:gd name="connsiteX50" fmla="*/ 595535 w 607639"/>
              <a:gd name="connsiteY50" fmla="*/ 0 h 493111"/>
              <a:gd name="connsiteX51" fmla="*/ 607639 w 607639"/>
              <a:gd name="connsiteY51" fmla="*/ 12085 h 493111"/>
              <a:gd name="connsiteX52" fmla="*/ 607639 w 607639"/>
              <a:gd name="connsiteY52" fmla="*/ 394294 h 493111"/>
              <a:gd name="connsiteX53" fmla="*/ 595535 w 607639"/>
              <a:gd name="connsiteY53" fmla="*/ 406379 h 493111"/>
              <a:gd name="connsiteX54" fmla="*/ 556016 w 607639"/>
              <a:gd name="connsiteY54" fmla="*/ 406379 h 493111"/>
              <a:gd name="connsiteX55" fmla="*/ 549519 w 607639"/>
              <a:gd name="connsiteY55" fmla="*/ 453744 h 493111"/>
              <a:gd name="connsiteX56" fmla="*/ 521571 w 607639"/>
              <a:gd name="connsiteY56" fmla="*/ 465297 h 493111"/>
              <a:gd name="connsiteX57" fmla="*/ 493534 w 607639"/>
              <a:gd name="connsiteY57" fmla="*/ 453744 h 493111"/>
              <a:gd name="connsiteX58" fmla="*/ 446184 w 607639"/>
              <a:gd name="connsiteY58" fmla="*/ 406379 h 493111"/>
              <a:gd name="connsiteX59" fmla="*/ 382100 w 607639"/>
              <a:gd name="connsiteY59" fmla="*/ 406379 h 493111"/>
              <a:gd name="connsiteX60" fmla="*/ 382100 w 607639"/>
              <a:gd name="connsiteY60" fmla="*/ 468940 h 493111"/>
              <a:gd name="connsiteX61" fmla="*/ 425000 w 607639"/>
              <a:gd name="connsiteY61" fmla="*/ 468940 h 493111"/>
              <a:gd name="connsiteX62" fmla="*/ 437105 w 607639"/>
              <a:gd name="connsiteY62" fmla="*/ 481026 h 493111"/>
              <a:gd name="connsiteX63" fmla="*/ 425000 w 607639"/>
              <a:gd name="connsiteY63" fmla="*/ 493111 h 493111"/>
              <a:gd name="connsiteX64" fmla="*/ 182639 w 607639"/>
              <a:gd name="connsiteY64" fmla="*/ 493111 h 493111"/>
              <a:gd name="connsiteX65" fmla="*/ 170534 w 607639"/>
              <a:gd name="connsiteY65" fmla="*/ 481026 h 493111"/>
              <a:gd name="connsiteX66" fmla="*/ 182639 w 607639"/>
              <a:gd name="connsiteY66" fmla="*/ 468940 h 493111"/>
              <a:gd name="connsiteX67" fmla="*/ 225540 w 607639"/>
              <a:gd name="connsiteY67" fmla="*/ 468940 h 493111"/>
              <a:gd name="connsiteX68" fmla="*/ 225540 w 607639"/>
              <a:gd name="connsiteY68" fmla="*/ 406379 h 493111"/>
              <a:gd name="connsiteX69" fmla="*/ 12104 w 607639"/>
              <a:gd name="connsiteY69" fmla="*/ 406379 h 493111"/>
              <a:gd name="connsiteX70" fmla="*/ 0 w 607639"/>
              <a:gd name="connsiteY70" fmla="*/ 394294 h 493111"/>
              <a:gd name="connsiteX71" fmla="*/ 0 w 607639"/>
              <a:gd name="connsiteY71" fmla="*/ 12085 h 493111"/>
              <a:gd name="connsiteX72" fmla="*/ 12104 w 607639"/>
              <a:gd name="connsiteY72" fmla="*/ 0 h 49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07639" h="493111">
                <a:moveTo>
                  <a:pt x="249749" y="406379"/>
                </a:moveTo>
                <a:lnTo>
                  <a:pt x="249749" y="468940"/>
                </a:lnTo>
                <a:lnTo>
                  <a:pt x="357890" y="468940"/>
                </a:lnTo>
                <a:lnTo>
                  <a:pt x="357890" y="406379"/>
                </a:lnTo>
                <a:close/>
                <a:moveTo>
                  <a:pt x="447786" y="330489"/>
                </a:moveTo>
                <a:lnTo>
                  <a:pt x="426068" y="352172"/>
                </a:lnTo>
                <a:lnTo>
                  <a:pt x="510712" y="436593"/>
                </a:lnTo>
                <a:cubicBezTo>
                  <a:pt x="513561" y="439526"/>
                  <a:pt x="517477" y="441125"/>
                  <a:pt x="521571" y="441125"/>
                </a:cubicBezTo>
                <a:cubicBezTo>
                  <a:pt x="525665" y="441125"/>
                  <a:pt x="529493" y="439526"/>
                  <a:pt x="532430" y="436593"/>
                </a:cubicBezTo>
                <a:cubicBezTo>
                  <a:pt x="538393" y="430639"/>
                  <a:pt x="538393" y="420953"/>
                  <a:pt x="532430" y="414910"/>
                </a:cubicBezTo>
                <a:close/>
                <a:moveTo>
                  <a:pt x="207471" y="183863"/>
                </a:moveTo>
                <a:cubicBezTo>
                  <a:pt x="214143" y="184397"/>
                  <a:pt x="219036" y="190266"/>
                  <a:pt x="218591" y="196937"/>
                </a:cubicBezTo>
                <a:cubicBezTo>
                  <a:pt x="218413" y="199071"/>
                  <a:pt x="218325" y="201206"/>
                  <a:pt x="218325" y="203341"/>
                </a:cubicBezTo>
                <a:cubicBezTo>
                  <a:pt x="218325" y="210011"/>
                  <a:pt x="212898" y="215436"/>
                  <a:pt x="206225" y="215436"/>
                </a:cubicBezTo>
                <a:cubicBezTo>
                  <a:pt x="199553" y="215436"/>
                  <a:pt x="194126" y="210011"/>
                  <a:pt x="194126" y="203341"/>
                </a:cubicBezTo>
                <a:cubicBezTo>
                  <a:pt x="194126" y="200583"/>
                  <a:pt x="194215" y="197737"/>
                  <a:pt x="194393" y="194980"/>
                </a:cubicBezTo>
                <a:cubicBezTo>
                  <a:pt x="194927" y="188310"/>
                  <a:pt x="200799" y="183329"/>
                  <a:pt x="207471" y="183863"/>
                </a:cubicBezTo>
                <a:close/>
                <a:moveTo>
                  <a:pt x="263111" y="105036"/>
                </a:moveTo>
                <a:cubicBezTo>
                  <a:pt x="269433" y="102814"/>
                  <a:pt x="276380" y="106014"/>
                  <a:pt x="278606" y="112325"/>
                </a:cubicBezTo>
                <a:cubicBezTo>
                  <a:pt x="280921" y="118547"/>
                  <a:pt x="277626" y="125480"/>
                  <a:pt x="271393" y="127792"/>
                </a:cubicBezTo>
                <a:cubicBezTo>
                  <a:pt x="251445" y="134992"/>
                  <a:pt x="234792" y="150192"/>
                  <a:pt x="225798" y="169392"/>
                </a:cubicBezTo>
                <a:cubicBezTo>
                  <a:pt x="223750" y="173836"/>
                  <a:pt x="219386" y="176414"/>
                  <a:pt x="214844" y="176414"/>
                </a:cubicBezTo>
                <a:cubicBezTo>
                  <a:pt x="213063" y="176414"/>
                  <a:pt x="211371" y="176058"/>
                  <a:pt x="209679" y="175258"/>
                </a:cubicBezTo>
                <a:cubicBezTo>
                  <a:pt x="203624" y="172414"/>
                  <a:pt x="201041" y="165214"/>
                  <a:pt x="203891" y="159169"/>
                </a:cubicBezTo>
                <a:cubicBezTo>
                  <a:pt x="215557" y="134192"/>
                  <a:pt x="237107" y="114458"/>
                  <a:pt x="263111" y="105036"/>
                </a:cubicBezTo>
                <a:close/>
                <a:moveTo>
                  <a:pt x="298702" y="85132"/>
                </a:moveTo>
                <a:cubicBezTo>
                  <a:pt x="233461" y="85132"/>
                  <a:pt x="180324" y="138185"/>
                  <a:pt x="180324" y="203323"/>
                </a:cubicBezTo>
                <a:cubicBezTo>
                  <a:pt x="180324" y="268550"/>
                  <a:pt x="233461" y="321513"/>
                  <a:pt x="298702" y="321513"/>
                </a:cubicBezTo>
                <a:cubicBezTo>
                  <a:pt x="364032" y="321513"/>
                  <a:pt x="417168" y="268550"/>
                  <a:pt x="417168" y="203323"/>
                </a:cubicBezTo>
                <a:cubicBezTo>
                  <a:pt x="417168" y="138185"/>
                  <a:pt x="364032" y="85132"/>
                  <a:pt x="298702" y="85132"/>
                </a:cubicBezTo>
                <a:close/>
                <a:moveTo>
                  <a:pt x="24209" y="24171"/>
                </a:moveTo>
                <a:lnTo>
                  <a:pt x="24209" y="382208"/>
                </a:lnTo>
                <a:lnTo>
                  <a:pt x="421974" y="382208"/>
                </a:lnTo>
                <a:lnTo>
                  <a:pt x="400435" y="360703"/>
                </a:lnTo>
                <a:cubicBezTo>
                  <a:pt x="398121" y="358392"/>
                  <a:pt x="396875" y="355371"/>
                  <a:pt x="396875" y="352172"/>
                </a:cubicBezTo>
                <a:cubicBezTo>
                  <a:pt x="396875" y="348972"/>
                  <a:pt x="398121" y="345862"/>
                  <a:pt x="400435" y="343552"/>
                </a:cubicBezTo>
                <a:lnTo>
                  <a:pt x="411294" y="332710"/>
                </a:lnTo>
                <a:lnTo>
                  <a:pt x="390644" y="312094"/>
                </a:lnTo>
                <a:cubicBezTo>
                  <a:pt x="365812" y="333066"/>
                  <a:pt x="333681" y="345684"/>
                  <a:pt x="298702" y="345684"/>
                </a:cubicBezTo>
                <a:cubicBezTo>
                  <a:pt x="220110" y="345684"/>
                  <a:pt x="156115" y="281880"/>
                  <a:pt x="156115" y="203323"/>
                </a:cubicBezTo>
                <a:cubicBezTo>
                  <a:pt x="156115" y="124855"/>
                  <a:pt x="220110" y="60961"/>
                  <a:pt x="298702" y="60961"/>
                </a:cubicBezTo>
                <a:cubicBezTo>
                  <a:pt x="377383" y="60961"/>
                  <a:pt x="441377" y="124855"/>
                  <a:pt x="441377" y="203323"/>
                </a:cubicBezTo>
                <a:cubicBezTo>
                  <a:pt x="441377" y="238247"/>
                  <a:pt x="428650" y="270238"/>
                  <a:pt x="407733" y="295032"/>
                </a:cubicBezTo>
                <a:lnTo>
                  <a:pt x="428383" y="315648"/>
                </a:lnTo>
                <a:lnTo>
                  <a:pt x="439241" y="304807"/>
                </a:lnTo>
                <a:cubicBezTo>
                  <a:pt x="443959" y="300097"/>
                  <a:pt x="451613" y="300097"/>
                  <a:pt x="456330" y="304807"/>
                </a:cubicBezTo>
                <a:lnTo>
                  <a:pt x="533854" y="382208"/>
                </a:lnTo>
                <a:lnTo>
                  <a:pt x="583430" y="382208"/>
                </a:lnTo>
                <a:lnTo>
                  <a:pt x="583430" y="24171"/>
                </a:lnTo>
                <a:close/>
                <a:moveTo>
                  <a:pt x="12104" y="0"/>
                </a:moveTo>
                <a:lnTo>
                  <a:pt x="595535" y="0"/>
                </a:lnTo>
                <a:cubicBezTo>
                  <a:pt x="602210" y="0"/>
                  <a:pt x="607639" y="5421"/>
                  <a:pt x="607639" y="12085"/>
                </a:cubicBezTo>
                <a:lnTo>
                  <a:pt x="607639" y="394294"/>
                </a:lnTo>
                <a:cubicBezTo>
                  <a:pt x="607639" y="400958"/>
                  <a:pt x="602210" y="406379"/>
                  <a:pt x="595535" y="406379"/>
                </a:cubicBezTo>
                <a:lnTo>
                  <a:pt x="556016" y="406379"/>
                </a:lnTo>
                <a:cubicBezTo>
                  <a:pt x="564472" y="421397"/>
                  <a:pt x="562336" y="440859"/>
                  <a:pt x="549519" y="453744"/>
                </a:cubicBezTo>
                <a:cubicBezTo>
                  <a:pt x="542042" y="461120"/>
                  <a:pt x="532074" y="465297"/>
                  <a:pt x="521571" y="465297"/>
                </a:cubicBezTo>
                <a:cubicBezTo>
                  <a:pt x="510980" y="465297"/>
                  <a:pt x="501011" y="461120"/>
                  <a:pt x="493534" y="453744"/>
                </a:cubicBezTo>
                <a:lnTo>
                  <a:pt x="446184" y="406379"/>
                </a:lnTo>
                <a:lnTo>
                  <a:pt x="382100" y="406379"/>
                </a:lnTo>
                <a:lnTo>
                  <a:pt x="382100" y="468940"/>
                </a:lnTo>
                <a:lnTo>
                  <a:pt x="425000" y="468940"/>
                </a:lnTo>
                <a:cubicBezTo>
                  <a:pt x="431676" y="468940"/>
                  <a:pt x="437105" y="474361"/>
                  <a:pt x="437105" y="481026"/>
                </a:cubicBezTo>
                <a:cubicBezTo>
                  <a:pt x="437105" y="487690"/>
                  <a:pt x="431676" y="493111"/>
                  <a:pt x="425000" y="493111"/>
                </a:cubicBezTo>
                <a:lnTo>
                  <a:pt x="182639" y="493111"/>
                </a:lnTo>
                <a:cubicBezTo>
                  <a:pt x="175874" y="493111"/>
                  <a:pt x="170534" y="487690"/>
                  <a:pt x="170534" y="481026"/>
                </a:cubicBezTo>
                <a:cubicBezTo>
                  <a:pt x="170534" y="474361"/>
                  <a:pt x="175874" y="468940"/>
                  <a:pt x="182639" y="468940"/>
                </a:cubicBezTo>
                <a:lnTo>
                  <a:pt x="225540" y="468940"/>
                </a:lnTo>
                <a:lnTo>
                  <a:pt x="225540" y="406379"/>
                </a:lnTo>
                <a:lnTo>
                  <a:pt x="12104" y="406379"/>
                </a:lnTo>
                <a:cubicBezTo>
                  <a:pt x="5429" y="406379"/>
                  <a:pt x="0" y="400958"/>
                  <a:pt x="0" y="394294"/>
                </a:cubicBezTo>
                <a:lnTo>
                  <a:pt x="0" y="12085"/>
                </a:lnTo>
                <a:cubicBezTo>
                  <a:pt x="0" y="5421"/>
                  <a:pt x="5429" y="0"/>
                  <a:pt x="121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lt1"/>
              </a:solidFill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0C9BD45B-D03E-4A68-AB06-3CDD333CBD3B}"/>
              </a:ext>
            </a:extLst>
          </p:cNvPr>
          <p:cNvGrpSpPr/>
          <p:nvPr/>
        </p:nvGrpSpPr>
        <p:grpSpPr>
          <a:xfrm>
            <a:off x="6859563" y="2266646"/>
            <a:ext cx="2424160" cy="955889"/>
            <a:chOff x="3389687" y="2343753"/>
            <a:chExt cx="2424160" cy="955889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F8BCF470-8D62-451A-B1BC-B1F813BF62A9}"/>
                </a:ext>
              </a:extLst>
            </p:cNvPr>
            <p:cNvSpPr txBox="1"/>
            <p:nvPr/>
          </p:nvSpPr>
          <p:spPr>
            <a:xfrm>
              <a:off x="362059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xmlns="" id="{83503403-1A5A-40E8-961A-E4F38D348290}"/>
                </a:ext>
              </a:extLst>
            </p:cNvPr>
            <p:cNvSpPr txBox="1"/>
            <p:nvPr/>
          </p:nvSpPr>
          <p:spPr>
            <a:xfrm>
              <a:off x="3389687" y="2696464"/>
              <a:ext cx="2424160" cy="6031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9709E0E5-8DA7-4DB8-AB7B-F10887F48018}"/>
              </a:ext>
            </a:extLst>
          </p:cNvPr>
          <p:cNvGrpSpPr/>
          <p:nvPr/>
        </p:nvGrpSpPr>
        <p:grpSpPr>
          <a:xfrm>
            <a:off x="2928777" y="2266646"/>
            <a:ext cx="2424160" cy="955889"/>
            <a:chOff x="3389687" y="2343753"/>
            <a:chExt cx="2424160" cy="955889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xmlns="" id="{FB2A8066-87E7-4820-A816-0563D28ED7DF}"/>
                </a:ext>
              </a:extLst>
            </p:cNvPr>
            <p:cNvSpPr txBox="1"/>
            <p:nvPr/>
          </p:nvSpPr>
          <p:spPr>
            <a:xfrm>
              <a:off x="362059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xmlns="" id="{42219584-576C-4668-8E8E-31E333C6FE44}"/>
                </a:ext>
              </a:extLst>
            </p:cNvPr>
            <p:cNvSpPr txBox="1"/>
            <p:nvPr/>
          </p:nvSpPr>
          <p:spPr>
            <a:xfrm>
              <a:off x="3389687" y="2696464"/>
              <a:ext cx="2424160" cy="6031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xmlns="" id="{26C78E7F-4E17-4D14-9D48-D5F073676208}"/>
              </a:ext>
            </a:extLst>
          </p:cNvPr>
          <p:cNvGrpSpPr/>
          <p:nvPr/>
        </p:nvGrpSpPr>
        <p:grpSpPr>
          <a:xfrm>
            <a:off x="945332" y="4902096"/>
            <a:ext cx="2424160" cy="955889"/>
            <a:chOff x="3389687" y="2343753"/>
            <a:chExt cx="2424160" cy="955889"/>
          </a:xfrm>
        </p:grpSpPr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xmlns="" id="{D5020F49-BED9-43E3-917A-EC2DBC6832D7}"/>
                </a:ext>
              </a:extLst>
            </p:cNvPr>
            <p:cNvSpPr txBox="1"/>
            <p:nvPr/>
          </p:nvSpPr>
          <p:spPr>
            <a:xfrm>
              <a:off x="362059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xmlns="" id="{BADAF32D-FBBD-4AC9-B7CC-464B68EEC3B1}"/>
                </a:ext>
              </a:extLst>
            </p:cNvPr>
            <p:cNvSpPr txBox="1"/>
            <p:nvPr/>
          </p:nvSpPr>
          <p:spPr>
            <a:xfrm>
              <a:off x="3389687" y="2696464"/>
              <a:ext cx="2424160" cy="6031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B96F27E1-C8E3-48E8-B9B2-EA8E069D85A2}"/>
              </a:ext>
            </a:extLst>
          </p:cNvPr>
          <p:cNvGrpSpPr/>
          <p:nvPr/>
        </p:nvGrpSpPr>
        <p:grpSpPr>
          <a:xfrm>
            <a:off x="4883920" y="4902096"/>
            <a:ext cx="2424160" cy="955889"/>
            <a:chOff x="3389687" y="2343753"/>
            <a:chExt cx="2424160" cy="955889"/>
          </a:xfrm>
        </p:grpSpPr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xmlns="" id="{1CCAB8F0-6444-4DD0-AEDD-B0F1640030DE}"/>
                </a:ext>
              </a:extLst>
            </p:cNvPr>
            <p:cNvSpPr txBox="1"/>
            <p:nvPr/>
          </p:nvSpPr>
          <p:spPr>
            <a:xfrm>
              <a:off x="362059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xmlns="" id="{F76AC992-3CF6-47AA-A4A2-6B4A51AF75E2}"/>
                </a:ext>
              </a:extLst>
            </p:cNvPr>
            <p:cNvSpPr txBox="1"/>
            <p:nvPr/>
          </p:nvSpPr>
          <p:spPr>
            <a:xfrm>
              <a:off x="3389687" y="2696464"/>
              <a:ext cx="2424160" cy="6031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DA764299-5455-4A4C-B525-B34AEE018FAA}"/>
              </a:ext>
            </a:extLst>
          </p:cNvPr>
          <p:cNvGrpSpPr/>
          <p:nvPr/>
        </p:nvGrpSpPr>
        <p:grpSpPr>
          <a:xfrm>
            <a:off x="8822507" y="4902096"/>
            <a:ext cx="2424160" cy="955889"/>
            <a:chOff x="3389687" y="2343753"/>
            <a:chExt cx="2424160" cy="955889"/>
          </a:xfrm>
        </p:grpSpPr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xmlns="" id="{F7EDB63A-4A2F-4479-A004-95AA61D377EE}"/>
                </a:ext>
              </a:extLst>
            </p:cNvPr>
            <p:cNvSpPr txBox="1"/>
            <p:nvPr/>
          </p:nvSpPr>
          <p:spPr>
            <a:xfrm>
              <a:off x="362059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xmlns="" id="{D97DD709-7D2C-4F5E-8E26-3ADBE8B8DCC6}"/>
                </a:ext>
              </a:extLst>
            </p:cNvPr>
            <p:cNvSpPr txBox="1"/>
            <p:nvPr/>
          </p:nvSpPr>
          <p:spPr>
            <a:xfrm>
              <a:off x="3389687" y="2696464"/>
              <a:ext cx="2424160" cy="6031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19FB571F-C9D3-4B67-BCE1-8B70D735359E}"/>
              </a:ext>
            </a:extLst>
          </p:cNvPr>
          <p:cNvGrpSpPr/>
          <p:nvPr/>
        </p:nvGrpSpPr>
        <p:grpSpPr>
          <a:xfrm>
            <a:off x="3816190" y="311877"/>
            <a:ext cx="4140475" cy="794320"/>
            <a:chOff x="1648691" y="2296354"/>
            <a:chExt cx="4140475" cy="794320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9DAE5BD3-F7CA-4E9B-AE18-A939779EFCC3}"/>
                </a:ext>
              </a:extLst>
            </p:cNvPr>
            <p:cNvSpPr txBox="1"/>
            <p:nvPr/>
          </p:nvSpPr>
          <p:spPr>
            <a:xfrm>
              <a:off x="2450163" y="2296354"/>
              <a:ext cx="33390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点击标题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文字添加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AEBE1ADF-635B-4C64-9B18-6BF12AAAD53E}"/>
                </a:ext>
              </a:extLst>
            </p:cNvPr>
            <p:cNvSpPr txBox="1"/>
            <p:nvPr/>
          </p:nvSpPr>
          <p:spPr>
            <a:xfrm>
              <a:off x="1648691" y="2696464"/>
              <a:ext cx="39899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0630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8" grpId="0" animBg="1"/>
      <p:bldP spid="9" grpId="0" animBg="1"/>
      <p:bldP spid="38" grpId="0" animBg="1"/>
      <p:bldP spid="39" grpId="0" animBg="1"/>
      <p:bldP spid="42" grpId="0" animBg="1"/>
      <p:bldP spid="41" grpId="0" animBg="1"/>
      <p:bldP spid="4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2">
            <a:extLst>
              <a:ext uri="{FF2B5EF4-FFF2-40B4-BE49-F238E27FC236}">
                <a16:creationId xmlns:a16="http://schemas.microsoft.com/office/drawing/2014/main" xmlns="" id="{868CE246-814E-409E-B0E8-AE38BFF3A9E5}"/>
              </a:ext>
            </a:extLst>
          </p:cNvPr>
          <p:cNvCxnSpPr/>
          <p:nvPr/>
        </p:nvCxnSpPr>
        <p:spPr>
          <a:xfrm>
            <a:off x="4851747" y="4207579"/>
            <a:ext cx="0" cy="781708"/>
          </a:xfrm>
          <a:prstGeom prst="straightConnector1">
            <a:avLst/>
          </a:prstGeom>
          <a:ln w="3175">
            <a:solidFill>
              <a:schemeClr val="bg1">
                <a:lumMod val="7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3">
            <a:extLst>
              <a:ext uri="{FF2B5EF4-FFF2-40B4-BE49-F238E27FC236}">
                <a16:creationId xmlns:a16="http://schemas.microsoft.com/office/drawing/2014/main" xmlns="" id="{45374998-37A9-47BA-A447-9CB74FD81C67}"/>
              </a:ext>
            </a:extLst>
          </p:cNvPr>
          <p:cNvCxnSpPr/>
          <p:nvPr/>
        </p:nvCxnSpPr>
        <p:spPr>
          <a:xfrm>
            <a:off x="7323395" y="4207579"/>
            <a:ext cx="0" cy="781708"/>
          </a:xfrm>
          <a:prstGeom prst="straightConnector1">
            <a:avLst/>
          </a:prstGeom>
          <a:ln w="3175">
            <a:solidFill>
              <a:schemeClr val="bg1">
                <a:lumMod val="7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8">
            <a:extLst>
              <a:ext uri="{FF2B5EF4-FFF2-40B4-BE49-F238E27FC236}">
                <a16:creationId xmlns:a16="http://schemas.microsoft.com/office/drawing/2014/main" xmlns="" id="{72C90A4B-7EAC-46EC-BBCC-C5667ED5EA32}"/>
              </a:ext>
            </a:extLst>
          </p:cNvPr>
          <p:cNvCxnSpPr/>
          <p:nvPr/>
        </p:nvCxnSpPr>
        <p:spPr>
          <a:xfrm flipV="1">
            <a:off x="5711532" y="2220978"/>
            <a:ext cx="0" cy="822090"/>
          </a:xfrm>
          <a:prstGeom prst="straightConnector1">
            <a:avLst/>
          </a:prstGeom>
          <a:ln w="3175">
            <a:solidFill>
              <a:schemeClr val="bg1">
                <a:lumMod val="7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25321549-1745-4381-997D-CFC8CA85E1B3}"/>
              </a:ext>
            </a:extLst>
          </p:cNvPr>
          <p:cNvSpPr>
            <a:spLocks/>
          </p:cNvSpPr>
          <p:nvPr/>
        </p:nvSpPr>
        <p:spPr bwMode="auto">
          <a:xfrm>
            <a:off x="4436864" y="3107020"/>
            <a:ext cx="868709" cy="1317769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BA86C013-01EC-44B0-BD2D-ACB12F81CE55}"/>
              </a:ext>
            </a:extLst>
          </p:cNvPr>
          <p:cNvSpPr>
            <a:spLocks/>
          </p:cNvSpPr>
          <p:nvPr/>
        </p:nvSpPr>
        <p:spPr bwMode="auto">
          <a:xfrm>
            <a:off x="6889516" y="3107020"/>
            <a:ext cx="868709" cy="1317769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62DC0FD3-BDD8-4C27-B1AB-6091417C2C36}"/>
              </a:ext>
            </a:extLst>
          </p:cNvPr>
          <p:cNvSpPr>
            <a:spLocks/>
          </p:cNvSpPr>
          <p:nvPr/>
        </p:nvSpPr>
        <p:spPr bwMode="auto">
          <a:xfrm>
            <a:off x="8280725" y="3284526"/>
            <a:ext cx="634676" cy="962758"/>
          </a:xfrm>
          <a:prstGeom prst="chevron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9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63500" dist="38100" dir="5400000" algn="t" rotWithShape="0">
              <a:prstClr val="black">
                <a:alpha val="17000"/>
              </a:prstClr>
            </a:outerShdw>
          </a:effectLst>
        </p:spPr>
        <p:txBody>
          <a:bodyPr wrap="none" lIns="0" tIns="0" rIns="0" bIns="0" anchor="ctr">
            <a:normAutofit/>
          </a:bodyPr>
          <a:lstStyle/>
          <a:p>
            <a:pPr algn="ctr"/>
            <a:endParaRPr sz="1600" kern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407C759C-B074-411E-9DDB-110FC87F4033}"/>
              </a:ext>
            </a:extLst>
          </p:cNvPr>
          <p:cNvSpPr>
            <a:spLocks/>
          </p:cNvSpPr>
          <p:nvPr/>
        </p:nvSpPr>
        <p:spPr bwMode="auto">
          <a:xfrm>
            <a:off x="3301999" y="3284526"/>
            <a:ext cx="634676" cy="962758"/>
          </a:xfrm>
          <a:prstGeom prst="chevron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9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63500" dist="38100" dir="5400000" algn="t" rotWithShape="0">
              <a:prstClr val="black">
                <a:alpha val="17000"/>
              </a:prstClr>
            </a:outerShdw>
          </a:effectLst>
        </p:spPr>
        <p:txBody>
          <a:bodyPr wrap="none" lIns="0" tIns="0" rIns="0" bIns="0" anchor="ctr">
            <a:normAutofit/>
          </a:bodyPr>
          <a:lstStyle/>
          <a:p>
            <a:pPr algn="ctr"/>
            <a:endParaRPr sz="1600" kern="0">
              <a:solidFill>
                <a:schemeClr val="tx1"/>
              </a:solidFill>
            </a:endParaRPr>
          </a:p>
        </p:txBody>
      </p:sp>
      <p:sp>
        <p:nvSpPr>
          <p:cNvPr id="9" name="Freeform: Shape 9">
            <a:extLst>
              <a:ext uri="{FF2B5EF4-FFF2-40B4-BE49-F238E27FC236}">
                <a16:creationId xmlns:a16="http://schemas.microsoft.com/office/drawing/2014/main" xmlns="" id="{DB1BCB32-D4B6-4D2D-8D72-8C42A60BFCDF}"/>
              </a:ext>
            </a:extLst>
          </p:cNvPr>
          <p:cNvSpPr>
            <a:spLocks/>
          </p:cNvSpPr>
          <p:nvPr/>
        </p:nvSpPr>
        <p:spPr bwMode="auto">
          <a:xfrm>
            <a:off x="5443377" y="2976965"/>
            <a:ext cx="1040180" cy="1577879"/>
          </a:xfrm>
          <a:prstGeom prst="chevron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9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63500" dist="38100" dir="5400000" algn="t" rotWithShape="0">
              <a:prstClr val="black">
                <a:alpha val="17000"/>
              </a:prstClr>
            </a:outerShdw>
          </a:effectLst>
        </p:spPr>
        <p:txBody>
          <a:bodyPr wrap="none" lIns="0" tIns="0" rIns="0" bIns="0" anchor="ctr">
            <a:normAutofit/>
          </a:bodyPr>
          <a:lstStyle/>
          <a:p>
            <a:pPr algn="ctr"/>
            <a:endParaRPr sz="1600" kern="0">
              <a:solidFill>
                <a:schemeClr val="tx1"/>
              </a:solidFill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B6009F89-C837-40A0-BFE1-04EDE745DF54}"/>
              </a:ext>
            </a:extLst>
          </p:cNvPr>
          <p:cNvGrpSpPr/>
          <p:nvPr/>
        </p:nvGrpSpPr>
        <p:grpSpPr>
          <a:xfrm>
            <a:off x="5963467" y="1627630"/>
            <a:ext cx="2248912" cy="971342"/>
            <a:chOff x="3389687" y="2343753"/>
            <a:chExt cx="2248912" cy="971342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151167CA-C885-4C9A-9761-92EEE05B603E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17F27CE5-CC6B-4D80-BE64-FF6B4221897E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F7E93EDB-930B-4882-8B8B-8F03738981D3}"/>
              </a:ext>
            </a:extLst>
          </p:cNvPr>
          <p:cNvGrpSpPr/>
          <p:nvPr/>
        </p:nvGrpSpPr>
        <p:grpSpPr>
          <a:xfrm>
            <a:off x="7546131" y="4866130"/>
            <a:ext cx="2248912" cy="971342"/>
            <a:chOff x="3389687" y="2343753"/>
            <a:chExt cx="2248912" cy="971342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0FFA2F10-6C5C-49A0-84AE-9CDBEC58FA3E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82B48659-F74F-4156-A86A-17F33FC88A38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D70D2044-5A38-4DA1-9686-B18BEC55EFCF}"/>
              </a:ext>
            </a:extLst>
          </p:cNvPr>
          <p:cNvGrpSpPr/>
          <p:nvPr/>
        </p:nvGrpSpPr>
        <p:grpSpPr>
          <a:xfrm>
            <a:off x="2268642" y="4866130"/>
            <a:ext cx="2248912" cy="971342"/>
            <a:chOff x="3389687" y="2343753"/>
            <a:chExt cx="2248912" cy="971342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7B166E6A-69C6-485D-A0A0-FE3E9B8F9EA7}"/>
                </a:ext>
              </a:extLst>
            </p:cNvPr>
            <p:cNvSpPr txBox="1"/>
            <p:nvPr/>
          </p:nvSpPr>
          <p:spPr>
            <a:xfrm>
              <a:off x="367625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574394E9-77B6-4633-9902-1666EF63202F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19FB571F-C9D3-4B67-BCE1-8B70D735359E}"/>
              </a:ext>
            </a:extLst>
          </p:cNvPr>
          <p:cNvGrpSpPr/>
          <p:nvPr/>
        </p:nvGrpSpPr>
        <p:grpSpPr>
          <a:xfrm>
            <a:off x="3816190" y="311877"/>
            <a:ext cx="4140475" cy="794320"/>
            <a:chOff x="1648691" y="2296354"/>
            <a:chExt cx="4140475" cy="794320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9DAE5BD3-F7CA-4E9B-AE18-A939779EFCC3}"/>
                </a:ext>
              </a:extLst>
            </p:cNvPr>
            <p:cNvSpPr txBox="1"/>
            <p:nvPr/>
          </p:nvSpPr>
          <p:spPr>
            <a:xfrm>
              <a:off x="2450163" y="2296354"/>
              <a:ext cx="33390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点击标题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文字添加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AEBE1ADF-635B-4C64-9B18-6BF12AAAD53E}"/>
                </a:ext>
              </a:extLst>
            </p:cNvPr>
            <p:cNvSpPr txBox="1"/>
            <p:nvPr/>
          </p:nvSpPr>
          <p:spPr>
            <a:xfrm>
              <a:off x="1648691" y="2696464"/>
              <a:ext cx="39899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1968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ddeb5781-242e-497a-b1e3-6604abf21fb0">
            <a:extLst>
              <a:ext uri="{FF2B5EF4-FFF2-40B4-BE49-F238E27FC236}">
                <a16:creationId xmlns:a16="http://schemas.microsoft.com/office/drawing/2014/main" xmlns="" id="{C8780C16-86CE-4BAB-96A8-41C3BC61B124}"/>
              </a:ext>
            </a:extLst>
          </p:cNvPr>
          <p:cNvGrpSpPr>
            <a:grpSpLocks noChangeAspect="1"/>
          </p:cNvGrpSpPr>
          <p:nvPr/>
        </p:nvGrpSpPr>
        <p:grpSpPr>
          <a:xfrm>
            <a:off x="3848101" y="2553876"/>
            <a:ext cx="4508501" cy="2470974"/>
            <a:chOff x="3848101" y="2174463"/>
            <a:chExt cx="4508501" cy="2470974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="" id="{07F95941-F724-4FEA-A5DD-9639C8859D94}"/>
                </a:ext>
              </a:extLst>
            </p:cNvPr>
            <p:cNvGrpSpPr/>
            <p:nvPr/>
          </p:nvGrpSpPr>
          <p:grpSpPr>
            <a:xfrm>
              <a:off x="3848101" y="2174463"/>
              <a:ext cx="4508501" cy="2470974"/>
              <a:chOff x="3392487" y="1924050"/>
              <a:chExt cx="5422300" cy="2971800"/>
            </a:xfrm>
          </p:grpSpPr>
          <p:sp>
            <p:nvSpPr>
              <p:cNvPr id="6" name="íṩľíḍè-任意多边形: 形状 10">
                <a:extLst>
                  <a:ext uri="{FF2B5EF4-FFF2-40B4-BE49-F238E27FC236}">
                    <a16:creationId xmlns:a16="http://schemas.microsoft.com/office/drawing/2014/main" xmlns="" id="{95406338-3C80-4403-901D-C53DDBA7EBC1}"/>
                  </a:ext>
                </a:extLst>
              </p:cNvPr>
              <p:cNvSpPr/>
              <p:nvPr/>
            </p:nvSpPr>
            <p:spPr>
              <a:xfrm>
                <a:off x="5843949" y="1924050"/>
                <a:ext cx="2970838" cy="2971800"/>
              </a:xfrm>
              <a:custGeom>
                <a:avLst/>
                <a:gdLst>
                  <a:gd name="connsiteX0" fmla="*/ 1484938 w 2970838"/>
                  <a:gd name="connsiteY0" fmla="*/ 0 h 2971800"/>
                  <a:gd name="connsiteX1" fmla="*/ 2970838 w 2970838"/>
                  <a:gd name="connsiteY1" fmla="*/ 1485900 h 2971800"/>
                  <a:gd name="connsiteX2" fmla="*/ 1484938 w 2970838"/>
                  <a:gd name="connsiteY2" fmla="*/ 2971800 h 2971800"/>
                  <a:gd name="connsiteX3" fmla="*/ 6710 w 2970838"/>
                  <a:gd name="connsiteY3" fmla="*/ 1637825 h 2971800"/>
                  <a:gd name="connsiteX4" fmla="*/ 0 w 2970838"/>
                  <a:gd name="connsiteY4" fmla="*/ 1504951 h 2971800"/>
                  <a:gd name="connsiteX5" fmla="*/ 533765 w 2970838"/>
                  <a:gd name="connsiteY5" fmla="*/ 1504951 h 2971800"/>
                  <a:gd name="connsiteX6" fmla="*/ 537719 w 2970838"/>
                  <a:gd name="connsiteY6" fmla="*/ 1583250 h 2971800"/>
                  <a:gd name="connsiteX7" fmla="*/ 1484938 w 2970838"/>
                  <a:gd name="connsiteY7" fmla="*/ 2438035 h 2971800"/>
                  <a:gd name="connsiteX8" fmla="*/ 2437073 w 2970838"/>
                  <a:gd name="connsiteY8" fmla="*/ 1485900 h 2971800"/>
                  <a:gd name="connsiteX9" fmla="*/ 1484938 w 2970838"/>
                  <a:gd name="connsiteY9" fmla="*/ 533765 h 2971800"/>
                  <a:gd name="connsiteX10" fmla="*/ 811677 w 2970838"/>
                  <a:gd name="connsiteY10" fmla="*/ 812639 h 2971800"/>
                  <a:gd name="connsiteX11" fmla="*/ 745820 w 2970838"/>
                  <a:gd name="connsiteY11" fmla="*/ 892459 h 2971800"/>
                  <a:gd name="connsiteX12" fmla="*/ 366414 w 2970838"/>
                  <a:gd name="connsiteY12" fmla="*/ 509846 h 2971800"/>
                  <a:gd name="connsiteX13" fmla="*/ 434248 w 2970838"/>
                  <a:gd name="connsiteY13" fmla="*/ 435210 h 2971800"/>
                  <a:gd name="connsiteX14" fmla="*/ 1484938 w 2970838"/>
                  <a:gd name="connsiteY14" fmla="*/ 0 h 2971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970838" h="2971800">
                    <a:moveTo>
                      <a:pt x="1484938" y="0"/>
                    </a:moveTo>
                    <a:cubicBezTo>
                      <a:pt x="2305578" y="0"/>
                      <a:pt x="2970838" y="665260"/>
                      <a:pt x="2970838" y="1485900"/>
                    </a:cubicBezTo>
                    <a:cubicBezTo>
                      <a:pt x="2970838" y="2306540"/>
                      <a:pt x="2305578" y="2971800"/>
                      <a:pt x="1484938" y="2971800"/>
                    </a:cubicBezTo>
                    <a:cubicBezTo>
                      <a:pt x="715588" y="2971800"/>
                      <a:pt x="82803" y="2387099"/>
                      <a:pt x="6710" y="1637825"/>
                    </a:cubicBezTo>
                    <a:lnTo>
                      <a:pt x="0" y="1504951"/>
                    </a:lnTo>
                    <a:lnTo>
                      <a:pt x="533765" y="1504951"/>
                    </a:lnTo>
                    <a:lnTo>
                      <a:pt x="537719" y="1583250"/>
                    </a:lnTo>
                    <a:cubicBezTo>
                      <a:pt x="586478" y="2063371"/>
                      <a:pt x="991954" y="2438035"/>
                      <a:pt x="1484938" y="2438035"/>
                    </a:cubicBezTo>
                    <a:cubicBezTo>
                      <a:pt x="2010788" y="2438035"/>
                      <a:pt x="2437073" y="2011750"/>
                      <a:pt x="2437073" y="1485900"/>
                    </a:cubicBezTo>
                    <a:cubicBezTo>
                      <a:pt x="2437073" y="960050"/>
                      <a:pt x="2010788" y="533765"/>
                      <a:pt x="1484938" y="533765"/>
                    </a:cubicBezTo>
                    <a:cubicBezTo>
                      <a:pt x="1222013" y="533765"/>
                      <a:pt x="983979" y="640336"/>
                      <a:pt x="811677" y="812639"/>
                    </a:cubicBezTo>
                    <a:lnTo>
                      <a:pt x="745820" y="892459"/>
                    </a:lnTo>
                    <a:lnTo>
                      <a:pt x="366414" y="509846"/>
                    </a:lnTo>
                    <a:lnTo>
                      <a:pt x="434248" y="435210"/>
                    </a:lnTo>
                    <a:cubicBezTo>
                      <a:pt x="703143" y="166315"/>
                      <a:pt x="1074618" y="0"/>
                      <a:pt x="1484938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20000"/>
                      <a:lumOff val="80000"/>
                    </a:schemeClr>
                  </a:gs>
                  <a:gs pos="5900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152400" dist="38100" dir="5400000" algn="t" rotWithShape="0">
                  <a:prstClr val="black">
                    <a:alpha val="22000"/>
                  </a:prstClr>
                </a:outerShdw>
              </a:effectLst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endParaRPr sz="1600" kern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íṩľíḍè-任意多边形: 形状 15">
                <a:extLst>
                  <a:ext uri="{FF2B5EF4-FFF2-40B4-BE49-F238E27FC236}">
                    <a16:creationId xmlns:a16="http://schemas.microsoft.com/office/drawing/2014/main" xmlns="" id="{1AD556F7-002D-4594-B0C7-32B72D89C516}"/>
                  </a:ext>
                </a:extLst>
              </p:cNvPr>
              <p:cNvSpPr/>
              <p:nvPr/>
            </p:nvSpPr>
            <p:spPr>
              <a:xfrm flipV="1">
                <a:off x="3392487" y="1924050"/>
                <a:ext cx="2971800" cy="2971800"/>
              </a:xfrm>
              <a:custGeom>
                <a:avLst/>
                <a:gdLst>
                  <a:gd name="connsiteX0" fmla="*/ 1485900 w 2971800"/>
                  <a:gd name="connsiteY0" fmla="*/ 2971800 h 2971800"/>
                  <a:gd name="connsiteX1" fmla="*/ 2971800 w 2971800"/>
                  <a:gd name="connsiteY1" fmla="*/ 1485900 h 2971800"/>
                  <a:gd name="connsiteX2" fmla="*/ 2970838 w 2971800"/>
                  <a:gd name="connsiteY2" fmla="*/ 1466849 h 2971800"/>
                  <a:gd name="connsiteX3" fmla="*/ 2437073 w 2971800"/>
                  <a:gd name="connsiteY3" fmla="*/ 1466849 h 2971800"/>
                  <a:gd name="connsiteX4" fmla="*/ 2438035 w 2971800"/>
                  <a:gd name="connsiteY4" fmla="*/ 1485900 h 2971800"/>
                  <a:gd name="connsiteX5" fmla="*/ 1485900 w 2971800"/>
                  <a:gd name="connsiteY5" fmla="*/ 2438035 h 2971800"/>
                  <a:gd name="connsiteX6" fmla="*/ 533765 w 2971800"/>
                  <a:gd name="connsiteY6" fmla="*/ 1485900 h 2971800"/>
                  <a:gd name="connsiteX7" fmla="*/ 1485900 w 2971800"/>
                  <a:gd name="connsiteY7" fmla="*/ 533765 h 2971800"/>
                  <a:gd name="connsiteX8" fmla="*/ 2159161 w 2971800"/>
                  <a:gd name="connsiteY8" fmla="*/ 812639 h 2971800"/>
                  <a:gd name="connsiteX9" fmla="*/ 2207859 w 2971800"/>
                  <a:gd name="connsiteY9" fmla="*/ 871662 h 2971800"/>
                  <a:gd name="connsiteX10" fmla="*/ 2586355 w 2971800"/>
                  <a:gd name="connsiteY10" fmla="*/ 489966 h 2971800"/>
                  <a:gd name="connsiteX11" fmla="*/ 2536590 w 2971800"/>
                  <a:gd name="connsiteY11" fmla="*/ 435210 h 2971800"/>
                  <a:gd name="connsiteX12" fmla="*/ 1485900 w 2971800"/>
                  <a:gd name="connsiteY12" fmla="*/ 0 h 2971800"/>
                  <a:gd name="connsiteX13" fmla="*/ 0 w 2971800"/>
                  <a:gd name="connsiteY13" fmla="*/ 1485900 h 2971800"/>
                  <a:gd name="connsiteX14" fmla="*/ 1485900 w 2971800"/>
                  <a:gd name="connsiteY14" fmla="*/ 2971800 h 2971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971800" h="2971800">
                    <a:moveTo>
                      <a:pt x="1485900" y="2971800"/>
                    </a:moveTo>
                    <a:cubicBezTo>
                      <a:pt x="2306540" y="2971800"/>
                      <a:pt x="2971800" y="2306540"/>
                      <a:pt x="2971800" y="1485900"/>
                    </a:cubicBezTo>
                    <a:lnTo>
                      <a:pt x="2970838" y="1466849"/>
                    </a:lnTo>
                    <a:lnTo>
                      <a:pt x="2437073" y="1466849"/>
                    </a:lnTo>
                    <a:lnTo>
                      <a:pt x="2438035" y="1485900"/>
                    </a:lnTo>
                    <a:cubicBezTo>
                      <a:pt x="2438035" y="2011750"/>
                      <a:pt x="2011750" y="2438035"/>
                      <a:pt x="1485900" y="2438035"/>
                    </a:cubicBezTo>
                    <a:cubicBezTo>
                      <a:pt x="960050" y="2438035"/>
                      <a:pt x="533765" y="2011750"/>
                      <a:pt x="533765" y="1485900"/>
                    </a:cubicBezTo>
                    <a:cubicBezTo>
                      <a:pt x="533765" y="960050"/>
                      <a:pt x="960050" y="533765"/>
                      <a:pt x="1485900" y="533765"/>
                    </a:cubicBezTo>
                    <a:cubicBezTo>
                      <a:pt x="1748825" y="533765"/>
                      <a:pt x="1986859" y="640336"/>
                      <a:pt x="2159161" y="812639"/>
                    </a:cubicBezTo>
                    <a:lnTo>
                      <a:pt x="2207859" y="871662"/>
                    </a:lnTo>
                    <a:lnTo>
                      <a:pt x="2586355" y="489966"/>
                    </a:lnTo>
                    <a:lnTo>
                      <a:pt x="2536590" y="435210"/>
                    </a:lnTo>
                    <a:cubicBezTo>
                      <a:pt x="2267695" y="166315"/>
                      <a:pt x="1896220" y="0"/>
                      <a:pt x="1485900" y="0"/>
                    </a:cubicBezTo>
                    <a:cubicBezTo>
                      <a:pt x="665260" y="0"/>
                      <a:pt x="0" y="665260"/>
                      <a:pt x="0" y="1485900"/>
                    </a:cubicBezTo>
                    <a:cubicBezTo>
                      <a:pt x="0" y="2306540"/>
                      <a:pt x="665260" y="2971800"/>
                      <a:pt x="1485900" y="29718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59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63500" dist="38100" dir="5400000" algn="t" rotWithShape="0">
                  <a:prstClr val="black">
                    <a:alpha val="17000"/>
                  </a:prstClr>
                </a:outerShdw>
              </a:effectLst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endParaRPr sz="1600" ker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" name="íṩľíḍè-任意多边形: 形状 27">
              <a:extLst>
                <a:ext uri="{FF2B5EF4-FFF2-40B4-BE49-F238E27FC236}">
                  <a16:creationId xmlns:a16="http://schemas.microsoft.com/office/drawing/2014/main" xmlns="" id="{C6B61216-6039-4148-80F5-AC64FFD26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4672" y="3068564"/>
              <a:ext cx="497831" cy="627444"/>
            </a:xfrm>
            <a:custGeom>
              <a:avLst/>
              <a:gdLst>
                <a:gd name="connsiteX0" fmla="*/ 179388 w 268288"/>
                <a:gd name="connsiteY0" fmla="*/ 166688 h 338138"/>
                <a:gd name="connsiteX1" fmla="*/ 203200 w 268288"/>
                <a:gd name="connsiteY1" fmla="*/ 190443 h 338138"/>
                <a:gd name="connsiteX2" fmla="*/ 203200 w 268288"/>
                <a:gd name="connsiteY2" fmla="*/ 252471 h 338138"/>
                <a:gd name="connsiteX3" fmla="*/ 179388 w 268288"/>
                <a:gd name="connsiteY3" fmla="*/ 276226 h 338138"/>
                <a:gd name="connsiteX4" fmla="*/ 155575 w 268288"/>
                <a:gd name="connsiteY4" fmla="*/ 252471 h 338138"/>
                <a:gd name="connsiteX5" fmla="*/ 155575 w 268288"/>
                <a:gd name="connsiteY5" fmla="*/ 190443 h 338138"/>
                <a:gd name="connsiteX6" fmla="*/ 179388 w 268288"/>
                <a:gd name="connsiteY6" fmla="*/ 166688 h 338138"/>
                <a:gd name="connsiteX7" fmla="*/ 179388 w 268288"/>
                <a:gd name="connsiteY7" fmla="*/ 150813 h 338138"/>
                <a:gd name="connsiteX8" fmla="*/ 139700 w 268288"/>
                <a:gd name="connsiteY8" fmla="*/ 190427 h 338138"/>
                <a:gd name="connsiteX9" fmla="*/ 139700 w 268288"/>
                <a:gd name="connsiteY9" fmla="*/ 252488 h 338138"/>
                <a:gd name="connsiteX10" fmla="*/ 179388 w 268288"/>
                <a:gd name="connsiteY10" fmla="*/ 292101 h 338138"/>
                <a:gd name="connsiteX11" fmla="*/ 219075 w 268288"/>
                <a:gd name="connsiteY11" fmla="*/ 252488 h 338138"/>
                <a:gd name="connsiteX12" fmla="*/ 219075 w 268288"/>
                <a:gd name="connsiteY12" fmla="*/ 190427 h 338138"/>
                <a:gd name="connsiteX13" fmla="*/ 179388 w 268288"/>
                <a:gd name="connsiteY13" fmla="*/ 150813 h 338138"/>
                <a:gd name="connsiteX14" fmla="*/ 57120 w 268288"/>
                <a:gd name="connsiteY14" fmla="*/ 150813 h 338138"/>
                <a:gd name="connsiteX15" fmla="*/ 49212 w 268288"/>
                <a:gd name="connsiteY15" fmla="*/ 158705 h 338138"/>
                <a:gd name="connsiteX16" fmla="*/ 57120 w 268288"/>
                <a:gd name="connsiteY16" fmla="*/ 166597 h 338138"/>
                <a:gd name="connsiteX17" fmla="*/ 80842 w 268288"/>
                <a:gd name="connsiteY17" fmla="*/ 166597 h 338138"/>
                <a:gd name="connsiteX18" fmla="*/ 103247 w 268288"/>
                <a:gd name="connsiteY18" fmla="*/ 188959 h 338138"/>
                <a:gd name="connsiteX19" fmla="*/ 103247 w 268288"/>
                <a:gd name="connsiteY19" fmla="*/ 190274 h 338138"/>
                <a:gd name="connsiteX20" fmla="*/ 80842 w 268288"/>
                <a:gd name="connsiteY20" fmla="*/ 212635 h 338138"/>
                <a:gd name="connsiteX21" fmla="*/ 57120 w 268288"/>
                <a:gd name="connsiteY21" fmla="*/ 212635 h 338138"/>
                <a:gd name="connsiteX22" fmla="*/ 49212 w 268288"/>
                <a:gd name="connsiteY22" fmla="*/ 220527 h 338138"/>
                <a:gd name="connsiteX23" fmla="*/ 57120 w 268288"/>
                <a:gd name="connsiteY23" fmla="*/ 228419 h 338138"/>
                <a:gd name="connsiteX24" fmla="*/ 80842 w 268288"/>
                <a:gd name="connsiteY24" fmla="*/ 228419 h 338138"/>
                <a:gd name="connsiteX25" fmla="*/ 103247 w 268288"/>
                <a:gd name="connsiteY25" fmla="*/ 250781 h 338138"/>
                <a:gd name="connsiteX26" fmla="*/ 80842 w 268288"/>
                <a:gd name="connsiteY26" fmla="*/ 273142 h 338138"/>
                <a:gd name="connsiteX27" fmla="*/ 57120 w 268288"/>
                <a:gd name="connsiteY27" fmla="*/ 273142 h 338138"/>
                <a:gd name="connsiteX28" fmla="*/ 49212 w 268288"/>
                <a:gd name="connsiteY28" fmla="*/ 281034 h 338138"/>
                <a:gd name="connsiteX29" fmla="*/ 57120 w 268288"/>
                <a:gd name="connsiteY29" fmla="*/ 288926 h 338138"/>
                <a:gd name="connsiteX30" fmla="*/ 80842 w 268288"/>
                <a:gd name="connsiteY30" fmla="*/ 288926 h 338138"/>
                <a:gd name="connsiteX31" fmla="*/ 119062 w 268288"/>
                <a:gd name="connsiteY31" fmla="*/ 250781 h 338138"/>
                <a:gd name="connsiteX32" fmla="*/ 103247 w 268288"/>
                <a:gd name="connsiteY32" fmla="*/ 220527 h 338138"/>
                <a:gd name="connsiteX33" fmla="*/ 119062 w 268288"/>
                <a:gd name="connsiteY33" fmla="*/ 190274 h 338138"/>
                <a:gd name="connsiteX34" fmla="*/ 119062 w 268288"/>
                <a:gd name="connsiteY34" fmla="*/ 188959 h 338138"/>
                <a:gd name="connsiteX35" fmla="*/ 80842 w 268288"/>
                <a:gd name="connsiteY35" fmla="*/ 150813 h 338138"/>
                <a:gd name="connsiteX36" fmla="*/ 57120 w 268288"/>
                <a:gd name="connsiteY36" fmla="*/ 150813 h 338138"/>
                <a:gd name="connsiteX37" fmla="*/ 46099 w 268288"/>
                <a:gd name="connsiteY37" fmla="*/ 47625 h 338138"/>
                <a:gd name="connsiteX38" fmla="*/ 15875 w 268288"/>
                <a:gd name="connsiteY38" fmla="*/ 79629 h 338138"/>
                <a:gd name="connsiteX39" fmla="*/ 15875 w 268288"/>
                <a:gd name="connsiteY39" fmla="*/ 114300 h 338138"/>
                <a:gd name="connsiteX40" fmla="*/ 252413 w 268288"/>
                <a:gd name="connsiteY40" fmla="*/ 114300 h 338138"/>
                <a:gd name="connsiteX41" fmla="*/ 252413 w 268288"/>
                <a:gd name="connsiteY41" fmla="*/ 79629 h 338138"/>
                <a:gd name="connsiteX42" fmla="*/ 222189 w 268288"/>
                <a:gd name="connsiteY42" fmla="*/ 47625 h 338138"/>
                <a:gd name="connsiteX43" fmla="*/ 210362 w 268288"/>
                <a:gd name="connsiteY43" fmla="*/ 47625 h 338138"/>
                <a:gd name="connsiteX44" fmla="*/ 210362 w 268288"/>
                <a:gd name="connsiteY44" fmla="*/ 71628 h 338138"/>
                <a:gd name="connsiteX45" fmla="*/ 202477 w 268288"/>
                <a:gd name="connsiteY45" fmla="*/ 79629 h 338138"/>
                <a:gd name="connsiteX46" fmla="*/ 194593 w 268288"/>
                <a:gd name="connsiteY46" fmla="*/ 71628 h 338138"/>
                <a:gd name="connsiteX47" fmla="*/ 194593 w 268288"/>
                <a:gd name="connsiteY47" fmla="*/ 47625 h 338138"/>
                <a:gd name="connsiteX48" fmla="*/ 73696 w 268288"/>
                <a:gd name="connsiteY48" fmla="*/ 47625 h 338138"/>
                <a:gd name="connsiteX49" fmla="*/ 73696 w 268288"/>
                <a:gd name="connsiteY49" fmla="*/ 71628 h 338138"/>
                <a:gd name="connsiteX50" fmla="*/ 65811 w 268288"/>
                <a:gd name="connsiteY50" fmla="*/ 79629 h 338138"/>
                <a:gd name="connsiteX51" fmla="*/ 57926 w 268288"/>
                <a:gd name="connsiteY51" fmla="*/ 71628 h 338138"/>
                <a:gd name="connsiteX52" fmla="*/ 57926 w 268288"/>
                <a:gd name="connsiteY52" fmla="*/ 47625 h 338138"/>
                <a:gd name="connsiteX53" fmla="*/ 46099 w 268288"/>
                <a:gd name="connsiteY53" fmla="*/ 47625 h 338138"/>
                <a:gd name="connsiteX54" fmla="*/ 65757 w 268288"/>
                <a:gd name="connsiteY54" fmla="*/ 0 h 338138"/>
                <a:gd name="connsiteX55" fmla="*/ 73648 w 268288"/>
                <a:gd name="connsiteY55" fmla="*/ 7925 h 338138"/>
                <a:gd name="connsiteX56" fmla="*/ 73648 w 268288"/>
                <a:gd name="connsiteY56" fmla="*/ 31700 h 338138"/>
                <a:gd name="connsiteX57" fmla="*/ 194640 w 268288"/>
                <a:gd name="connsiteY57" fmla="*/ 31700 h 338138"/>
                <a:gd name="connsiteX58" fmla="*/ 194640 w 268288"/>
                <a:gd name="connsiteY58" fmla="*/ 7925 h 338138"/>
                <a:gd name="connsiteX59" fmla="*/ 202531 w 268288"/>
                <a:gd name="connsiteY59" fmla="*/ 0 h 338138"/>
                <a:gd name="connsiteX60" fmla="*/ 210422 w 268288"/>
                <a:gd name="connsiteY60" fmla="*/ 7925 h 338138"/>
                <a:gd name="connsiteX61" fmla="*/ 210422 w 268288"/>
                <a:gd name="connsiteY61" fmla="*/ 31700 h 338138"/>
                <a:gd name="connsiteX62" fmla="*/ 222258 w 268288"/>
                <a:gd name="connsiteY62" fmla="*/ 31700 h 338138"/>
                <a:gd name="connsiteX63" fmla="*/ 268288 w 268288"/>
                <a:gd name="connsiteY63" fmla="*/ 79251 h 338138"/>
                <a:gd name="connsiteX64" fmla="*/ 268288 w 268288"/>
                <a:gd name="connsiteY64" fmla="*/ 290587 h 338138"/>
                <a:gd name="connsiteX65" fmla="*/ 222258 w 268288"/>
                <a:gd name="connsiteY65" fmla="*/ 338138 h 338138"/>
                <a:gd name="connsiteX66" fmla="*/ 46030 w 268288"/>
                <a:gd name="connsiteY66" fmla="*/ 338138 h 338138"/>
                <a:gd name="connsiteX67" fmla="*/ 0 w 268288"/>
                <a:gd name="connsiteY67" fmla="*/ 290587 h 338138"/>
                <a:gd name="connsiteX68" fmla="*/ 0 w 268288"/>
                <a:gd name="connsiteY68" fmla="*/ 79251 h 338138"/>
                <a:gd name="connsiteX69" fmla="*/ 46030 w 268288"/>
                <a:gd name="connsiteY69" fmla="*/ 31700 h 338138"/>
                <a:gd name="connsiteX70" fmla="*/ 57866 w 268288"/>
                <a:gd name="connsiteY70" fmla="*/ 31700 h 338138"/>
                <a:gd name="connsiteX71" fmla="*/ 57866 w 268288"/>
                <a:gd name="connsiteY71" fmla="*/ 7925 h 338138"/>
                <a:gd name="connsiteX72" fmla="*/ 65757 w 268288"/>
                <a:gd name="connsiteY7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68288" h="338138">
                  <a:moveTo>
                    <a:pt x="179388" y="166688"/>
                  </a:moveTo>
                  <a:cubicBezTo>
                    <a:pt x="192617" y="166688"/>
                    <a:pt x="203200" y="177246"/>
                    <a:pt x="203200" y="190443"/>
                  </a:cubicBezTo>
                  <a:cubicBezTo>
                    <a:pt x="203200" y="252471"/>
                    <a:pt x="203200" y="252471"/>
                    <a:pt x="203200" y="252471"/>
                  </a:cubicBezTo>
                  <a:cubicBezTo>
                    <a:pt x="203200" y="265668"/>
                    <a:pt x="192617" y="276226"/>
                    <a:pt x="179388" y="276226"/>
                  </a:cubicBezTo>
                  <a:cubicBezTo>
                    <a:pt x="166158" y="276226"/>
                    <a:pt x="155575" y="265668"/>
                    <a:pt x="155575" y="252471"/>
                  </a:cubicBezTo>
                  <a:cubicBezTo>
                    <a:pt x="155575" y="190443"/>
                    <a:pt x="155575" y="190443"/>
                    <a:pt x="155575" y="190443"/>
                  </a:cubicBezTo>
                  <a:cubicBezTo>
                    <a:pt x="155575" y="177246"/>
                    <a:pt x="166158" y="166688"/>
                    <a:pt x="179388" y="166688"/>
                  </a:cubicBezTo>
                  <a:close/>
                  <a:moveTo>
                    <a:pt x="179388" y="150813"/>
                  </a:moveTo>
                  <a:cubicBezTo>
                    <a:pt x="158221" y="150813"/>
                    <a:pt x="139700" y="169299"/>
                    <a:pt x="139700" y="190427"/>
                  </a:cubicBezTo>
                  <a:cubicBezTo>
                    <a:pt x="139700" y="252488"/>
                    <a:pt x="139700" y="252488"/>
                    <a:pt x="139700" y="252488"/>
                  </a:cubicBezTo>
                  <a:cubicBezTo>
                    <a:pt x="139700" y="273615"/>
                    <a:pt x="158221" y="292101"/>
                    <a:pt x="179388" y="292101"/>
                  </a:cubicBezTo>
                  <a:cubicBezTo>
                    <a:pt x="201877" y="292101"/>
                    <a:pt x="219075" y="273615"/>
                    <a:pt x="219075" y="252488"/>
                  </a:cubicBezTo>
                  <a:lnTo>
                    <a:pt x="219075" y="190427"/>
                  </a:lnTo>
                  <a:cubicBezTo>
                    <a:pt x="219075" y="169299"/>
                    <a:pt x="201877" y="150813"/>
                    <a:pt x="179388" y="150813"/>
                  </a:cubicBezTo>
                  <a:close/>
                  <a:moveTo>
                    <a:pt x="57120" y="150813"/>
                  </a:moveTo>
                  <a:cubicBezTo>
                    <a:pt x="51848" y="150813"/>
                    <a:pt x="49212" y="154759"/>
                    <a:pt x="49212" y="158705"/>
                  </a:cubicBezTo>
                  <a:cubicBezTo>
                    <a:pt x="49212" y="163967"/>
                    <a:pt x="51848" y="166597"/>
                    <a:pt x="57120" y="166597"/>
                  </a:cubicBezTo>
                  <a:cubicBezTo>
                    <a:pt x="80842" y="166597"/>
                    <a:pt x="80842" y="166597"/>
                    <a:pt x="80842" y="166597"/>
                  </a:cubicBezTo>
                  <a:cubicBezTo>
                    <a:pt x="92704" y="166597"/>
                    <a:pt x="103247" y="177120"/>
                    <a:pt x="103247" y="188959"/>
                  </a:cubicBezTo>
                  <a:cubicBezTo>
                    <a:pt x="103247" y="190274"/>
                    <a:pt x="103247" y="190274"/>
                    <a:pt x="103247" y="190274"/>
                  </a:cubicBezTo>
                  <a:cubicBezTo>
                    <a:pt x="103247" y="202112"/>
                    <a:pt x="92704" y="212635"/>
                    <a:pt x="80842" y="212635"/>
                  </a:cubicBezTo>
                  <a:cubicBezTo>
                    <a:pt x="57120" y="212635"/>
                    <a:pt x="57120" y="212635"/>
                    <a:pt x="57120" y="212635"/>
                  </a:cubicBezTo>
                  <a:cubicBezTo>
                    <a:pt x="51848" y="212635"/>
                    <a:pt x="49212" y="215266"/>
                    <a:pt x="49212" y="220527"/>
                  </a:cubicBezTo>
                  <a:cubicBezTo>
                    <a:pt x="49212" y="224473"/>
                    <a:pt x="51848" y="228419"/>
                    <a:pt x="57120" y="228419"/>
                  </a:cubicBezTo>
                  <a:cubicBezTo>
                    <a:pt x="80842" y="228419"/>
                    <a:pt x="80842" y="228419"/>
                    <a:pt x="80842" y="228419"/>
                  </a:cubicBezTo>
                  <a:cubicBezTo>
                    <a:pt x="92704" y="228419"/>
                    <a:pt x="103247" y="237627"/>
                    <a:pt x="103247" y="250781"/>
                  </a:cubicBezTo>
                  <a:cubicBezTo>
                    <a:pt x="103247" y="263934"/>
                    <a:pt x="92704" y="273142"/>
                    <a:pt x="80842" y="273142"/>
                  </a:cubicBezTo>
                  <a:cubicBezTo>
                    <a:pt x="57120" y="273142"/>
                    <a:pt x="57120" y="273142"/>
                    <a:pt x="57120" y="273142"/>
                  </a:cubicBezTo>
                  <a:cubicBezTo>
                    <a:pt x="51848" y="273142"/>
                    <a:pt x="49212" y="277088"/>
                    <a:pt x="49212" y="281034"/>
                  </a:cubicBezTo>
                  <a:cubicBezTo>
                    <a:pt x="49212" y="284980"/>
                    <a:pt x="51848" y="288926"/>
                    <a:pt x="57120" y="288926"/>
                  </a:cubicBezTo>
                  <a:cubicBezTo>
                    <a:pt x="80842" y="288926"/>
                    <a:pt x="80842" y="288926"/>
                    <a:pt x="80842" y="288926"/>
                  </a:cubicBezTo>
                  <a:cubicBezTo>
                    <a:pt x="101929" y="288926"/>
                    <a:pt x="119062" y="271826"/>
                    <a:pt x="119062" y="250781"/>
                  </a:cubicBezTo>
                  <a:cubicBezTo>
                    <a:pt x="119062" y="237627"/>
                    <a:pt x="112473" y="227104"/>
                    <a:pt x="103247" y="220527"/>
                  </a:cubicBezTo>
                  <a:cubicBezTo>
                    <a:pt x="112473" y="212635"/>
                    <a:pt x="119062" y="202112"/>
                    <a:pt x="119062" y="190274"/>
                  </a:cubicBezTo>
                  <a:lnTo>
                    <a:pt x="119062" y="188959"/>
                  </a:lnTo>
                  <a:cubicBezTo>
                    <a:pt x="119062" y="167913"/>
                    <a:pt x="101929" y="150813"/>
                    <a:pt x="80842" y="150813"/>
                  </a:cubicBezTo>
                  <a:cubicBezTo>
                    <a:pt x="57120" y="150813"/>
                    <a:pt x="57120" y="150813"/>
                    <a:pt x="57120" y="150813"/>
                  </a:cubicBezTo>
                  <a:close/>
                  <a:moveTo>
                    <a:pt x="46099" y="47625"/>
                  </a:moveTo>
                  <a:cubicBezTo>
                    <a:pt x="29016" y="47625"/>
                    <a:pt x="15875" y="62294"/>
                    <a:pt x="15875" y="79629"/>
                  </a:cubicBezTo>
                  <a:cubicBezTo>
                    <a:pt x="15875" y="114300"/>
                    <a:pt x="15875" y="114300"/>
                    <a:pt x="15875" y="114300"/>
                  </a:cubicBezTo>
                  <a:cubicBezTo>
                    <a:pt x="252413" y="114300"/>
                    <a:pt x="252413" y="114300"/>
                    <a:pt x="252413" y="114300"/>
                  </a:cubicBezTo>
                  <a:lnTo>
                    <a:pt x="252413" y="79629"/>
                  </a:lnTo>
                  <a:cubicBezTo>
                    <a:pt x="252413" y="62294"/>
                    <a:pt x="239272" y="47625"/>
                    <a:pt x="222189" y="47625"/>
                  </a:cubicBezTo>
                  <a:cubicBezTo>
                    <a:pt x="210362" y="47625"/>
                    <a:pt x="210362" y="47625"/>
                    <a:pt x="210362" y="47625"/>
                  </a:cubicBezTo>
                  <a:cubicBezTo>
                    <a:pt x="210362" y="71628"/>
                    <a:pt x="210362" y="71628"/>
                    <a:pt x="210362" y="71628"/>
                  </a:cubicBezTo>
                  <a:cubicBezTo>
                    <a:pt x="210362" y="75629"/>
                    <a:pt x="206420" y="79629"/>
                    <a:pt x="202477" y="79629"/>
                  </a:cubicBezTo>
                  <a:cubicBezTo>
                    <a:pt x="197221" y="79629"/>
                    <a:pt x="194593" y="75629"/>
                    <a:pt x="194593" y="71628"/>
                  </a:cubicBezTo>
                  <a:cubicBezTo>
                    <a:pt x="194593" y="47625"/>
                    <a:pt x="194593" y="47625"/>
                    <a:pt x="194593" y="47625"/>
                  </a:cubicBezTo>
                  <a:cubicBezTo>
                    <a:pt x="73696" y="47625"/>
                    <a:pt x="73696" y="47625"/>
                    <a:pt x="73696" y="47625"/>
                  </a:cubicBezTo>
                  <a:cubicBezTo>
                    <a:pt x="73696" y="71628"/>
                    <a:pt x="73696" y="71628"/>
                    <a:pt x="73696" y="71628"/>
                  </a:cubicBezTo>
                  <a:cubicBezTo>
                    <a:pt x="73696" y="75629"/>
                    <a:pt x="71067" y="79629"/>
                    <a:pt x="65811" y="79629"/>
                  </a:cubicBezTo>
                  <a:cubicBezTo>
                    <a:pt x="61869" y="79629"/>
                    <a:pt x="57926" y="75629"/>
                    <a:pt x="57926" y="71628"/>
                  </a:cubicBezTo>
                  <a:cubicBezTo>
                    <a:pt x="57926" y="47625"/>
                    <a:pt x="57926" y="47625"/>
                    <a:pt x="57926" y="47625"/>
                  </a:cubicBezTo>
                  <a:cubicBezTo>
                    <a:pt x="46099" y="47625"/>
                    <a:pt x="46099" y="47625"/>
                    <a:pt x="46099" y="47625"/>
                  </a:cubicBezTo>
                  <a:close/>
                  <a:moveTo>
                    <a:pt x="65757" y="0"/>
                  </a:moveTo>
                  <a:cubicBezTo>
                    <a:pt x="71018" y="0"/>
                    <a:pt x="73648" y="3962"/>
                    <a:pt x="73648" y="7925"/>
                  </a:cubicBezTo>
                  <a:cubicBezTo>
                    <a:pt x="73648" y="31700"/>
                    <a:pt x="73648" y="31700"/>
                    <a:pt x="73648" y="31700"/>
                  </a:cubicBezTo>
                  <a:cubicBezTo>
                    <a:pt x="194640" y="31700"/>
                    <a:pt x="194640" y="31700"/>
                    <a:pt x="194640" y="31700"/>
                  </a:cubicBezTo>
                  <a:cubicBezTo>
                    <a:pt x="194640" y="7925"/>
                    <a:pt x="194640" y="7925"/>
                    <a:pt x="194640" y="7925"/>
                  </a:cubicBezTo>
                  <a:cubicBezTo>
                    <a:pt x="194640" y="3962"/>
                    <a:pt x="197271" y="0"/>
                    <a:pt x="202531" y="0"/>
                  </a:cubicBezTo>
                  <a:cubicBezTo>
                    <a:pt x="206477" y="0"/>
                    <a:pt x="210422" y="3962"/>
                    <a:pt x="210422" y="7925"/>
                  </a:cubicBezTo>
                  <a:cubicBezTo>
                    <a:pt x="210422" y="31700"/>
                    <a:pt x="210422" y="31700"/>
                    <a:pt x="210422" y="31700"/>
                  </a:cubicBezTo>
                  <a:cubicBezTo>
                    <a:pt x="222258" y="31700"/>
                    <a:pt x="222258" y="31700"/>
                    <a:pt x="222258" y="31700"/>
                  </a:cubicBezTo>
                  <a:cubicBezTo>
                    <a:pt x="247246" y="31700"/>
                    <a:pt x="268288" y="52834"/>
                    <a:pt x="268288" y="79251"/>
                  </a:cubicBezTo>
                  <a:cubicBezTo>
                    <a:pt x="268288" y="290587"/>
                    <a:pt x="268288" y="290587"/>
                    <a:pt x="268288" y="290587"/>
                  </a:cubicBezTo>
                  <a:cubicBezTo>
                    <a:pt x="268288" y="317005"/>
                    <a:pt x="247246" y="338138"/>
                    <a:pt x="222258" y="338138"/>
                  </a:cubicBezTo>
                  <a:cubicBezTo>
                    <a:pt x="46030" y="338138"/>
                    <a:pt x="46030" y="338138"/>
                    <a:pt x="46030" y="338138"/>
                  </a:cubicBezTo>
                  <a:cubicBezTo>
                    <a:pt x="21042" y="338138"/>
                    <a:pt x="0" y="317005"/>
                    <a:pt x="0" y="290587"/>
                  </a:cubicBezTo>
                  <a:cubicBezTo>
                    <a:pt x="0" y="79251"/>
                    <a:pt x="0" y="79251"/>
                    <a:pt x="0" y="79251"/>
                  </a:cubicBezTo>
                  <a:cubicBezTo>
                    <a:pt x="0" y="52834"/>
                    <a:pt x="21042" y="31700"/>
                    <a:pt x="46030" y="31700"/>
                  </a:cubicBezTo>
                  <a:cubicBezTo>
                    <a:pt x="57866" y="31700"/>
                    <a:pt x="57866" y="31700"/>
                    <a:pt x="57866" y="31700"/>
                  </a:cubicBezTo>
                  <a:cubicBezTo>
                    <a:pt x="57866" y="7925"/>
                    <a:pt x="57866" y="7925"/>
                    <a:pt x="57866" y="7925"/>
                  </a:cubicBezTo>
                  <a:cubicBezTo>
                    <a:pt x="57866" y="3962"/>
                    <a:pt x="61812" y="0"/>
                    <a:pt x="65757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9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>
              <a:outerShdw blurRad="63500" dist="38100" dir="5400000" algn="t" rotWithShape="0">
                <a:prstClr val="black">
                  <a:alpha val="17000"/>
                </a:prstClr>
              </a:outerShdw>
            </a:effectLst>
            <a:extLst/>
          </p:spPr>
          <p:txBody>
            <a:bodyPr wrap="none" lIns="0" tIns="0" rIns="0" bIns="0" anchor="ctr">
              <a:normAutofit/>
            </a:bodyPr>
            <a:lstStyle/>
            <a:p>
              <a:pPr algn="ctr"/>
              <a:endParaRPr sz="1600" kern="0"/>
            </a:p>
          </p:txBody>
        </p:sp>
        <p:sp>
          <p:nvSpPr>
            <p:cNvPr id="5" name="íṩľíḍè-任意多边形: 形状 28">
              <a:extLst>
                <a:ext uri="{FF2B5EF4-FFF2-40B4-BE49-F238E27FC236}">
                  <a16:creationId xmlns:a16="http://schemas.microsoft.com/office/drawing/2014/main" xmlns="" id="{E9F985C0-61DF-4AE9-9517-86AC09437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0297" y="3068564"/>
              <a:ext cx="547317" cy="521130"/>
            </a:xfrm>
            <a:custGeom>
              <a:avLst/>
              <a:gdLst>
                <a:gd name="connsiteX0" fmla="*/ 101402 w 331788"/>
                <a:gd name="connsiteY0" fmla="*/ 200025 h 315913"/>
                <a:gd name="connsiteX1" fmla="*/ 93663 w 331788"/>
                <a:gd name="connsiteY1" fmla="*/ 207840 h 315913"/>
                <a:gd name="connsiteX2" fmla="*/ 93663 w 331788"/>
                <a:gd name="connsiteY2" fmla="*/ 301625 h 315913"/>
                <a:gd name="connsiteX3" fmla="*/ 137518 w 331788"/>
                <a:gd name="connsiteY3" fmla="*/ 301625 h 315913"/>
                <a:gd name="connsiteX4" fmla="*/ 137518 w 331788"/>
                <a:gd name="connsiteY4" fmla="*/ 250825 h 315913"/>
                <a:gd name="connsiteX5" fmla="*/ 143967 w 331788"/>
                <a:gd name="connsiteY5" fmla="*/ 244312 h 315913"/>
                <a:gd name="connsiteX6" fmla="*/ 187822 w 331788"/>
                <a:gd name="connsiteY6" fmla="*/ 244312 h 315913"/>
                <a:gd name="connsiteX7" fmla="*/ 194271 w 331788"/>
                <a:gd name="connsiteY7" fmla="*/ 250825 h 315913"/>
                <a:gd name="connsiteX8" fmla="*/ 194271 w 331788"/>
                <a:gd name="connsiteY8" fmla="*/ 301625 h 315913"/>
                <a:gd name="connsiteX9" fmla="*/ 230387 w 331788"/>
                <a:gd name="connsiteY9" fmla="*/ 301625 h 315913"/>
                <a:gd name="connsiteX10" fmla="*/ 238126 w 331788"/>
                <a:gd name="connsiteY10" fmla="*/ 295112 h 315913"/>
                <a:gd name="connsiteX11" fmla="*/ 238126 w 331788"/>
                <a:gd name="connsiteY11" fmla="*/ 207840 h 315913"/>
                <a:gd name="connsiteX12" fmla="*/ 230387 w 331788"/>
                <a:gd name="connsiteY12" fmla="*/ 200025 h 315913"/>
                <a:gd name="connsiteX13" fmla="*/ 101402 w 331788"/>
                <a:gd name="connsiteY13" fmla="*/ 200025 h 315913"/>
                <a:gd name="connsiteX14" fmla="*/ 258908 w 331788"/>
                <a:gd name="connsiteY14" fmla="*/ 122237 h 315913"/>
                <a:gd name="connsiteX15" fmla="*/ 252413 w 331788"/>
                <a:gd name="connsiteY15" fmla="*/ 129801 h 315913"/>
                <a:gd name="connsiteX16" fmla="*/ 252413 w 331788"/>
                <a:gd name="connsiteY16" fmla="*/ 157536 h 315913"/>
                <a:gd name="connsiteX17" fmla="*/ 258908 w 331788"/>
                <a:gd name="connsiteY17" fmla="*/ 165100 h 315913"/>
                <a:gd name="connsiteX18" fmla="*/ 266701 w 331788"/>
                <a:gd name="connsiteY18" fmla="*/ 157536 h 315913"/>
                <a:gd name="connsiteX19" fmla="*/ 266701 w 331788"/>
                <a:gd name="connsiteY19" fmla="*/ 129801 h 315913"/>
                <a:gd name="connsiteX20" fmla="*/ 258908 w 331788"/>
                <a:gd name="connsiteY20" fmla="*/ 122237 h 315913"/>
                <a:gd name="connsiteX21" fmla="*/ 230332 w 331788"/>
                <a:gd name="connsiteY21" fmla="*/ 122237 h 315913"/>
                <a:gd name="connsiteX22" fmla="*/ 223838 w 331788"/>
                <a:gd name="connsiteY22" fmla="*/ 129801 h 315913"/>
                <a:gd name="connsiteX23" fmla="*/ 223838 w 331788"/>
                <a:gd name="connsiteY23" fmla="*/ 157536 h 315913"/>
                <a:gd name="connsiteX24" fmla="*/ 230332 w 331788"/>
                <a:gd name="connsiteY24" fmla="*/ 165100 h 315913"/>
                <a:gd name="connsiteX25" fmla="*/ 238126 w 331788"/>
                <a:gd name="connsiteY25" fmla="*/ 157536 h 315913"/>
                <a:gd name="connsiteX26" fmla="*/ 238126 w 331788"/>
                <a:gd name="connsiteY26" fmla="*/ 129801 h 315913"/>
                <a:gd name="connsiteX27" fmla="*/ 230332 w 331788"/>
                <a:gd name="connsiteY27" fmla="*/ 122237 h 315913"/>
                <a:gd name="connsiteX28" fmla="*/ 201468 w 331788"/>
                <a:gd name="connsiteY28" fmla="*/ 122237 h 315913"/>
                <a:gd name="connsiteX29" fmla="*/ 193675 w 331788"/>
                <a:gd name="connsiteY29" fmla="*/ 129801 h 315913"/>
                <a:gd name="connsiteX30" fmla="*/ 193675 w 331788"/>
                <a:gd name="connsiteY30" fmla="*/ 157536 h 315913"/>
                <a:gd name="connsiteX31" fmla="*/ 201468 w 331788"/>
                <a:gd name="connsiteY31" fmla="*/ 165100 h 315913"/>
                <a:gd name="connsiteX32" fmla="*/ 207963 w 331788"/>
                <a:gd name="connsiteY32" fmla="*/ 157536 h 315913"/>
                <a:gd name="connsiteX33" fmla="*/ 207963 w 331788"/>
                <a:gd name="connsiteY33" fmla="*/ 129801 h 315913"/>
                <a:gd name="connsiteX34" fmla="*/ 201468 w 331788"/>
                <a:gd name="connsiteY34" fmla="*/ 122237 h 315913"/>
                <a:gd name="connsiteX35" fmla="*/ 128732 w 331788"/>
                <a:gd name="connsiteY35" fmla="*/ 122237 h 315913"/>
                <a:gd name="connsiteX36" fmla="*/ 122238 w 331788"/>
                <a:gd name="connsiteY36" fmla="*/ 129801 h 315913"/>
                <a:gd name="connsiteX37" fmla="*/ 122238 w 331788"/>
                <a:gd name="connsiteY37" fmla="*/ 157536 h 315913"/>
                <a:gd name="connsiteX38" fmla="*/ 128732 w 331788"/>
                <a:gd name="connsiteY38" fmla="*/ 165100 h 315913"/>
                <a:gd name="connsiteX39" fmla="*/ 136526 w 331788"/>
                <a:gd name="connsiteY39" fmla="*/ 157536 h 315913"/>
                <a:gd name="connsiteX40" fmla="*/ 136526 w 331788"/>
                <a:gd name="connsiteY40" fmla="*/ 129801 h 315913"/>
                <a:gd name="connsiteX41" fmla="*/ 128732 w 331788"/>
                <a:gd name="connsiteY41" fmla="*/ 122237 h 315913"/>
                <a:gd name="connsiteX42" fmla="*/ 101456 w 331788"/>
                <a:gd name="connsiteY42" fmla="*/ 122237 h 315913"/>
                <a:gd name="connsiteX43" fmla="*/ 93663 w 331788"/>
                <a:gd name="connsiteY43" fmla="*/ 129801 h 315913"/>
                <a:gd name="connsiteX44" fmla="*/ 93663 w 331788"/>
                <a:gd name="connsiteY44" fmla="*/ 157536 h 315913"/>
                <a:gd name="connsiteX45" fmla="*/ 101456 w 331788"/>
                <a:gd name="connsiteY45" fmla="*/ 165100 h 315913"/>
                <a:gd name="connsiteX46" fmla="*/ 107951 w 331788"/>
                <a:gd name="connsiteY46" fmla="*/ 157536 h 315913"/>
                <a:gd name="connsiteX47" fmla="*/ 107951 w 331788"/>
                <a:gd name="connsiteY47" fmla="*/ 129801 h 315913"/>
                <a:gd name="connsiteX48" fmla="*/ 101456 w 331788"/>
                <a:gd name="connsiteY48" fmla="*/ 122237 h 315913"/>
                <a:gd name="connsiteX49" fmla="*/ 72881 w 331788"/>
                <a:gd name="connsiteY49" fmla="*/ 122237 h 315913"/>
                <a:gd name="connsiteX50" fmla="*/ 65088 w 331788"/>
                <a:gd name="connsiteY50" fmla="*/ 129801 h 315913"/>
                <a:gd name="connsiteX51" fmla="*/ 65088 w 331788"/>
                <a:gd name="connsiteY51" fmla="*/ 157536 h 315913"/>
                <a:gd name="connsiteX52" fmla="*/ 72881 w 331788"/>
                <a:gd name="connsiteY52" fmla="*/ 165100 h 315913"/>
                <a:gd name="connsiteX53" fmla="*/ 79376 w 331788"/>
                <a:gd name="connsiteY53" fmla="*/ 157536 h 315913"/>
                <a:gd name="connsiteX54" fmla="*/ 79376 w 331788"/>
                <a:gd name="connsiteY54" fmla="*/ 129801 h 315913"/>
                <a:gd name="connsiteX55" fmla="*/ 72881 w 331788"/>
                <a:gd name="connsiteY55" fmla="*/ 122237 h 315913"/>
                <a:gd name="connsiteX56" fmla="*/ 258908 w 331788"/>
                <a:gd name="connsiteY56" fmla="*/ 65087 h 315913"/>
                <a:gd name="connsiteX57" fmla="*/ 252413 w 331788"/>
                <a:gd name="connsiteY57" fmla="*/ 71581 h 315913"/>
                <a:gd name="connsiteX58" fmla="*/ 252413 w 331788"/>
                <a:gd name="connsiteY58" fmla="*/ 100157 h 315913"/>
                <a:gd name="connsiteX59" fmla="*/ 258908 w 331788"/>
                <a:gd name="connsiteY59" fmla="*/ 107950 h 315913"/>
                <a:gd name="connsiteX60" fmla="*/ 266701 w 331788"/>
                <a:gd name="connsiteY60" fmla="*/ 100157 h 315913"/>
                <a:gd name="connsiteX61" fmla="*/ 266701 w 331788"/>
                <a:gd name="connsiteY61" fmla="*/ 71581 h 315913"/>
                <a:gd name="connsiteX62" fmla="*/ 258908 w 331788"/>
                <a:gd name="connsiteY62" fmla="*/ 65087 h 315913"/>
                <a:gd name="connsiteX63" fmla="*/ 230332 w 331788"/>
                <a:gd name="connsiteY63" fmla="*/ 65087 h 315913"/>
                <a:gd name="connsiteX64" fmla="*/ 223838 w 331788"/>
                <a:gd name="connsiteY64" fmla="*/ 71581 h 315913"/>
                <a:gd name="connsiteX65" fmla="*/ 223838 w 331788"/>
                <a:gd name="connsiteY65" fmla="*/ 100157 h 315913"/>
                <a:gd name="connsiteX66" fmla="*/ 230332 w 331788"/>
                <a:gd name="connsiteY66" fmla="*/ 107950 h 315913"/>
                <a:gd name="connsiteX67" fmla="*/ 238126 w 331788"/>
                <a:gd name="connsiteY67" fmla="*/ 100157 h 315913"/>
                <a:gd name="connsiteX68" fmla="*/ 238126 w 331788"/>
                <a:gd name="connsiteY68" fmla="*/ 71581 h 315913"/>
                <a:gd name="connsiteX69" fmla="*/ 230332 w 331788"/>
                <a:gd name="connsiteY69" fmla="*/ 65087 h 315913"/>
                <a:gd name="connsiteX70" fmla="*/ 201468 w 331788"/>
                <a:gd name="connsiteY70" fmla="*/ 65087 h 315913"/>
                <a:gd name="connsiteX71" fmla="*/ 193675 w 331788"/>
                <a:gd name="connsiteY71" fmla="*/ 71581 h 315913"/>
                <a:gd name="connsiteX72" fmla="*/ 193675 w 331788"/>
                <a:gd name="connsiteY72" fmla="*/ 100157 h 315913"/>
                <a:gd name="connsiteX73" fmla="*/ 201468 w 331788"/>
                <a:gd name="connsiteY73" fmla="*/ 107950 h 315913"/>
                <a:gd name="connsiteX74" fmla="*/ 207963 w 331788"/>
                <a:gd name="connsiteY74" fmla="*/ 100157 h 315913"/>
                <a:gd name="connsiteX75" fmla="*/ 207963 w 331788"/>
                <a:gd name="connsiteY75" fmla="*/ 71581 h 315913"/>
                <a:gd name="connsiteX76" fmla="*/ 201468 w 331788"/>
                <a:gd name="connsiteY76" fmla="*/ 65087 h 315913"/>
                <a:gd name="connsiteX77" fmla="*/ 128732 w 331788"/>
                <a:gd name="connsiteY77" fmla="*/ 65087 h 315913"/>
                <a:gd name="connsiteX78" fmla="*/ 122238 w 331788"/>
                <a:gd name="connsiteY78" fmla="*/ 71581 h 315913"/>
                <a:gd name="connsiteX79" fmla="*/ 122238 w 331788"/>
                <a:gd name="connsiteY79" fmla="*/ 100157 h 315913"/>
                <a:gd name="connsiteX80" fmla="*/ 128732 w 331788"/>
                <a:gd name="connsiteY80" fmla="*/ 107950 h 315913"/>
                <a:gd name="connsiteX81" fmla="*/ 136526 w 331788"/>
                <a:gd name="connsiteY81" fmla="*/ 100157 h 315913"/>
                <a:gd name="connsiteX82" fmla="*/ 136526 w 331788"/>
                <a:gd name="connsiteY82" fmla="*/ 71581 h 315913"/>
                <a:gd name="connsiteX83" fmla="*/ 128732 w 331788"/>
                <a:gd name="connsiteY83" fmla="*/ 65087 h 315913"/>
                <a:gd name="connsiteX84" fmla="*/ 101456 w 331788"/>
                <a:gd name="connsiteY84" fmla="*/ 65087 h 315913"/>
                <a:gd name="connsiteX85" fmla="*/ 93663 w 331788"/>
                <a:gd name="connsiteY85" fmla="*/ 71581 h 315913"/>
                <a:gd name="connsiteX86" fmla="*/ 93663 w 331788"/>
                <a:gd name="connsiteY86" fmla="*/ 100157 h 315913"/>
                <a:gd name="connsiteX87" fmla="*/ 101456 w 331788"/>
                <a:gd name="connsiteY87" fmla="*/ 107950 h 315913"/>
                <a:gd name="connsiteX88" fmla="*/ 107951 w 331788"/>
                <a:gd name="connsiteY88" fmla="*/ 100157 h 315913"/>
                <a:gd name="connsiteX89" fmla="*/ 107951 w 331788"/>
                <a:gd name="connsiteY89" fmla="*/ 71581 h 315913"/>
                <a:gd name="connsiteX90" fmla="*/ 101456 w 331788"/>
                <a:gd name="connsiteY90" fmla="*/ 65087 h 315913"/>
                <a:gd name="connsiteX91" fmla="*/ 72881 w 331788"/>
                <a:gd name="connsiteY91" fmla="*/ 65087 h 315913"/>
                <a:gd name="connsiteX92" fmla="*/ 65088 w 331788"/>
                <a:gd name="connsiteY92" fmla="*/ 71581 h 315913"/>
                <a:gd name="connsiteX93" fmla="*/ 65088 w 331788"/>
                <a:gd name="connsiteY93" fmla="*/ 100157 h 315913"/>
                <a:gd name="connsiteX94" fmla="*/ 72881 w 331788"/>
                <a:gd name="connsiteY94" fmla="*/ 107950 h 315913"/>
                <a:gd name="connsiteX95" fmla="*/ 79376 w 331788"/>
                <a:gd name="connsiteY95" fmla="*/ 100157 h 315913"/>
                <a:gd name="connsiteX96" fmla="*/ 79376 w 331788"/>
                <a:gd name="connsiteY96" fmla="*/ 71581 h 315913"/>
                <a:gd name="connsiteX97" fmla="*/ 72881 w 331788"/>
                <a:gd name="connsiteY97" fmla="*/ 65087 h 315913"/>
                <a:gd name="connsiteX98" fmla="*/ 107950 w 331788"/>
                <a:gd name="connsiteY98" fmla="*/ 14287 h 315913"/>
                <a:gd name="connsiteX99" fmla="*/ 107950 w 331788"/>
                <a:gd name="connsiteY99" fmla="*/ 28575 h 315913"/>
                <a:gd name="connsiteX100" fmla="*/ 223838 w 331788"/>
                <a:gd name="connsiteY100" fmla="*/ 28575 h 315913"/>
                <a:gd name="connsiteX101" fmla="*/ 223838 w 331788"/>
                <a:gd name="connsiteY101" fmla="*/ 14287 h 315913"/>
                <a:gd name="connsiteX102" fmla="*/ 64802 w 331788"/>
                <a:gd name="connsiteY102" fmla="*/ 0 h 315913"/>
                <a:gd name="connsiteX103" fmla="*/ 266986 w 331788"/>
                <a:gd name="connsiteY103" fmla="*/ 0 h 315913"/>
                <a:gd name="connsiteX104" fmla="*/ 273466 w 331788"/>
                <a:gd name="connsiteY104" fmla="*/ 6474 h 315913"/>
                <a:gd name="connsiteX105" fmla="*/ 266986 w 331788"/>
                <a:gd name="connsiteY105" fmla="*/ 14242 h 315913"/>
                <a:gd name="connsiteX106" fmla="*/ 238472 w 331788"/>
                <a:gd name="connsiteY106" fmla="*/ 14242 h 315913"/>
                <a:gd name="connsiteX107" fmla="*/ 238472 w 331788"/>
                <a:gd name="connsiteY107" fmla="*/ 28484 h 315913"/>
                <a:gd name="connsiteX108" fmla="*/ 303275 w 331788"/>
                <a:gd name="connsiteY108" fmla="*/ 28484 h 315913"/>
                <a:gd name="connsiteX109" fmla="*/ 309755 w 331788"/>
                <a:gd name="connsiteY109" fmla="*/ 34958 h 315913"/>
                <a:gd name="connsiteX110" fmla="*/ 309755 w 331788"/>
                <a:gd name="connsiteY110" fmla="*/ 301671 h 315913"/>
                <a:gd name="connsiteX111" fmla="*/ 324012 w 331788"/>
                <a:gd name="connsiteY111" fmla="*/ 301671 h 315913"/>
                <a:gd name="connsiteX112" fmla="*/ 331788 w 331788"/>
                <a:gd name="connsiteY112" fmla="*/ 309439 h 315913"/>
                <a:gd name="connsiteX113" fmla="*/ 324012 w 331788"/>
                <a:gd name="connsiteY113" fmla="*/ 315913 h 315913"/>
                <a:gd name="connsiteX114" fmla="*/ 7776 w 331788"/>
                <a:gd name="connsiteY114" fmla="*/ 315913 h 315913"/>
                <a:gd name="connsiteX115" fmla="*/ 0 w 331788"/>
                <a:gd name="connsiteY115" fmla="*/ 309439 h 315913"/>
                <a:gd name="connsiteX116" fmla="*/ 7776 w 331788"/>
                <a:gd name="connsiteY116" fmla="*/ 301671 h 315913"/>
                <a:gd name="connsiteX117" fmla="*/ 22033 w 331788"/>
                <a:gd name="connsiteY117" fmla="*/ 301671 h 315913"/>
                <a:gd name="connsiteX118" fmla="*/ 22033 w 331788"/>
                <a:gd name="connsiteY118" fmla="*/ 34958 h 315913"/>
                <a:gd name="connsiteX119" fmla="*/ 28513 w 331788"/>
                <a:gd name="connsiteY119" fmla="*/ 28484 h 315913"/>
                <a:gd name="connsiteX120" fmla="*/ 93315 w 331788"/>
                <a:gd name="connsiteY120" fmla="*/ 28484 h 315913"/>
                <a:gd name="connsiteX121" fmla="*/ 93315 w 331788"/>
                <a:gd name="connsiteY121" fmla="*/ 14242 h 315913"/>
                <a:gd name="connsiteX122" fmla="*/ 64802 w 331788"/>
                <a:gd name="connsiteY122" fmla="*/ 14242 h 315913"/>
                <a:gd name="connsiteX123" fmla="*/ 58322 w 331788"/>
                <a:gd name="connsiteY123" fmla="*/ 6474 h 315913"/>
                <a:gd name="connsiteX124" fmla="*/ 64802 w 331788"/>
                <a:gd name="connsiteY124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331788" h="315913">
                  <a:moveTo>
                    <a:pt x="101402" y="200025"/>
                  </a:moveTo>
                  <a:cubicBezTo>
                    <a:pt x="97532" y="200025"/>
                    <a:pt x="93663" y="203933"/>
                    <a:pt x="93663" y="207840"/>
                  </a:cubicBezTo>
                  <a:cubicBezTo>
                    <a:pt x="93663" y="207840"/>
                    <a:pt x="93663" y="207840"/>
                    <a:pt x="93663" y="301625"/>
                  </a:cubicBezTo>
                  <a:cubicBezTo>
                    <a:pt x="93663" y="301625"/>
                    <a:pt x="93663" y="301625"/>
                    <a:pt x="137518" y="301625"/>
                  </a:cubicBezTo>
                  <a:cubicBezTo>
                    <a:pt x="137518" y="301625"/>
                    <a:pt x="137518" y="301625"/>
                    <a:pt x="137518" y="250825"/>
                  </a:cubicBezTo>
                  <a:cubicBezTo>
                    <a:pt x="137518" y="246917"/>
                    <a:pt x="140097" y="244312"/>
                    <a:pt x="143967" y="244312"/>
                  </a:cubicBezTo>
                  <a:cubicBezTo>
                    <a:pt x="143967" y="244312"/>
                    <a:pt x="143967" y="244312"/>
                    <a:pt x="187822" y="244312"/>
                  </a:cubicBezTo>
                  <a:cubicBezTo>
                    <a:pt x="191691" y="244312"/>
                    <a:pt x="194271" y="246917"/>
                    <a:pt x="194271" y="250825"/>
                  </a:cubicBezTo>
                  <a:cubicBezTo>
                    <a:pt x="194271" y="250825"/>
                    <a:pt x="194271" y="250825"/>
                    <a:pt x="194271" y="301625"/>
                  </a:cubicBezTo>
                  <a:cubicBezTo>
                    <a:pt x="194271" y="301625"/>
                    <a:pt x="194271" y="301625"/>
                    <a:pt x="230387" y="301625"/>
                  </a:cubicBezTo>
                  <a:cubicBezTo>
                    <a:pt x="234256" y="301625"/>
                    <a:pt x="238126" y="299020"/>
                    <a:pt x="238126" y="295112"/>
                  </a:cubicBezTo>
                  <a:lnTo>
                    <a:pt x="238126" y="207840"/>
                  </a:lnTo>
                  <a:cubicBezTo>
                    <a:pt x="238126" y="203933"/>
                    <a:pt x="234256" y="200025"/>
                    <a:pt x="230387" y="200025"/>
                  </a:cubicBezTo>
                  <a:cubicBezTo>
                    <a:pt x="230387" y="200025"/>
                    <a:pt x="230387" y="200025"/>
                    <a:pt x="101402" y="200025"/>
                  </a:cubicBezTo>
                  <a:close/>
                  <a:moveTo>
                    <a:pt x="258908" y="122237"/>
                  </a:moveTo>
                  <a:cubicBezTo>
                    <a:pt x="255011" y="122237"/>
                    <a:pt x="252413" y="124758"/>
                    <a:pt x="252413" y="129801"/>
                  </a:cubicBezTo>
                  <a:cubicBezTo>
                    <a:pt x="252413" y="129801"/>
                    <a:pt x="252413" y="129801"/>
                    <a:pt x="252413" y="157536"/>
                  </a:cubicBezTo>
                  <a:cubicBezTo>
                    <a:pt x="252413" y="161318"/>
                    <a:pt x="255011" y="165100"/>
                    <a:pt x="258908" y="165100"/>
                  </a:cubicBezTo>
                  <a:cubicBezTo>
                    <a:pt x="264103" y="165100"/>
                    <a:pt x="266701" y="161318"/>
                    <a:pt x="266701" y="157536"/>
                  </a:cubicBezTo>
                  <a:lnTo>
                    <a:pt x="266701" y="129801"/>
                  </a:lnTo>
                  <a:cubicBezTo>
                    <a:pt x="266701" y="124758"/>
                    <a:pt x="264103" y="122237"/>
                    <a:pt x="258908" y="122237"/>
                  </a:cubicBezTo>
                  <a:close/>
                  <a:moveTo>
                    <a:pt x="230332" y="122237"/>
                  </a:moveTo>
                  <a:cubicBezTo>
                    <a:pt x="226436" y="122237"/>
                    <a:pt x="223838" y="124758"/>
                    <a:pt x="223838" y="129801"/>
                  </a:cubicBezTo>
                  <a:cubicBezTo>
                    <a:pt x="223838" y="129801"/>
                    <a:pt x="223838" y="129801"/>
                    <a:pt x="223838" y="157536"/>
                  </a:cubicBezTo>
                  <a:cubicBezTo>
                    <a:pt x="223838" y="161318"/>
                    <a:pt x="226436" y="165100"/>
                    <a:pt x="230332" y="165100"/>
                  </a:cubicBezTo>
                  <a:cubicBezTo>
                    <a:pt x="234229" y="165100"/>
                    <a:pt x="238126" y="161318"/>
                    <a:pt x="238126" y="157536"/>
                  </a:cubicBezTo>
                  <a:lnTo>
                    <a:pt x="238126" y="129801"/>
                  </a:lnTo>
                  <a:cubicBezTo>
                    <a:pt x="238126" y="124758"/>
                    <a:pt x="234229" y="122237"/>
                    <a:pt x="230332" y="122237"/>
                  </a:cubicBezTo>
                  <a:close/>
                  <a:moveTo>
                    <a:pt x="201468" y="122237"/>
                  </a:moveTo>
                  <a:cubicBezTo>
                    <a:pt x="196273" y="122237"/>
                    <a:pt x="193675" y="124758"/>
                    <a:pt x="193675" y="129801"/>
                  </a:cubicBezTo>
                  <a:cubicBezTo>
                    <a:pt x="193675" y="129801"/>
                    <a:pt x="193675" y="129801"/>
                    <a:pt x="193675" y="157536"/>
                  </a:cubicBezTo>
                  <a:cubicBezTo>
                    <a:pt x="193675" y="161318"/>
                    <a:pt x="196273" y="165100"/>
                    <a:pt x="201468" y="165100"/>
                  </a:cubicBezTo>
                  <a:cubicBezTo>
                    <a:pt x="205365" y="165100"/>
                    <a:pt x="207963" y="161318"/>
                    <a:pt x="207963" y="157536"/>
                  </a:cubicBezTo>
                  <a:cubicBezTo>
                    <a:pt x="207963" y="157536"/>
                    <a:pt x="207963" y="157536"/>
                    <a:pt x="207963" y="129801"/>
                  </a:cubicBezTo>
                  <a:cubicBezTo>
                    <a:pt x="207963" y="124758"/>
                    <a:pt x="205365" y="122237"/>
                    <a:pt x="201468" y="122237"/>
                  </a:cubicBezTo>
                  <a:close/>
                  <a:moveTo>
                    <a:pt x="128732" y="122237"/>
                  </a:moveTo>
                  <a:cubicBezTo>
                    <a:pt x="124836" y="122237"/>
                    <a:pt x="122238" y="124758"/>
                    <a:pt x="122238" y="129801"/>
                  </a:cubicBezTo>
                  <a:cubicBezTo>
                    <a:pt x="122238" y="129801"/>
                    <a:pt x="122238" y="129801"/>
                    <a:pt x="122238" y="157536"/>
                  </a:cubicBezTo>
                  <a:cubicBezTo>
                    <a:pt x="122238" y="161318"/>
                    <a:pt x="124836" y="165100"/>
                    <a:pt x="128732" y="165100"/>
                  </a:cubicBezTo>
                  <a:cubicBezTo>
                    <a:pt x="133928" y="165100"/>
                    <a:pt x="136526" y="161318"/>
                    <a:pt x="136526" y="157536"/>
                  </a:cubicBezTo>
                  <a:cubicBezTo>
                    <a:pt x="136526" y="157536"/>
                    <a:pt x="136526" y="157536"/>
                    <a:pt x="136526" y="129801"/>
                  </a:cubicBezTo>
                  <a:cubicBezTo>
                    <a:pt x="136526" y="124758"/>
                    <a:pt x="133928" y="122237"/>
                    <a:pt x="128732" y="122237"/>
                  </a:cubicBezTo>
                  <a:close/>
                  <a:moveTo>
                    <a:pt x="101456" y="122237"/>
                  </a:moveTo>
                  <a:cubicBezTo>
                    <a:pt x="97559" y="122237"/>
                    <a:pt x="93663" y="124758"/>
                    <a:pt x="93663" y="129801"/>
                  </a:cubicBezTo>
                  <a:lnTo>
                    <a:pt x="93663" y="157536"/>
                  </a:lnTo>
                  <a:cubicBezTo>
                    <a:pt x="93663" y="161318"/>
                    <a:pt x="97559" y="165100"/>
                    <a:pt x="101456" y="165100"/>
                  </a:cubicBezTo>
                  <a:cubicBezTo>
                    <a:pt x="105353" y="165100"/>
                    <a:pt x="107951" y="161318"/>
                    <a:pt x="107951" y="157536"/>
                  </a:cubicBezTo>
                  <a:cubicBezTo>
                    <a:pt x="107951" y="157536"/>
                    <a:pt x="107951" y="157536"/>
                    <a:pt x="107951" y="129801"/>
                  </a:cubicBezTo>
                  <a:cubicBezTo>
                    <a:pt x="107951" y="124758"/>
                    <a:pt x="105353" y="122237"/>
                    <a:pt x="101456" y="122237"/>
                  </a:cubicBezTo>
                  <a:close/>
                  <a:moveTo>
                    <a:pt x="72881" y="122237"/>
                  </a:moveTo>
                  <a:cubicBezTo>
                    <a:pt x="67686" y="122237"/>
                    <a:pt x="65088" y="124758"/>
                    <a:pt x="65088" y="129801"/>
                  </a:cubicBezTo>
                  <a:cubicBezTo>
                    <a:pt x="65088" y="129801"/>
                    <a:pt x="65088" y="129801"/>
                    <a:pt x="65088" y="157536"/>
                  </a:cubicBezTo>
                  <a:cubicBezTo>
                    <a:pt x="65088" y="161318"/>
                    <a:pt x="67686" y="165100"/>
                    <a:pt x="72881" y="165100"/>
                  </a:cubicBezTo>
                  <a:cubicBezTo>
                    <a:pt x="76778" y="165100"/>
                    <a:pt x="79376" y="161318"/>
                    <a:pt x="79376" y="157536"/>
                  </a:cubicBezTo>
                  <a:lnTo>
                    <a:pt x="79376" y="129801"/>
                  </a:lnTo>
                  <a:cubicBezTo>
                    <a:pt x="79376" y="124758"/>
                    <a:pt x="76778" y="122237"/>
                    <a:pt x="72881" y="122237"/>
                  </a:cubicBezTo>
                  <a:close/>
                  <a:moveTo>
                    <a:pt x="258908" y="65087"/>
                  </a:moveTo>
                  <a:cubicBezTo>
                    <a:pt x="255011" y="65087"/>
                    <a:pt x="252413" y="67685"/>
                    <a:pt x="252413" y="71581"/>
                  </a:cubicBezTo>
                  <a:cubicBezTo>
                    <a:pt x="252413" y="71581"/>
                    <a:pt x="252413" y="71581"/>
                    <a:pt x="252413" y="100157"/>
                  </a:cubicBezTo>
                  <a:cubicBezTo>
                    <a:pt x="252413" y="105352"/>
                    <a:pt x="255011" y="107950"/>
                    <a:pt x="258908" y="107950"/>
                  </a:cubicBezTo>
                  <a:cubicBezTo>
                    <a:pt x="264103" y="107950"/>
                    <a:pt x="266701" y="105352"/>
                    <a:pt x="266701" y="100157"/>
                  </a:cubicBezTo>
                  <a:lnTo>
                    <a:pt x="266701" y="71581"/>
                  </a:lnTo>
                  <a:cubicBezTo>
                    <a:pt x="266701" y="67685"/>
                    <a:pt x="264103" y="65087"/>
                    <a:pt x="258908" y="65087"/>
                  </a:cubicBezTo>
                  <a:close/>
                  <a:moveTo>
                    <a:pt x="230332" y="65087"/>
                  </a:moveTo>
                  <a:cubicBezTo>
                    <a:pt x="226436" y="65087"/>
                    <a:pt x="223838" y="67685"/>
                    <a:pt x="223838" y="71581"/>
                  </a:cubicBezTo>
                  <a:cubicBezTo>
                    <a:pt x="223838" y="71581"/>
                    <a:pt x="223838" y="71581"/>
                    <a:pt x="223838" y="100157"/>
                  </a:cubicBezTo>
                  <a:cubicBezTo>
                    <a:pt x="223838" y="105352"/>
                    <a:pt x="226436" y="107950"/>
                    <a:pt x="230332" y="107950"/>
                  </a:cubicBezTo>
                  <a:cubicBezTo>
                    <a:pt x="234229" y="107950"/>
                    <a:pt x="238126" y="105352"/>
                    <a:pt x="238126" y="100157"/>
                  </a:cubicBezTo>
                  <a:lnTo>
                    <a:pt x="238126" y="71581"/>
                  </a:lnTo>
                  <a:cubicBezTo>
                    <a:pt x="238126" y="67685"/>
                    <a:pt x="234229" y="65087"/>
                    <a:pt x="230332" y="65087"/>
                  </a:cubicBezTo>
                  <a:close/>
                  <a:moveTo>
                    <a:pt x="201468" y="65087"/>
                  </a:moveTo>
                  <a:cubicBezTo>
                    <a:pt x="196273" y="65087"/>
                    <a:pt x="193675" y="67685"/>
                    <a:pt x="193675" y="71581"/>
                  </a:cubicBezTo>
                  <a:cubicBezTo>
                    <a:pt x="193675" y="71581"/>
                    <a:pt x="193675" y="71581"/>
                    <a:pt x="193675" y="100157"/>
                  </a:cubicBezTo>
                  <a:cubicBezTo>
                    <a:pt x="193675" y="105352"/>
                    <a:pt x="196273" y="107950"/>
                    <a:pt x="201468" y="107950"/>
                  </a:cubicBezTo>
                  <a:cubicBezTo>
                    <a:pt x="205365" y="107950"/>
                    <a:pt x="207963" y="105352"/>
                    <a:pt x="207963" y="100157"/>
                  </a:cubicBezTo>
                  <a:cubicBezTo>
                    <a:pt x="207963" y="100157"/>
                    <a:pt x="207963" y="100157"/>
                    <a:pt x="207963" y="71581"/>
                  </a:cubicBezTo>
                  <a:cubicBezTo>
                    <a:pt x="207963" y="67685"/>
                    <a:pt x="205365" y="65087"/>
                    <a:pt x="201468" y="65087"/>
                  </a:cubicBezTo>
                  <a:close/>
                  <a:moveTo>
                    <a:pt x="128732" y="65087"/>
                  </a:moveTo>
                  <a:cubicBezTo>
                    <a:pt x="124836" y="65087"/>
                    <a:pt x="122238" y="67685"/>
                    <a:pt x="122238" y="71581"/>
                  </a:cubicBezTo>
                  <a:cubicBezTo>
                    <a:pt x="122238" y="71581"/>
                    <a:pt x="122238" y="71581"/>
                    <a:pt x="122238" y="100157"/>
                  </a:cubicBezTo>
                  <a:cubicBezTo>
                    <a:pt x="122238" y="105352"/>
                    <a:pt x="124836" y="107950"/>
                    <a:pt x="128732" y="107950"/>
                  </a:cubicBezTo>
                  <a:cubicBezTo>
                    <a:pt x="133928" y="107950"/>
                    <a:pt x="136526" y="105352"/>
                    <a:pt x="136526" y="100157"/>
                  </a:cubicBezTo>
                  <a:cubicBezTo>
                    <a:pt x="136526" y="100157"/>
                    <a:pt x="136526" y="100157"/>
                    <a:pt x="136526" y="71581"/>
                  </a:cubicBezTo>
                  <a:cubicBezTo>
                    <a:pt x="136526" y="67685"/>
                    <a:pt x="133928" y="65087"/>
                    <a:pt x="128732" y="65087"/>
                  </a:cubicBezTo>
                  <a:close/>
                  <a:moveTo>
                    <a:pt x="101456" y="65087"/>
                  </a:moveTo>
                  <a:cubicBezTo>
                    <a:pt x="97559" y="65087"/>
                    <a:pt x="93663" y="67685"/>
                    <a:pt x="93663" y="71581"/>
                  </a:cubicBezTo>
                  <a:lnTo>
                    <a:pt x="93663" y="100157"/>
                  </a:lnTo>
                  <a:cubicBezTo>
                    <a:pt x="93663" y="105352"/>
                    <a:pt x="97559" y="107950"/>
                    <a:pt x="101456" y="107950"/>
                  </a:cubicBezTo>
                  <a:cubicBezTo>
                    <a:pt x="105353" y="107950"/>
                    <a:pt x="107951" y="105352"/>
                    <a:pt x="107951" y="100157"/>
                  </a:cubicBezTo>
                  <a:cubicBezTo>
                    <a:pt x="107951" y="100157"/>
                    <a:pt x="107951" y="100157"/>
                    <a:pt x="107951" y="71581"/>
                  </a:cubicBezTo>
                  <a:cubicBezTo>
                    <a:pt x="107951" y="67685"/>
                    <a:pt x="105353" y="65087"/>
                    <a:pt x="101456" y="65087"/>
                  </a:cubicBezTo>
                  <a:close/>
                  <a:moveTo>
                    <a:pt x="72881" y="65087"/>
                  </a:moveTo>
                  <a:cubicBezTo>
                    <a:pt x="67686" y="65087"/>
                    <a:pt x="65088" y="67685"/>
                    <a:pt x="65088" y="71581"/>
                  </a:cubicBezTo>
                  <a:cubicBezTo>
                    <a:pt x="65088" y="71581"/>
                    <a:pt x="65088" y="71581"/>
                    <a:pt x="65088" y="100157"/>
                  </a:cubicBezTo>
                  <a:cubicBezTo>
                    <a:pt x="65088" y="105352"/>
                    <a:pt x="67686" y="107950"/>
                    <a:pt x="72881" y="107950"/>
                  </a:cubicBezTo>
                  <a:cubicBezTo>
                    <a:pt x="76778" y="107950"/>
                    <a:pt x="79376" y="105352"/>
                    <a:pt x="79376" y="100157"/>
                  </a:cubicBezTo>
                  <a:lnTo>
                    <a:pt x="79376" y="71581"/>
                  </a:lnTo>
                  <a:cubicBezTo>
                    <a:pt x="79376" y="67685"/>
                    <a:pt x="76778" y="65087"/>
                    <a:pt x="72881" y="65087"/>
                  </a:cubicBezTo>
                  <a:close/>
                  <a:moveTo>
                    <a:pt x="107950" y="14287"/>
                  </a:moveTo>
                  <a:lnTo>
                    <a:pt x="107950" y="28575"/>
                  </a:lnTo>
                  <a:lnTo>
                    <a:pt x="223838" y="28575"/>
                  </a:lnTo>
                  <a:lnTo>
                    <a:pt x="223838" y="14287"/>
                  </a:lnTo>
                  <a:close/>
                  <a:moveTo>
                    <a:pt x="64802" y="0"/>
                  </a:moveTo>
                  <a:cubicBezTo>
                    <a:pt x="64802" y="0"/>
                    <a:pt x="64802" y="0"/>
                    <a:pt x="266986" y="0"/>
                  </a:cubicBezTo>
                  <a:cubicBezTo>
                    <a:pt x="270874" y="0"/>
                    <a:pt x="273466" y="2589"/>
                    <a:pt x="273466" y="6474"/>
                  </a:cubicBezTo>
                  <a:cubicBezTo>
                    <a:pt x="273466" y="10358"/>
                    <a:pt x="270874" y="14242"/>
                    <a:pt x="266986" y="14242"/>
                  </a:cubicBezTo>
                  <a:cubicBezTo>
                    <a:pt x="266986" y="14242"/>
                    <a:pt x="266986" y="14242"/>
                    <a:pt x="238472" y="14242"/>
                  </a:cubicBezTo>
                  <a:cubicBezTo>
                    <a:pt x="238472" y="14242"/>
                    <a:pt x="238472" y="14242"/>
                    <a:pt x="238472" y="28484"/>
                  </a:cubicBezTo>
                  <a:cubicBezTo>
                    <a:pt x="238472" y="28484"/>
                    <a:pt x="238472" y="28484"/>
                    <a:pt x="303275" y="28484"/>
                  </a:cubicBezTo>
                  <a:cubicBezTo>
                    <a:pt x="307163" y="28484"/>
                    <a:pt x="309755" y="31073"/>
                    <a:pt x="309755" y="34958"/>
                  </a:cubicBezTo>
                  <a:cubicBezTo>
                    <a:pt x="309755" y="34958"/>
                    <a:pt x="309755" y="34958"/>
                    <a:pt x="309755" y="301671"/>
                  </a:cubicBezTo>
                  <a:cubicBezTo>
                    <a:pt x="309755" y="301671"/>
                    <a:pt x="309755" y="301671"/>
                    <a:pt x="324012" y="301671"/>
                  </a:cubicBezTo>
                  <a:cubicBezTo>
                    <a:pt x="329196" y="301671"/>
                    <a:pt x="331788" y="305555"/>
                    <a:pt x="331788" y="309439"/>
                  </a:cubicBezTo>
                  <a:cubicBezTo>
                    <a:pt x="331788" y="313324"/>
                    <a:pt x="329196" y="315913"/>
                    <a:pt x="324012" y="315913"/>
                  </a:cubicBezTo>
                  <a:cubicBezTo>
                    <a:pt x="324012" y="315913"/>
                    <a:pt x="324012" y="315913"/>
                    <a:pt x="7776" y="315913"/>
                  </a:cubicBezTo>
                  <a:cubicBezTo>
                    <a:pt x="2592" y="315913"/>
                    <a:pt x="0" y="313324"/>
                    <a:pt x="0" y="309439"/>
                  </a:cubicBezTo>
                  <a:cubicBezTo>
                    <a:pt x="0" y="305555"/>
                    <a:pt x="2592" y="301671"/>
                    <a:pt x="7776" y="301671"/>
                  </a:cubicBezTo>
                  <a:cubicBezTo>
                    <a:pt x="7776" y="301671"/>
                    <a:pt x="7776" y="301671"/>
                    <a:pt x="22033" y="301671"/>
                  </a:cubicBezTo>
                  <a:cubicBezTo>
                    <a:pt x="22033" y="301671"/>
                    <a:pt x="22033" y="301671"/>
                    <a:pt x="22033" y="34958"/>
                  </a:cubicBezTo>
                  <a:cubicBezTo>
                    <a:pt x="22033" y="31073"/>
                    <a:pt x="24625" y="28484"/>
                    <a:pt x="28513" y="28484"/>
                  </a:cubicBezTo>
                  <a:cubicBezTo>
                    <a:pt x="28513" y="28484"/>
                    <a:pt x="28513" y="28484"/>
                    <a:pt x="93315" y="28484"/>
                  </a:cubicBezTo>
                  <a:cubicBezTo>
                    <a:pt x="93315" y="28484"/>
                    <a:pt x="93315" y="28484"/>
                    <a:pt x="93315" y="14242"/>
                  </a:cubicBezTo>
                  <a:cubicBezTo>
                    <a:pt x="93315" y="14242"/>
                    <a:pt x="93315" y="14242"/>
                    <a:pt x="64802" y="14242"/>
                  </a:cubicBezTo>
                  <a:cubicBezTo>
                    <a:pt x="60914" y="14242"/>
                    <a:pt x="58322" y="10358"/>
                    <a:pt x="58322" y="6474"/>
                  </a:cubicBezTo>
                  <a:cubicBezTo>
                    <a:pt x="58322" y="2589"/>
                    <a:pt x="60914" y="0"/>
                    <a:pt x="64802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59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>
              <a:outerShdw blurRad="152400" dist="38100" dir="5400000" algn="t" rotWithShape="0">
                <a:prstClr val="black">
                  <a:alpha val="22000"/>
                </a:prstClr>
              </a:outerShdw>
            </a:effectLst>
            <a:extLst/>
          </p:spPr>
          <p:txBody>
            <a:bodyPr wrap="none" lIns="0" tIns="0" rIns="0" bIns="0" anchor="ctr">
              <a:normAutofit/>
            </a:bodyPr>
            <a:lstStyle/>
            <a:p>
              <a:pPr algn="ctr"/>
              <a:endParaRPr sz="1600" kern="0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19FB571F-C9D3-4B67-BCE1-8B70D735359E}"/>
              </a:ext>
            </a:extLst>
          </p:cNvPr>
          <p:cNvGrpSpPr/>
          <p:nvPr/>
        </p:nvGrpSpPr>
        <p:grpSpPr>
          <a:xfrm>
            <a:off x="1525097" y="2029585"/>
            <a:ext cx="2248912" cy="971342"/>
            <a:chOff x="3389687" y="2343753"/>
            <a:chExt cx="2248912" cy="971342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9DAE5BD3-F7CA-4E9B-AE18-A939779EFCC3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AEBE1ADF-635B-4C64-9B18-6BF12AAAD53E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515D3034-9DE2-480D-803F-173CC77D299B}"/>
              </a:ext>
            </a:extLst>
          </p:cNvPr>
          <p:cNvGrpSpPr/>
          <p:nvPr/>
        </p:nvGrpSpPr>
        <p:grpSpPr>
          <a:xfrm>
            <a:off x="1525097" y="4390527"/>
            <a:ext cx="2248912" cy="971342"/>
            <a:chOff x="3389687" y="2343753"/>
            <a:chExt cx="2248912" cy="971342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FD5C6C36-98C7-404E-BA27-524FBB62A8E8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31037217-4721-4CC1-BF81-E1908E0C9494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564F5FE5-E6BF-4046-913C-8624453AE551}"/>
              </a:ext>
            </a:extLst>
          </p:cNvPr>
          <p:cNvGrpSpPr/>
          <p:nvPr/>
        </p:nvGrpSpPr>
        <p:grpSpPr>
          <a:xfrm>
            <a:off x="8503969" y="2029585"/>
            <a:ext cx="2248912" cy="971342"/>
            <a:chOff x="3389687" y="2343753"/>
            <a:chExt cx="2248912" cy="971342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CA3B31B5-A5A4-44B6-8E44-81DFCBB3F154}"/>
                </a:ext>
              </a:extLst>
            </p:cNvPr>
            <p:cNvSpPr txBox="1"/>
            <p:nvPr/>
          </p:nvSpPr>
          <p:spPr>
            <a:xfrm>
              <a:off x="367625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D00DA880-EAA7-4759-AFE8-7E25E8F34240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3762AC68-C09E-4067-A29C-E858C8C7AB00}"/>
              </a:ext>
            </a:extLst>
          </p:cNvPr>
          <p:cNvGrpSpPr/>
          <p:nvPr/>
        </p:nvGrpSpPr>
        <p:grpSpPr>
          <a:xfrm>
            <a:off x="8503969" y="4390527"/>
            <a:ext cx="2248912" cy="971342"/>
            <a:chOff x="3389687" y="2343753"/>
            <a:chExt cx="2248912" cy="971342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902FFA0C-AFF0-4479-B129-753C291BEF7D}"/>
                </a:ext>
              </a:extLst>
            </p:cNvPr>
            <p:cNvSpPr txBox="1"/>
            <p:nvPr/>
          </p:nvSpPr>
          <p:spPr>
            <a:xfrm>
              <a:off x="367625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98AFAB2E-629F-4896-9E10-E39B535973F3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19FB571F-C9D3-4B67-BCE1-8B70D735359E}"/>
              </a:ext>
            </a:extLst>
          </p:cNvPr>
          <p:cNvGrpSpPr/>
          <p:nvPr/>
        </p:nvGrpSpPr>
        <p:grpSpPr>
          <a:xfrm>
            <a:off x="3816190" y="311877"/>
            <a:ext cx="4140475" cy="794320"/>
            <a:chOff x="1648691" y="2296354"/>
            <a:chExt cx="4140475" cy="794320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9DAE5BD3-F7CA-4E9B-AE18-A939779EFCC3}"/>
                </a:ext>
              </a:extLst>
            </p:cNvPr>
            <p:cNvSpPr txBox="1"/>
            <p:nvPr/>
          </p:nvSpPr>
          <p:spPr>
            <a:xfrm>
              <a:off x="2450163" y="2296354"/>
              <a:ext cx="33390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点击标题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文字添加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AEBE1ADF-635B-4C64-9B18-6BF12AAAD53E}"/>
                </a:ext>
              </a:extLst>
            </p:cNvPr>
            <p:cNvSpPr txBox="1"/>
            <p:nvPr/>
          </p:nvSpPr>
          <p:spPr>
            <a:xfrm>
              <a:off x="1648691" y="2696464"/>
              <a:ext cx="39899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9215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矩形 1334">
            <a:extLst>
              <a:ext uri="{FF2B5EF4-FFF2-40B4-BE49-F238E27FC236}">
                <a16:creationId xmlns:a16="http://schemas.microsoft.com/office/drawing/2014/main" xmlns="" id="{04B34C09-704D-488F-AB42-BE5159CD279D}"/>
              </a:ext>
            </a:extLst>
          </p:cNvPr>
          <p:cNvSpPr/>
          <p:nvPr/>
        </p:nvSpPr>
        <p:spPr>
          <a:xfrm>
            <a:off x="5020587" y="4534403"/>
            <a:ext cx="1390650" cy="323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1336" name="矩形 1335">
            <a:extLst>
              <a:ext uri="{FF2B5EF4-FFF2-40B4-BE49-F238E27FC236}">
                <a16:creationId xmlns:a16="http://schemas.microsoft.com/office/drawing/2014/main" xmlns="" id="{EFBA6F87-0E15-4B53-8A82-DE9F0601B80F}"/>
              </a:ext>
            </a:extLst>
          </p:cNvPr>
          <p:cNvSpPr/>
          <p:nvPr/>
        </p:nvSpPr>
        <p:spPr>
          <a:xfrm>
            <a:off x="6573162" y="4583933"/>
            <a:ext cx="1363345" cy="274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1329" name="文本框 1328">
            <a:extLst>
              <a:ext uri="{FF2B5EF4-FFF2-40B4-BE49-F238E27FC236}">
                <a16:creationId xmlns:a16="http://schemas.microsoft.com/office/drawing/2014/main" xmlns="" id="{C914B951-CA1A-494C-AC47-E3D7ECD5740E}"/>
              </a:ext>
            </a:extLst>
          </p:cNvPr>
          <p:cNvSpPr txBox="1"/>
          <p:nvPr/>
        </p:nvSpPr>
        <p:spPr>
          <a:xfrm>
            <a:off x="4706145" y="2137194"/>
            <a:ext cx="6340197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8000" dirty="0" smtClean="0">
                <a:solidFill>
                  <a:schemeClr val="tx2"/>
                </a:solidFill>
                <a:latin typeface="电影海报字体" panose="02010600010101010101" pitchFamily="2" charset="-122"/>
                <a:ea typeface="电影海报字体" panose="02010600010101010101" pitchFamily="2" charset="-122"/>
              </a:rPr>
              <a:t>非常感谢收看</a:t>
            </a:r>
            <a:endParaRPr lang="zh-CN" altLang="en-US" sz="8000" dirty="0">
              <a:solidFill>
                <a:schemeClr val="tx2"/>
              </a:solidFill>
              <a:latin typeface="电影海报字体" panose="02010600010101010101" pitchFamily="2" charset="-122"/>
              <a:ea typeface="电影海报字体" panose="02010600010101010101" pitchFamily="2" charset="-122"/>
            </a:endParaRPr>
          </a:p>
        </p:txBody>
      </p:sp>
      <p:sp>
        <p:nvSpPr>
          <p:cNvPr id="1332" name="文本框 1331">
            <a:extLst>
              <a:ext uri="{FF2B5EF4-FFF2-40B4-BE49-F238E27FC236}">
                <a16:creationId xmlns:a16="http://schemas.microsoft.com/office/drawing/2014/main" xmlns="" id="{616123A5-2560-4878-B62A-69785FC13271}"/>
              </a:ext>
            </a:extLst>
          </p:cNvPr>
          <p:cNvSpPr txBox="1"/>
          <p:nvPr/>
        </p:nvSpPr>
        <p:spPr>
          <a:xfrm>
            <a:off x="4873926" y="3350778"/>
            <a:ext cx="4895288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适用于工作总结</a:t>
            </a:r>
            <a:r>
              <a:rPr lang="en-US" altLang="zh-CN" sz="1600" dirty="0" smtClean="0">
                <a:solidFill>
                  <a:schemeClr val="tx2"/>
                </a:solidFill>
                <a:latin typeface="+mn-ea"/>
              </a:rPr>
              <a:t>/</a:t>
            </a:r>
            <a:r>
              <a:rPr lang="zh-CN" altLang="en-US" sz="1600" dirty="0">
                <a:solidFill>
                  <a:schemeClr val="tx2"/>
                </a:solidFill>
                <a:latin typeface="+mn-ea"/>
              </a:rPr>
              <a:t>营销策划</a:t>
            </a:r>
            <a:r>
              <a:rPr lang="en-US" altLang="zh-CN" sz="1600" dirty="0" smtClean="0">
                <a:solidFill>
                  <a:schemeClr val="tx2"/>
                </a:solidFill>
                <a:latin typeface="+mn-ea"/>
              </a:rPr>
              <a:t>/</a:t>
            </a: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年中汇报</a:t>
            </a:r>
            <a:r>
              <a:rPr lang="en-US" altLang="zh-CN" sz="1600" dirty="0" smtClean="0">
                <a:solidFill>
                  <a:schemeClr val="tx2"/>
                </a:solidFill>
                <a:latin typeface="+mn-ea"/>
              </a:rPr>
              <a:t>/</a:t>
            </a: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述职演讲等</a:t>
            </a:r>
            <a:endParaRPr lang="zh-CN" altLang="en-US" sz="16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333" name="矩形 1332">
            <a:extLst>
              <a:ext uri="{FF2B5EF4-FFF2-40B4-BE49-F238E27FC236}">
                <a16:creationId xmlns:a16="http://schemas.microsoft.com/office/drawing/2014/main" xmlns="" id="{728A1119-FE3E-4D72-92EA-6F6628268A71}"/>
              </a:ext>
            </a:extLst>
          </p:cNvPr>
          <p:cNvSpPr/>
          <p:nvPr/>
        </p:nvSpPr>
        <p:spPr>
          <a:xfrm>
            <a:off x="4993282" y="4561073"/>
            <a:ext cx="1390650" cy="3239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1334" name="矩形 1333">
            <a:extLst>
              <a:ext uri="{FF2B5EF4-FFF2-40B4-BE49-F238E27FC236}">
                <a16:creationId xmlns:a16="http://schemas.microsoft.com/office/drawing/2014/main" xmlns="" id="{4C1CCAFE-C0FE-4574-AAC9-0D2AA0570F08}"/>
              </a:ext>
            </a:extLst>
          </p:cNvPr>
          <p:cNvSpPr/>
          <p:nvPr/>
        </p:nvSpPr>
        <p:spPr>
          <a:xfrm>
            <a:off x="6545857" y="4561073"/>
            <a:ext cx="1390650" cy="323910"/>
          </a:xfrm>
          <a:prstGeom prst="rect">
            <a:avLst/>
          </a:prstGeom>
          <a:solidFill>
            <a:srgbClr val="5CD1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1337" name="文本框 1336">
            <a:extLst>
              <a:ext uri="{FF2B5EF4-FFF2-40B4-BE49-F238E27FC236}">
                <a16:creationId xmlns:a16="http://schemas.microsoft.com/office/drawing/2014/main" xmlns="" id="{C87D4006-D41F-48AD-B418-454409F0BE60}"/>
              </a:ext>
            </a:extLst>
          </p:cNvPr>
          <p:cNvSpPr txBox="1"/>
          <p:nvPr/>
        </p:nvSpPr>
        <p:spPr>
          <a:xfrm>
            <a:off x="4993282" y="4583933"/>
            <a:ext cx="1390650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汇报人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：某某某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38" name="文本框 1337">
            <a:extLst>
              <a:ext uri="{FF2B5EF4-FFF2-40B4-BE49-F238E27FC236}">
                <a16:creationId xmlns:a16="http://schemas.microsoft.com/office/drawing/2014/main" xmlns="" id="{F1F96B2C-2CCF-4350-B39F-19402743A890}"/>
              </a:ext>
            </a:extLst>
          </p:cNvPr>
          <p:cNvSpPr txBox="1"/>
          <p:nvPr/>
        </p:nvSpPr>
        <p:spPr>
          <a:xfrm>
            <a:off x="6545857" y="4583933"/>
            <a:ext cx="1390650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时间：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2020.10</a:t>
            </a:r>
            <a:endParaRPr lang="zh-CN" alt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39" name="文本框 1338">
            <a:extLst>
              <a:ext uri="{FF2B5EF4-FFF2-40B4-BE49-F238E27FC236}">
                <a16:creationId xmlns:a16="http://schemas.microsoft.com/office/drawing/2014/main" xmlns="" id="{29049786-C58B-4A74-8E40-BBB1DE45F3A6}"/>
              </a:ext>
            </a:extLst>
          </p:cNvPr>
          <p:cNvSpPr txBox="1"/>
          <p:nvPr/>
        </p:nvSpPr>
        <p:spPr>
          <a:xfrm>
            <a:off x="4903490" y="3766814"/>
            <a:ext cx="5071655" cy="46140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50" dirty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3" t="2962" r="41677" b="14579"/>
          <a:stretch/>
        </p:blipFill>
        <p:spPr/>
      </p:pic>
    </p:spTree>
    <p:extLst>
      <p:ext uri="{BB962C8B-B14F-4D97-AF65-F5344CB8AC3E}">
        <p14:creationId xmlns:p14="http://schemas.microsoft.com/office/powerpoint/2010/main" val="698240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0.05833 L -6.25E-7 4.44444E-6 " pathEditMode="relative" rAng="0" ptsTypes="AA">
                                      <p:cBhvr>
                                        <p:cTn id="12" dur="750" fill="hold"/>
                                        <p:tgtEl>
                                          <p:spTgt spid="1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5" grpId="0" animBg="1"/>
      <p:bldP spid="1336" grpId="0" animBg="1"/>
      <p:bldP spid="1329" grpId="0"/>
      <p:bldP spid="1332" grpId="0"/>
      <p:bldP spid="1332" grpId="1"/>
      <p:bldP spid="1333" grpId="0" animBg="1"/>
      <p:bldP spid="1334" grpId="0" animBg="1"/>
      <p:bldP spid="1337" grpId="0" animBg="1"/>
      <p:bldP spid="1338" grpId="0" animBg="1"/>
      <p:bldP spid="133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71d4959-a188-4fd5-8ea7-c895fb786dbf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heme/theme1.xml><?xml version="1.0" encoding="utf-8"?>
<a:theme xmlns:a="http://schemas.openxmlformats.org/drawingml/2006/main" name="Office 主题">
  <a:themeElements>
    <a:clrScheme name="自定义 15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C00000"/>
      </a:accent1>
      <a:accent2>
        <a:srgbClr val="C00000"/>
      </a:accent2>
      <a:accent3>
        <a:srgbClr val="DE642E"/>
      </a:accent3>
      <a:accent4>
        <a:srgbClr val="C00000"/>
      </a:accent4>
      <a:accent5>
        <a:srgbClr val="DE642E"/>
      </a:accent5>
      <a:accent6>
        <a:srgbClr val="C00000"/>
      </a:accent6>
      <a:hlink>
        <a:srgbClr val="DE642E"/>
      </a:hlink>
      <a:folHlink>
        <a:srgbClr val="C000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1878</Words>
  <Application>Microsoft Office PowerPoint</Application>
  <PresentationFormat>宽屏</PresentationFormat>
  <Paragraphs>209</Paragraphs>
  <Slides>21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Gill Sans</vt:lpstr>
      <vt:lpstr>Roboto Regular</vt:lpstr>
      <vt:lpstr>电影海报字体</vt:lpstr>
      <vt:lpstr>宋体</vt:lpstr>
      <vt:lpstr>微软雅黑</vt:lpstr>
      <vt:lpstr>Arial</vt:lpstr>
      <vt:lpstr>Calibri</vt:lpstr>
      <vt:lpstr>Calibri Light</vt:lpstr>
      <vt:lpstr>Century Gothic</vt:lpstr>
      <vt:lpstr>Impact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ITianKong.Com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微软用户</cp:lastModifiedBy>
  <cp:revision>26</cp:revision>
  <dcterms:created xsi:type="dcterms:W3CDTF">2018-04-23T10:03:01Z</dcterms:created>
  <dcterms:modified xsi:type="dcterms:W3CDTF">2018-09-06T07:10:19Z</dcterms:modified>
</cp:coreProperties>
</file>